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1" r:id="rId4"/>
    <p:sldId id="275" r:id="rId5"/>
    <p:sldId id="260" r:id="rId6"/>
    <p:sldId id="268" r:id="rId7"/>
    <p:sldId id="259" r:id="rId8"/>
    <p:sldId id="269" r:id="rId9"/>
    <p:sldId id="258" r:id="rId10"/>
    <p:sldId id="267" r:id="rId11"/>
    <p:sldId id="264" r:id="rId12"/>
    <p:sldId id="265" r:id="rId13"/>
    <p:sldId id="263" r:id="rId14"/>
    <p:sldId id="272" r:id="rId15"/>
    <p:sldId id="271" r:id="rId16"/>
    <p:sldId id="270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30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excel_files\ct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analysis\LST_NDVI_NDW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excel_files\ct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a\Desktop\STUDY_UCL\SELF_HELP\Project_DHAKA\excel_files\ct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Area by LST class</a:t>
            </a:r>
          </a:p>
        </c:rich>
      </c:tx>
      <c:layout>
        <c:manualLayout>
          <c:xMode val="edge"/>
          <c:yMode val="edge"/>
          <c:x val="0.42323473750178392"/>
          <c:y val="1.3888891420401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Sheet2!$O$12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Sheet2!$N$13:$N$17</c:f>
              <c:strCache>
                <c:ptCount val="5"/>
                <c:pt idx="0">
                  <c:v>&lt;=24</c:v>
                </c:pt>
                <c:pt idx="1">
                  <c:v>24-26</c:v>
                </c:pt>
                <c:pt idx="2">
                  <c:v>26-28</c:v>
                </c:pt>
                <c:pt idx="3">
                  <c:v>28-32</c:v>
                </c:pt>
                <c:pt idx="4">
                  <c:v>&gt;32</c:v>
                </c:pt>
              </c:strCache>
            </c:strRef>
          </c:cat>
          <c:val>
            <c:numRef>
              <c:f>Sheet2!$O$13:$O$17</c:f>
              <c:numCache>
                <c:formatCode>0.00</c:formatCode>
                <c:ptCount val="5"/>
                <c:pt idx="0">
                  <c:v>0</c:v>
                </c:pt>
                <c:pt idx="1">
                  <c:v>14.406373743413988</c:v>
                </c:pt>
                <c:pt idx="2">
                  <c:v>51.046770733855162</c:v>
                </c:pt>
                <c:pt idx="3">
                  <c:v>34.480511946306329</c:v>
                </c:pt>
                <c:pt idx="4">
                  <c:v>6.6343576424527484E-2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6F-4746-8063-7C43B37E6A8A}"/>
            </c:ext>
          </c:extLst>
        </c:ser>
        <c:ser>
          <c:idx val="1"/>
          <c:order val="1"/>
          <c:tx>
            <c:strRef>
              <c:f>Sheet2!$P$12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Sheet2!$N$13:$N$17</c:f>
              <c:strCache>
                <c:ptCount val="5"/>
                <c:pt idx="0">
                  <c:v>&lt;=24</c:v>
                </c:pt>
                <c:pt idx="1">
                  <c:v>24-26</c:v>
                </c:pt>
                <c:pt idx="2">
                  <c:v>26-28</c:v>
                </c:pt>
                <c:pt idx="3">
                  <c:v>28-32</c:v>
                </c:pt>
                <c:pt idx="4">
                  <c:v>&gt;32</c:v>
                </c:pt>
              </c:strCache>
            </c:strRef>
          </c:cat>
          <c:val>
            <c:numRef>
              <c:f>Sheet2!$P$13:$P$17</c:f>
              <c:numCache>
                <c:formatCode>0.00</c:formatCode>
                <c:ptCount val="5"/>
                <c:pt idx="0">
                  <c:v>5.0923901240297633</c:v>
                </c:pt>
                <c:pt idx="1">
                  <c:v>10.577486619720405</c:v>
                </c:pt>
                <c:pt idx="2">
                  <c:v>26.823332708573201</c:v>
                </c:pt>
                <c:pt idx="3">
                  <c:v>53.702298819798358</c:v>
                </c:pt>
                <c:pt idx="4">
                  <c:v>3.8044917278782848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6F-4746-8063-7C43B37E6A8A}"/>
            </c:ext>
          </c:extLst>
        </c:ser>
        <c:ser>
          <c:idx val="2"/>
          <c:order val="2"/>
          <c:tx>
            <c:strRef>
              <c:f>Sheet2!$Q$12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Sheet2!$N$13:$N$17</c:f>
              <c:strCache>
                <c:ptCount val="5"/>
                <c:pt idx="0">
                  <c:v>&lt;=24</c:v>
                </c:pt>
                <c:pt idx="1">
                  <c:v>24-26</c:v>
                </c:pt>
                <c:pt idx="2">
                  <c:v>26-28</c:v>
                </c:pt>
                <c:pt idx="3">
                  <c:v>28-32</c:v>
                </c:pt>
                <c:pt idx="4">
                  <c:v>&gt;32</c:v>
                </c:pt>
              </c:strCache>
            </c:strRef>
          </c:cat>
          <c:val>
            <c:numRef>
              <c:f>Sheet2!$Q$13:$Q$17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2.9125722564848617</c:v>
                </c:pt>
                <c:pt idx="3">
                  <c:v>38.156779093740802</c:v>
                </c:pt>
                <c:pt idx="4">
                  <c:v>58.930648649774341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6F-4746-8063-7C43B37E6A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04742512"/>
        <c:axId val="1006074160"/>
      </c:barChart>
      <c:catAx>
        <c:axId val="1004742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 in degree 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074160"/>
        <c:crosses val="autoZero"/>
        <c:auto val="1"/>
        <c:lblAlgn val="ctr"/>
        <c:lblOffset val="100"/>
        <c:noMultiLvlLbl val="0"/>
      </c:catAx>
      <c:valAx>
        <c:axId val="1006074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% area</a:t>
                </a:r>
                <a:r>
                  <a:rPr lang="en-US" baseline="0" dirty="0"/>
                  <a:t> coverage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crossAx val="100474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2021</a:t>
            </a:r>
          </a:p>
        </c:rich>
      </c:tx>
      <c:layout>
        <c:manualLayout>
          <c:xMode val="edge"/>
          <c:yMode val="edge"/>
          <c:x val="0.58625360200836119"/>
          <c:y val="4.43222448228186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46722199007133"/>
          <c:y val="0.15372406492529095"/>
          <c:w val="0.8384180311751801"/>
          <c:h val="0.70236439939274531"/>
        </c:manualLayout>
      </c:layout>
      <c:scatterChart>
        <c:scatterStyle val="lineMarker"/>
        <c:varyColors val="0"/>
        <c:ser>
          <c:idx val="0"/>
          <c:order val="0"/>
          <c:tx>
            <c:strRef>
              <c:f>'2021_apr'!$K$1</c:f>
              <c:strCache>
                <c:ptCount val="1"/>
                <c:pt idx="0">
                  <c:v>LST_2021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0182819574660666"/>
                  <c:y val="-0.4312868444354208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'2021_apr'!$J$2:$J$2989</c:f>
              <c:numCache>
                <c:formatCode>General</c:formatCode>
                <c:ptCount val="2988"/>
                <c:pt idx="0">
                  <c:v>-1.1735122000000001E-2</c:v>
                </c:pt>
                <c:pt idx="1">
                  <c:v>-4.3127770000000003E-2</c:v>
                </c:pt>
                <c:pt idx="2">
                  <c:v>-0.42955874999999999</c:v>
                </c:pt>
                <c:pt idx="3">
                  <c:v>-0.41891204999999998</c:v>
                </c:pt>
                <c:pt idx="4">
                  <c:v>-0.38275083999999998</c:v>
                </c:pt>
                <c:pt idx="5">
                  <c:v>-8.1859319999999999E-2</c:v>
                </c:pt>
                <c:pt idx="6">
                  <c:v>3.6934441999999998E-3</c:v>
                </c:pt>
                <c:pt idx="7">
                  <c:v>-1.7341039999999999E-2</c:v>
                </c:pt>
                <c:pt idx="8">
                  <c:v>0.21748634</c:v>
                </c:pt>
                <c:pt idx="9">
                  <c:v>7.5117370000000003E-2</c:v>
                </c:pt>
                <c:pt idx="10">
                  <c:v>8.7873463000000002E-4</c:v>
                </c:pt>
                <c:pt idx="11">
                  <c:v>-0.43261132000000002</c:v>
                </c:pt>
                <c:pt idx="12">
                  <c:v>-0.45089528000000001</c:v>
                </c:pt>
                <c:pt idx="13">
                  <c:v>-0.2947611</c:v>
                </c:pt>
                <c:pt idx="14">
                  <c:v>-0.46858053999999999</c:v>
                </c:pt>
                <c:pt idx="15">
                  <c:v>-0.41281578000000002</c:v>
                </c:pt>
                <c:pt idx="16">
                  <c:v>-0.12569712</c:v>
                </c:pt>
                <c:pt idx="17">
                  <c:v>-6.9051580000000001E-2</c:v>
                </c:pt>
                <c:pt idx="18">
                  <c:v>-2.8802880999999999E-2</c:v>
                </c:pt>
                <c:pt idx="19">
                  <c:v>1.8617020000000001E-2</c:v>
                </c:pt>
                <c:pt idx="20">
                  <c:v>0.15187970000000001</c:v>
                </c:pt>
                <c:pt idx="21">
                  <c:v>1.8850987999999999E-2</c:v>
                </c:pt>
                <c:pt idx="22">
                  <c:v>-0.39206760000000002</c:v>
                </c:pt>
                <c:pt idx="23">
                  <c:v>-0.38870432999999999</c:v>
                </c:pt>
                <c:pt idx="24">
                  <c:v>-0.43438640000000001</c:v>
                </c:pt>
                <c:pt idx="25">
                  <c:v>-0.40610047999999999</c:v>
                </c:pt>
                <c:pt idx="26">
                  <c:v>-0.40005281999999998</c:v>
                </c:pt>
                <c:pt idx="27">
                  <c:v>-0.35114909999999999</c:v>
                </c:pt>
                <c:pt idx="28">
                  <c:v>-0.23271275999999999</c:v>
                </c:pt>
                <c:pt idx="29">
                  <c:v>-0.27864313000000002</c:v>
                </c:pt>
                <c:pt idx="30">
                  <c:v>-3.2632990000000001E-2</c:v>
                </c:pt>
                <c:pt idx="31">
                  <c:v>-1.2444444000000001E-2</c:v>
                </c:pt>
                <c:pt idx="32">
                  <c:v>-3.543143E-2</c:v>
                </c:pt>
                <c:pt idx="33">
                  <c:v>0.10318592</c:v>
                </c:pt>
                <c:pt idx="34">
                  <c:v>4.9256506999999998E-2</c:v>
                </c:pt>
                <c:pt idx="35">
                  <c:v>-0.23212785</c:v>
                </c:pt>
                <c:pt idx="36">
                  <c:v>-0.39655172999999999</c:v>
                </c:pt>
                <c:pt idx="37">
                  <c:v>-0.50362560000000001</c:v>
                </c:pt>
                <c:pt idx="38">
                  <c:v>-0.26125330000000002</c:v>
                </c:pt>
                <c:pt idx="39">
                  <c:v>-0.52463939999999998</c:v>
                </c:pt>
                <c:pt idx="40">
                  <c:v>-0.43008046999999999</c:v>
                </c:pt>
                <c:pt idx="41">
                  <c:v>-0.36572725</c:v>
                </c:pt>
                <c:pt idx="42">
                  <c:v>-0.43555779999999999</c:v>
                </c:pt>
                <c:pt idx="43">
                  <c:v>-0.49725106000000002</c:v>
                </c:pt>
                <c:pt idx="44">
                  <c:v>-0.13554216999999999</c:v>
                </c:pt>
                <c:pt idx="45">
                  <c:v>-6.2631359999999997E-2</c:v>
                </c:pt>
                <c:pt idx="46">
                  <c:v>-4.695042E-2</c:v>
                </c:pt>
                <c:pt idx="47">
                  <c:v>-4.9234588000000003E-2</c:v>
                </c:pt>
                <c:pt idx="48">
                  <c:v>2.1459227000000001E-2</c:v>
                </c:pt>
                <c:pt idx="49">
                  <c:v>-3.6013402E-2</c:v>
                </c:pt>
                <c:pt idx="50">
                  <c:v>-0.38392186</c:v>
                </c:pt>
                <c:pt idx="51">
                  <c:v>-0.29599999999999999</c:v>
                </c:pt>
                <c:pt idx="52">
                  <c:v>-0.5513806</c:v>
                </c:pt>
                <c:pt idx="53">
                  <c:v>-0.41176469999999998</c:v>
                </c:pt>
                <c:pt idx="54">
                  <c:v>-0.58189159999999995</c:v>
                </c:pt>
                <c:pt idx="55">
                  <c:v>-0.36475813000000001</c:v>
                </c:pt>
                <c:pt idx="56">
                  <c:v>-0.3930265</c:v>
                </c:pt>
                <c:pt idx="57">
                  <c:v>-0.39182523000000002</c:v>
                </c:pt>
                <c:pt idx="58">
                  <c:v>-0.13323006000000001</c:v>
                </c:pt>
                <c:pt idx="59">
                  <c:v>-0.19724375</c:v>
                </c:pt>
                <c:pt idx="60">
                  <c:v>-4.1144899999999998E-2</c:v>
                </c:pt>
                <c:pt idx="61">
                  <c:v>-7.4696544999999998E-3</c:v>
                </c:pt>
                <c:pt idx="62">
                  <c:v>-5.9877800000000002E-2</c:v>
                </c:pt>
                <c:pt idx="63">
                  <c:v>-4.9769969999999997E-2</c:v>
                </c:pt>
                <c:pt idx="64">
                  <c:v>-4.8903879999999997E-2</c:v>
                </c:pt>
                <c:pt idx="65">
                  <c:v>-0.43309352000000001</c:v>
                </c:pt>
                <c:pt idx="66">
                  <c:v>-0.33113179999999998</c:v>
                </c:pt>
                <c:pt idx="67">
                  <c:v>-0.22711632000000001</c:v>
                </c:pt>
                <c:pt idx="68">
                  <c:v>-0.3687629</c:v>
                </c:pt>
                <c:pt idx="69">
                  <c:v>-0.55529479999999998</c:v>
                </c:pt>
                <c:pt idx="70">
                  <c:v>-0.50733554000000003</c:v>
                </c:pt>
                <c:pt idx="71">
                  <c:v>-0.48557398000000002</c:v>
                </c:pt>
                <c:pt idx="72">
                  <c:v>-0.28337085000000001</c:v>
                </c:pt>
                <c:pt idx="73">
                  <c:v>-0.11295972</c:v>
                </c:pt>
                <c:pt idx="74">
                  <c:v>-2.8493893999999999E-2</c:v>
                </c:pt>
                <c:pt idx="75">
                  <c:v>-4.4169611999999997E-2</c:v>
                </c:pt>
                <c:pt idx="76">
                  <c:v>1.0830325E-2</c:v>
                </c:pt>
                <c:pt idx="77">
                  <c:v>0.17324908</c:v>
                </c:pt>
                <c:pt idx="78">
                  <c:v>-3.9330542000000003E-2</c:v>
                </c:pt>
                <c:pt idx="79">
                  <c:v>-5.6010340000000004E-3</c:v>
                </c:pt>
                <c:pt idx="80">
                  <c:v>9.305621E-2</c:v>
                </c:pt>
                <c:pt idx="81">
                  <c:v>-0.41547862000000002</c:v>
                </c:pt>
                <c:pt idx="82">
                  <c:v>-0.46007853999999998</c:v>
                </c:pt>
                <c:pt idx="83">
                  <c:v>-0.25705024999999998</c:v>
                </c:pt>
                <c:pt idx="84">
                  <c:v>-0.51853024999999997</c:v>
                </c:pt>
                <c:pt idx="85">
                  <c:v>-0.53295212999999997</c:v>
                </c:pt>
                <c:pt idx="86">
                  <c:v>-0.39069989999999999</c:v>
                </c:pt>
                <c:pt idx="87">
                  <c:v>-0.27349824</c:v>
                </c:pt>
                <c:pt idx="88">
                  <c:v>-0.49151567000000002</c:v>
                </c:pt>
                <c:pt idx="89">
                  <c:v>-0.39379330000000001</c:v>
                </c:pt>
                <c:pt idx="90">
                  <c:v>-0.45869495999999998</c:v>
                </c:pt>
                <c:pt idx="91">
                  <c:v>-0.34338358000000002</c:v>
                </c:pt>
                <c:pt idx="92">
                  <c:v>-0.111201964</c:v>
                </c:pt>
                <c:pt idx="93">
                  <c:v>-5.2585832999999998E-2</c:v>
                </c:pt>
                <c:pt idx="94">
                  <c:v>-5.8080806999999998E-2</c:v>
                </c:pt>
                <c:pt idx="95">
                  <c:v>-4.6894803999999998E-2</c:v>
                </c:pt>
                <c:pt idx="96">
                  <c:v>-5.1920639999999997E-2</c:v>
                </c:pt>
                <c:pt idx="97">
                  <c:v>0.14535182999999999</c:v>
                </c:pt>
                <c:pt idx="98">
                  <c:v>0.21781639999999999</c:v>
                </c:pt>
                <c:pt idx="99">
                  <c:v>5.2389707000000001E-2</c:v>
                </c:pt>
                <c:pt idx="100">
                  <c:v>2.6269701999999998E-3</c:v>
                </c:pt>
                <c:pt idx="101">
                  <c:v>-5.0598690000000002E-2</c:v>
                </c:pt>
                <c:pt idx="102">
                  <c:v>-4.6129163000000001E-2</c:v>
                </c:pt>
                <c:pt idx="103">
                  <c:v>-0.36790285</c:v>
                </c:pt>
                <c:pt idx="104">
                  <c:v>-0.35840707999999999</c:v>
                </c:pt>
                <c:pt idx="105">
                  <c:v>-0.3341845</c:v>
                </c:pt>
                <c:pt idx="106">
                  <c:v>-0.49143323</c:v>
                </c:pt>
                <c:pt idx="107">
                  <c:v>-0.4915254</c:v>
                </c:pt>
                <c:pt idx="108">
                  <c:v>-0.34269923000000002</c:v>
                </c:pt>
                <c:pt idx="109">
                  <c:v>-0.44181645000000003</c:v>
                </c:pt>
                <c:pt idx="110">
                  <c:v>-0.37168141999999998</c:v>
                </c:pt>
                <c:pt idx="111">
                  <c:v>-0.45260030000000001</c:v>
                </c:pt>
                <c:pt idx="112">
                  <c:v>-0.44093719999999997</c:v>
                </c:pt>
                <c:pt idx="113">
                  <c:v>-0.37729436</c:v>
                </c:pt>
                <c:pt idx="114">
                  <c:v>-0.36804658000000001</c:v>
                </c:pt>
                <c:pt idx="115">
                  <c:v>-0.16611902000000001</c:v>
                </c:pt>
                <c:pt idx="116">
                  <c:v>-0.11785095</c:v>
                </c:pt>
                <c:pt idx="117">
                  <c:v>-7.1311474E-2</c:v>
                </c:pt>
                <c:pt idx="118">
                  <c:v>-5.3368329999999999E-2</c:v>
                </c:pt>
                <c:pt idx="119">
                  <c:v>-0.05</c:v>
                </c:pt>
                <c:pt idx="120">
                  <c:v>3.1161471999999999E-2</c:v>
                </c:pt>
                <c:pt idx="121">
                  <c:v>-3.0461269999999999E-2</c:v>
                </c:pt>
                <c:pt idx="122">
                  <c:v>7.0051715000000001E-2</c:v>
                </c:pt>
                <c:pt idx="123">
                  <c:v>3.8167939999999997E-2</c:v>
                </c:pt>
                <c:pt idx="124">
                  <c:v>-4.6957944000000001E-2</c:v>
                </c:pt>
                <c:pt idx="125">
                  <c:v>-3.0531158999999999E-2</c:v>
                </c:pt>
                <c:pt idx="126">
                  <c:v>2.6169026000000001E-2</c:v>
                </c:pt>
                <c:pt idx="127">
                  <c:v>-4.0201004999999998E-2</c:v>
                </c:pt>
                <c:pt idx="128">
                  <c:v>-5.5060730000000002E-2</c:v>
                </c:pt>
                <c:pt idx="129">
                  <c:v>-0.44007049999999998</c:v>
                </c:pt>
                <c:pt idx="130">
                  <c:v>-0.48835837999999998</c:v>
                </c:pt>
                <c:pt idx="131">
                  <c:v>-0.50864637000000001</c:v>
                </c:pt>
                <c:pt idx="132">
                  <c:v>-0.50178146000000001</c:v>
                </c:pt>
                <c:pt idx="133">
                  <c:v>-0.38492176</c:v>
                </c:pt>
                <c:pt idx="134">
                  <c:v>-0.21333334000000001</c:v>
                </c:pt>
                <c:pt idx="135">
                  <c:v>-0.45417655000000001</c:v>
                </c:pt>
                <c:pt idx="136">
                  <c:v>-0.21066208</c:v>
                </c:pt>
                <c:pt idx="137">
                  <c:v>-0.46652864999999999</c:v>
                </c:pt>
                <c:pt idx="138">
                  <c:v>-0.23460808</c:v>
                </c:pt>
                <c:pt idx="139">
                  <c:v>-0.27890703</c:v>
                </c:pt>
                <c:pt idx="140">
                  <c:v>-9.0055490000000002E-2</c:v>
                </c:pt>
                <c:pt idx="141">
                  <c:v>-6.8859989999999996E-2</c:v>
                </c:pt>
                <c:pt idx="142">
                  <c:v>-7.137193E-2</c:v>
                </c:pt>
                <c:pt idx="143">
                  <c:v>-1.3932584E-2</c:v>
                </c:pt>
                <c:pt idx="144">
                  <c:v>-3.9755350000000002E-2</c:v>
                </c:pt>
                <c:pt idx="145">
                  <c:v>-4.0239724999999997E-2</c:v>
                </c:pt>
                <c:pt idx="146">
                  <c:v>1.7528484E-2</c:v>
                </c:pt>
                <c:pt idx="147">
                  <c:v>7.8651689999999996E-2</c:v>
                </c:pt>
                <c:pt idx="148">
                  <c:v>4.9931287999999997E-2</c:v>
                </c:pt>
                <c:pt idx="149">
                  <c:v>-6.4850845000000001E-3</c:v>
                </c:pt>
                <c:pt idx="150">
                  <c:v>-5.6301429999999998E-3</c:v>
                </c:pt>
                <c:pt idx="151">
                  <c:v>-1.8852117000000002E-2</c:v>
                </c:pt>
                <c:pt idx="152">
                  <c:v>-2.0090199999999999E-2</c:v>
                </c:pt>
                <c:pt idx="153">
                  <c:v>-4.9817739999999999E-2</c:v>
                </c:pt>
                <c:pt idx="154">
                  <c:v>-0.38877812</c:v>
                </c:pt>
                <c:pt idx="155">
                  <c:v>-0.37415700000000002</c:v>
                </c:pt>
                <c:pt idx="156">
                  <c:v>-0.43887776000000001</c:v>
                </c:pt>
                <c:pt idx="157">
                  <c:v>-0.2312765</c:v>
                </c:pt>
                <c:pt idx="158">
                  <c:v>-0.20313861999999999</c:v>
                </c:pt>
                <c:pt idx="159">
                  <c:v>-0.34815717000000002</c:v>
                </c:pt>
                <c:pt idx="160">
                  <c:v>-0.48331210000000002</c:v>
                </c:pt>
                <c:pt idx="161">
                  <c:v>-0.29099720000000001</c:v>
                </c:pt>
                <c:pt idx="162">
                  <c:v>-0.51696730000000002</c:v>
                </c:pt>
                <c:pt idx="163">
                  <c:v>-0.38093676999999998</c:v>
                </c:pt>
                <c:pt idx="164">
                  <c:v>-0.44309272999999999</c:v>
                </c:pt>
                <c:pt idx="165">
                  <c:v>-0.39656785</c:v>
                </c:pt>
                <c:pt idx="166">
                  <c:v>-0.37322515000000001</c:v>
                </c:pt>
                <c:pt idx="167">
                  <c:v>-0.14011069000000001</c:v>
                </c:pt>
                <c:pt idx="168">
                  <c:v>-0.115303986</c:v>
                </c:pt>
                <c:pt idx="169">
                  <c:v>-8.9959839999999999E-2</c:v>
                </c:pt>
                <c:pt idx="170">
                  <c:v>-5.2767053000000001E-2</c:v>
                </c:pt>
                <c:pt idx="171">
                  <c:v>-6.1646670000000001E-2</c:v>
                </c:pt>
                <c:pt idx="172">
                  <c:v>-3.0432918999999999E-2</c:v>
                </c:pt>
                <c:pt idx="173">
                  <c:v>0.20454544999999999</c:v>
                </c:pt>
                <c:pt idx="174">
                  <c:v>0.13336590000000001</c:v>
                </c:pt>
                <c:pt idx="175">
                  <c:v>-1.1688835E-2</c:v>
                </c:pt>
                <c:pt idx="176">
                  <c:v>1.0544074000000001E-2</c:v>
                </c:pt>
                <c:pt idx="177">
                  <c:v>1.0135135E-2</c:v>
                </c:pt>
                <c:pt idx="178">
                  <c:v>-3.0204082E-2</c:v>
                </c:pt>
                <c:pt idx="179">
                  <c:v>-3.7509977999999999E-2</c:v>
                </c:pt>
                <c:pt idx="180">
                  <c:v>1.8399657999999999E-2</c:v>
                </c:pt>
                <c:pt idx="181">
                  <c:v>9.8205860000000006E-2</c:v>
                </c:pt>
                <c:pt idx="182">
                  <c:v>-0.35575220000000002</c:v>
                </c:pt>
                <c:pt idx="183">
                  <c:v>-0.44486898000000002</c:v>
                </c:pt>
                <c:pt idx="184">
                  <c:v>-0.33512065000000002</c:v>
                </c:pt>
                <c:pt idx="185">
                  <c:v>-0.43386897000000002</c:v>
                </c:pt>
                <c:pt idx="186">
                  <c:v>-0.42764857000000001</c:v>
                </c:pt>
                <c:pt idx="187">
                  <c:v>-0.29379309999999997</c:v>
                </c:pt>
                <c:pt idx="188">
                  <c:v>-0.44719687000000002</c:v>
                </c:pt>
                <c:pt idx="189">
                  <c:v>-0.46989876000000003</c:v>
                </c:pt>
                <c:pt idx="190">
                  <c:v>-0.26669154</c:v>
                </c:pt>
                <c:pt idx="191">
                  <c:v>-0.224361</c:v>
                </c:pt>
                <c:pt idx="192">
                  <c:v>-0.36390825999999998</c:v>
                </c:pt>
                <c:pt idx="193">
                  <c:v>-0.15298245999999999</c:v>
                </c:pt>
                <c:pt idx="194">
                  <c:v>-0.28152102000000001</c:v>
                </c:pt>
                <c:pt idx="195">
                  <c:v>-0.40886371999999999</c:v>
                </c:pt>
                <c:pt idx="196">
                  <c:v>-0.30720910000000001</c:v>
                </c:pt>
                <c:pt idx="197">
                  <c:v>-0.15491836</c:v>
                </c:pt>
                <c:pt idx="198">
                  <c:v>-0.20717642</c:v>
                </c:pt>
                <c:pt idx="199">
                  <c:v>-0.15614036000000001</c:v>
                </c:pt>
                <c:pt idx="200">
                  <c:v>-3.6347516000000003E-2</c:v>
                </c:pt>
                <c:pt idx="201">
                  <c:v>-8.7115999999999999E-3</c:v>
                </c:pt>
                <c:pt idx="202">
                  <c:v>-2.6881720000000001E-2</c:v>
                </c:pt>
                <c:pt idx="203">
                  <c:v>4.7970480000000003E-2</c:v>
                </c:pt>
                <c:pt idx="204">
                  <c:v>2.251238E-3</c:v>
                </c:pt>
                <c:pt idx="205">
                  <c:v>0.18499218000000001</c:v>
                </c:pt>
                <c:pt idx="206">
                  <c:v>4.1533544999999998E-2</c:v>
                </c:pt>
                <c:pt idx="207">
                  <c:v>8.6694489999999999E-2</c:v>
                </c:pt>
                <c:pt idx="208">
                  <c:v>0.13263358</c:v>
                </c:pt>
                <c:pt idx="209">
                  <c:v>0.12029384999999999</c:v>
                </c:pt>
                <c:pt idx="210">
                  <c:v>-6.7264569999999996E-2</c:v>
                </c:pt>
                <c:pt idx="211">
                  <c:v>-7.3699420000000002E-2</c:v>
                </c:pt>
                <c:pt idx="212">
                  <c:v>-6.6472939999999994E-2</c:v>
                </c:pt>
                <c:pt idx="213">
                  <c:v>-3.6756348000000001E-2</c:v>
                </c:pt>
                <c:pt idx="214">
                  <c:v>-1.1764706E-2</c:v>
                </c:pt>
                <c:pt idx="215">
                  <c:v>-0.38420270000000001</c:v>
                </c:pt>
                <c:pt idx="216">
                  <c:v>-0.39952232999999998</c:v>
                </c:pt>
                <c:pt idx="217">
                  <c:v>-0.45285284999999997</c:v>
                </c:pt>
                <c:pt idx="218">
                  <c:v>-0.38606632000000002</c:v>
                </c:pt>
                <c:pt idx="219">
                  <c:v>-0.48682636000000001</c:v>
                </c:pt>
                <c:pt idx="220">
                  <c:v>-0.44071588</c:v>
                </c:pt>
                <c:pt idx="221">
                  <c:v>-0.50917950000000001</c:v>
                </c:pt>
                <c:pt idx="222">
                  <c:v>-0.52030829999999995</c:v>
                </c:pt>
                <c:pt idx="223">
                  <c:v>-0.55744199999999999</c:v>
                </c:pt>
                <c:pt idx="224">
                  <c:v>-0.4151436</c:v>
                </c:pt>
                <c:pt idx="225">
                  <c:v>-0.30644369999999999</c:v>
                </c:pt>
                <c:pt idx="226">
                  <c:v>-0.47152620000000001</c:v>
                </c:pt>
                <c:pt idx="227">
                  <c:v>-0.50735116000000002</c:v>
                </c:pt>
                <c:pt idx="228">
                  <c:v>-0.42305258000000001</c:v>
                </c:pt>
                <c:pt idx="229">
                  <c:v>-0.18821362999999999</c:v>
                </c:pt>
                <c:pt idx="230">
                  <c:v>-0.42005419999999999</c:v>
                </c:pt>
                <c:pt idx="231">
                  <c:v>-0.37212195999999997</c:v>
                </c:pt>
                <c:pt idx="232">
                  <c:v>-0.14912637000000001</c:v>
                </c:pt>
                <c:pt idx="233">
                  <c:v>-0.45871252000000001</c:v>
                </c:pt>
                <c:pt idx="234">
                  <c:v>-0.21981682</c:v>
                </c:pt>
                <c:pt idx="235">
                  <c:v>-0.13697061999999999</c:v>
                </c:pt>
                <c:pt idx="236">
                  <c:v>-0.14511180000000001</c:v>
                </c:pt>
                <c:pt idx="237">
                  <c:v>-1.2717852E-2</c:v>
                </c:pt>
                <c:pt idx="238">
                  <c:v>6.6334166E-2</c:v>
                </c:pt>
                <c:pt idx="239">
                  <c:v>-8.5854455999999996E-2</c:v>
                </c:pt>
                <c:pt idx="240">
                  <c:v>-2.1973288000000001E-2</c:v>
                </c:pt>
                <c:pt idx="241">
                  <c:v>3.7951533000000003E-2</c:v>
                </c:pt>
                <c:pt idx="242">
                  <c:v>2.7027028000000002E-2</c:v>
                </c:pt>
                <c:pt idx="243">
                  <c:v>-4.2625744999999996E-3</c:v>
                </c:pt>
                <c:pt idx="244">
                  <c:v>-4.3365136000000004E-3</c:v>
                </c:pt>
                <c:pt idx="245">
                  <c:v>8.9642360000000004E-2</c:v>
                </c:pt>
                <c:pt idx="246">
                  <c:v>-5.2183997000000003E-2</c:v>
                </c:pt>
                <c:pt idx="247">
                  <c:v>2.7460921999999999E-2</c:v>
                </c:pt>
                <c:pt idx="248">
                  <c:v>5.5371900000000002E-2</c:v>
                </c:pt>
                <c:pt idx="249">
                  <c:v>-3.6953244000000003E-2</c:v>
                </c:pt>
                <c:pt idx="250">
                  <c:v>-1.6738031E-2</c:v>
                </c:pt>
                <c:pt idx="251">
                  <c:v>3.4285713000000002E-2</c:v>
                </c:pt>
                <c:pt idx="252">
                  <c:v>-0.52846029999999999</c:v>
                </c:pt>
                <c:pt idx="253">
                  <c:v>-0.55572104</c:v>
                </c:pt>
                <c:pt idx="254">
                  <c:v>-0.45942757000000001</c:v>
                </c:pt>
                <c:pt idx="255">
                  <c:v>-0.3942428</c:v>
                </c:pt>
                <c:pt idx="256">
                  <c:v>-0.58410865000000001</c:v>
                </c:pt>
                <c:pt idx="257">
                  <c:v>-0.42289597000000001</c:v>
                </c:pt>
                <c:pt idx="258">
                  <c:v>-0.45557782000000002</c:v>
                </c:pt>
                <c:pt idx="259">
                  <c:v>-0.41146922000000002</c:v>
                </c:pt>
                <c:pt idx="260">
                  <c:v>-0.53426220000000002</c:v>
                </c:pt>
                <c:pt idx="261">
                  <c:v>-0.52019435000000003</c:v>
                </c:pt>
                <c:pt idx="262">
                  <c:v>-0.35081585999999998</c:v>
                </c:pt>
                <c:pt idx="263">
                  <c:v>-0.21197489</c:v>
                </c:pt>
                <c:pt idx="264">
                  <c:v>-0.56429110000000005</c:v>
                </c:pt>
                <c:pt idx="265">
                  <c:v>-0.43643448000000001</c:v>
                </c:pt>
                <c:pt idx="266">
                  <c:v>-0.44301014999999999</c:v>
                </c:pt>
                <c:pt idx="267">
                  <c:v>-0.38393645999999998</c:v>
                </c:pt>
                <c:pt idx="268">
                  <c:v>-0.36546974999999998</c:v>
                </c:pt>
                <c:pt idx="269">
                  <c:v>-0.36412188000000001</c:v>
                </c:pt>
                <c:pt idx="270">
                  <c:v>-0.40284360000000002</c:v>
                </c:pt>
                <c:pt idx="271">
                  <c:v>-0.52197503999999995</c:v>
                </c:pt>
                <c:pt idx="272">
                  <c:v>-0.51293343000000002</c:v>
                </c:pt>
                <c:pt idx="273">
                  <c:v>-0.38489318</c:v>
                </c:pt>
                <c:pt idx="274">
                  <c:v>-0.48779693000000002</c:v>
                </c:pt>
                <c:pt idx="275">
                  <c:v>-0.54060609999999998</c:v>
                </c:pt>
                <c:pt idx="276">
                  <c:v>-0.58443624000000005</c:v>
                </c:pt>
                <c:pt idx="277">
                  <c:v>-0.48244379999999998</c:v>
                </c:pt>
                <c:pt idx="278">
                  <c:v>-0.16229014</c:v>
                </c:pt>
                <c:pt idx="279">
                  <c:v>-4.155375E-2</c:v>
                </c:pt>
                <c:pt idx="280">
                  <c:v>-2.7564391000000001E-2</c:v>
                </c:pt>
                <c:pt idx="281">
                  <c:v>-8.9430889999999999E-2</c:v>
                </c:pt>
                <c:pt idx="282">
                  <c:v>-6.3739980000000002E-2</c:v>
                </c:pt>
                <c:pt idx="283">
                  <c:v>-9.6575940000000002E-3</c:v>
                </c:pt>
                <c:pt idx="284">
                  <c:v>6.7294750000000004E-3</c:v>
                </c:pt>
                <c:pt idx="285">
                  <c:v>3.9162113999999998E-2</c:v>
                </c:pt>
                <c:pt idx="286">
                  <c:v>8.0357139999999994E-2</c:v>
                </c:pt>
                <c:pt idx="287">
                  <c:v>0.15932204</c:v>
                </c:pt>
                <c:pt idx="288">
                  <c:v>0.11740138999999999</c:v>
                </c:pt>
                <c:pt idx="289">
                  <c:v>0.18910890999999999</c:v>
                </c:pt>
                <c:pt idx="290">
                  <c:v>7.7393963999999996E-2</c:v>
                </c:pt>
                <c:pt idx="291">
                  <c:v>8.5639000000000007E-2</c:v>
                </c:pt>
                <c:pt idx="292">
                  <c:v>-3.0990173999999999E-2</c:v>
                </c:pt>
                <c:pt idx="293">
                  <c:v>-3.0349014000000001E-2</c:v>
                </c:pt>
                <c:pt idx="294">
                  <c:v>-0.30679761999999999</c:v>
                </c:pt>
                <c:pt idx="295">
                  <c:v>-0.52387094000000001</c:v>
                </c:pt>
                <c:pt idx="296">
                  <c:v>-0.46666667000000001</c:v>
                </c:pt>
                <c:pt idx="297">
                  <c:v>-0.34826427999999998</c:v>
                </c:pt>
                <c:pt idx="298">
                  <c:v>-0.48915007999999999</c:v>
                </c:pt>
                <c:pt idx="299">
                  <c:v>-0.55843454999999997</c:v>
                </c:pt>
                <c:pt idx="300">
                  <c:v>-0.18104292</c:v>
                </c:pt>
                <c:pt idx="301">
                  <c:v>-0.51127606999999997</c:v>
                </c:pt>
                <c:pt idx="302">
                  <c:v>-0.48380353999999998</c:v>
                </c:pt>
                <c:pt idx="303">
                  <c:v>-0.48450536</c:v>
                </c:pt>
                <c:pt idx="304">
                  <c:v>-0.51409079999999996</c:v>
                </c:pt>
                <c:pt idx="305">
                  <c:v>-0.54060319999999995</c:v>
                </c:pt>
                <c:pt idx="306">
                  <c:v>-0.57084066</c:v>
                </c:pt>
                <c:pt idx="307">
                  <c:v>-0.39455578000000002</c:v>
                </c:pt>
                <c:pt idx="308">
                  <c:v>-0.43008407999999998</c:v>
                </c:pt>
                <c:pt idx="309">
                  <c:v>-0.43559439999999999</c:v>
                </c:pt>
                <c:pt idx="310">
                  <c:v>-0.26663542000000001</c:v>
                </c:pt>
                <c:pt idx="311">
                  <c:v>-0.43223444</c:v>
                </c:pt>
                <c:pt idx="312">
                  <c:v>-0.2492201</c:v>
                </c:pt>
                <c:pt idx="313">
                  <c:v>-0.34917635000000002</c:v>
                </c:pt>
                <c:pt idx="314">
                  <c:v>-0.42116369999999997</c:v>
                </c:pt>
                <c:pt idx="315">
                  <c:v>-0.38945878</c:v>
                </c:pt>
                <c:pt idx="316">
                  <c:v>-0.26055046999999998</c:v>
                </c:pt>
                <c:pt idx="317">
                  <c:v>-0.42493945</c:v>
                </c:pt>
                <c:pt idx="318">
                  <c:v>-0.17886531</c:v>
                </c:pt>
                <c:pt idx="319">
                  <c:v>-0.50828249999999997</c:v>
                </c:pt>
                <c:pt idx="320">
                  <c:v>-0.29619008000000002</c:v>
                </c:pt>
                <c:pt idx="321">
                  <c:v>-0.42494043999999997</c:v>
                </c:pt>
                <c:pt idx="322">
                  <c:v>-0.41465285000000002</c:v>
                </c:pt>
                <c:pt idx="323">
                  <c:v>-0.39113379999999998</c:v>
                </c:pt>
                <c:pt idx="324">
                  <c:v>-0.45718797999999999</c:v>
                </c:pt>
                <c:pt idx="325">
                  <c:v>-0.2879719</c:v>
                </c:pt>
                <c:pt idx="326">
                  <c:v>-7.517269E-2</c:v>
                </c:pt>
                <c:pt idx="327">
                  <c:v>-8.2837894999999995E-2</c:v>
                </c:pt>
                <c:pt idx="328">
                  <c:v>-7.4399999999999994E-2</c:v>
                </c:pt>
                <c:pt idx="329">
                  <c:v>-5.6728779999999999E-2</c:v>
                </c:pt>
                <c:pt idx="330">
                  <c:v>-6.1932939999999999E-2</c:v>
                </c:pt>
                <c:pt idx="331">
                  <c:v>8.4935180000000002E-3</c:v>
                </c:pt>
                <c:pt idx="332">
                  <c:v>5.5380459999999999E-2</c:v>
                </c:pt>
                <c:pt idx="333">
                  <c:v>2.6117751000000002E-2</c:v>
                </c:pt>
                <c:pt idx="334">
                  <c:v>4.7888549999999998E-3</c:v>
                </c:pt>
                <c:pt idx="335">
                  <c:v>-2.8997513999999999E-2</c:v>
                </c:pt>
                <c:pt idx="336">
                  <c:v>1.2098457E-2</c:v>
                </c:pt>
                <c:pt idx="337">
                  <c:v>-6.5952186000000001E-3</c:v>
                </c:pt>
                <c:pt idx="338">
                  <c:v>-2.8015564999999999E-2</c:v>
                </c:pt>
                <c:pt idx="339">
                  <c:v>-4.5403376000000002E-2</c:v>
                </c:pt>
                <c:pt idx="340">
                  <c:v>-6.3703700000000002E-2</c:v>
                </c:pt>
                <c:pt idx="341">
                  <c:v>-5.5813952999999999E-2</c:v>
                </c:pt>
                <c:pt idx="342">
                  <c:v>-2.9548990000000001E-2</c:v>
                </c:pt>
                <c:pt idx="343">
                  <c:v>-0.34857142000000002</c:v>
                </c:pt>
                <c:pt idx="344">
                  <c:v>-0.21742322</c:v>
                </c:pt>
                <c:pt idx="345">
                  <c:v>-0.46820070000000003</c:v>
                </c:pt>
                <c:pt idx="346">
                  <c:v>-0.56104653999999998</c:v>
                </c:pt>
                <c:pt idx="347">
                  <c:v>-0.59455042999999996</c:v>
                </c:pt>
                <c:pt idx="348">
                  <c:v>-0.58571430000000002</c:v>
                </c:pt>
                <c:pt idx="349">
                  <c:v>-0.57071269999999996</c:v>
                </c:pt>
                <c:pt idx="350">
                  <c:v>-0.44398720000000003</c:v>
                </c:pt>
                <c:pt idx="351">
                  <c:v>-0.50198980000000004</c:v>
                </c:pt>
                <c:pt idx="352">
                  <c:v>-0.41429260000000001</c:v>
                </c:pt>
                <c:pt idx="353">
                  <c:v>-0.48844472</c:v>
                </c:pt>
                <c:pt idx="354">
                  <c:v>-0.50015520000000002</c:v>
                </c:pt>
                <c:pt idx="355">
                  <c:v>-0.54319090000000003</c:v>
                </c:pt>
                <c:pt idx="356">
                  <c:v>-0.49206349999999999</c:v>
                </c:pt>
                <c:pt idx="357">
                  <c:v>-0.57778335000000003</c:v>
                </c:pt>
                <c:pt idx="358">
                  <c:v>-0.44614384000000001</c:v>
                </c:pt>
                <c:pt idx="359">
                  <c:v>-0.51630293999999999</c:v>
                </c:pt>
                <c:pt idx="360">
                  <c:v>-0.46535244999999997</c:v>
                </c:pt>
                <c:pt idx="361">
                  <c:v>-0.52450293000000003</c:v>
                </c:pt>
                <c:pt idx="362">
                  <c:v>-0.43579432000000001</c:v>
                </c:pt>
                <c:pt idx="363">
                  <c:v>-0.52344179999999996</c:v>
                </c:pt>
                <c:pt idx="364">
                  <c:v>-0.41886195999999998</c:v>
                </c:pt>
                <c:pt idx="365">
                  <c:v>-0.29257068000000003</c:v>
                </c:pt>
                <c:pt idx="366">
                  <c:v>-0.47782964</c:v>
                </c:pt>
                <c:pt idx="367">
                  <c:v>-0.55756866999999999</c:v>
                </c:pt>
                <c:pt idx="368">
                  <c:v>-0.50276774000000002</c:v>
                </c:pt>
                <c:pt idx="369">
                  <c:v>-0.46147539999999998</c:v>
                </c:pt>
                <c:pt idx="370">
                  <c:v>-0.30790960000000001</c:v>
                </c:pt>
                <c:pt idx="371">
                  <c:v>-0.33695979999999998</c:v>
                </c:pt>
                <c:pt idx="372">
                  <c:v>-0.3934571</c:v>
                </c:pt>
                <c:pt idx="373">
                  <c:v>-0.47078525999999998</c:v>
                </c:pt>
                <c:pt idx="374">
                  <c:v>-0.39827180000000001</c:v>
                </c:pt>
                <c:pt idx="375">
                  <c:v>-0.15882204</c:v>
                </c:pt>
                <c:pt idx="376">
                  <c:v>-0.17541337000000001</c:v>
                </c:pt>
                <c:pt idx="377">
                  <c:v>-0.19863887</c:v>
                </c:pt>
                <c:pt idx="378">
                  <c:v>-0.38299119999999998</c:v>
                </c:pt>
                <c:pt idx="379">
                  <c:v>-0.19179955000000001</c:v>
                </c:pt>
                <c:pt idx="380">
                  <c:v>-8.3776050000000005E-2</c:v>
                </c:pt>
                <c:pt idx="381">
                  <c:v>-0.16065292</c:v>
                </c:pt>
                <c:pt idx="382">
                  <c:v>-8.4618589999999994E-2</c:v>
                </c:pt>
                <c:pt idx="383">
                  <c:v>-5.3182920000000002E-2</c:v>
                </c:pt>
                <c:pt idx="384">
                  <c:v>-6.6666669999999997E-2</c:v>
                </c:pt>
                <c:pt idx="385">
                  <c:v>-5.6092843000000003E-2</c:v>
                </c:pt>
                <c:pt idx="386">
                  <c:v>-5.0743990000000003E-2</c:v>
                </c:pt>
                <c:pt idx="387">
                  <c:v>-1.6893284000000001E-2</c:v>
                </c:pt>
                <c:pt idx="388">
                  <c:v>-3.2878909999999997E-2</c:v>
                </c:pt>
                <c:pt idx="389">
                  <c:v>-1.9066936999999999E-2</c:v>
                </c:pt>
                <c:pt idx="390">
                  <c:v>-1.5151516E-2</c:v>
                </c:pt>
                <c:pt idx="391">
                  <c:v>-5.4327462E-2</c:v>
                </c:pt>
                <c:pt idx="392">
                  <c:v>-3.8338656999999998E-2</c:v>
                </c:pt>
                <c:pt idx="393">
                  <c:v>-5.4748602E-2</c:v>
                </c:pt>
                <c:pt idx="394">
                  <c:v>6.716713E-3</c:v>
                </c:pt>
                <c:pt idx="395">
                  <c:v>-0.62641793000000001</c:v>
                </c:pt>
                <c:pt idx="396">
                  <c:v>-0.58994860000000005</c:v>
                </c:pt>
                <c:pt idx="397">
                  <c:v>-0.54278004000000002</c:v>
                </c:pt>
                <c:pt idx="398">
                  <c:v>-0.57227139999999999</c:v>
                </c:pt>
                <c:pt idx="399">
                  <c:v>-0.58152795000000002</c:v>
                </c:pt>
                <c:pt idx="400">
                  <c:v>-0.47377548000000003</c:v>
                </c:pt>
                <c:pt idx="401">
                  <c:v>-0.38108256000000001</c:v>
                </c:pt>
                <c:pt idx="402">
                  <c:v>-0.26675978</c:v>
                </c:pt>
                <c:pt idx="403">
                  <c:v>-0.52329546000000005</c:v>
                </c:pt>
                <c:pt idx="404">
                  <c:v>-0.63690639999999998</c:v>
                </c:pt>
                <c:pt idx="405">
                  <c:v>-0.58697160000000004</c:v>
                </c:pt>
                <c:pt idx="406">
                  <c:v>-0.60351675999999999</c:v>
                </c:pt>
                <c:pt idx="407">
                  <c:v>-0.60842700000000005</c:v>
                </c:pt>
                <c:pt idx="408">
                  <c:v>-0.58998189999999995</c:v>
                </c:pt>
                <c:pt idx="409">
                  <c:v>-0.34947369</c:v>
                </c:pt>
                <c:pt idx="410">
                  <c:v>-0.57100189999999995</c:v>
                </c:pt>
                <c:pt idx="411">
                  <c:v>-0.30725035000000001</c:v>
                </c:pt>
                <c:pt idx="412">
                  <c:v>-0.2158516</c:v>
                </c:pt>
                <c:pt idx="413">
                  <c:v>-0.44473824000000001</c:v>
                </c:pt>
                <c:pt idx="414">
                  <c:v>-0.5585831</c:v>
                </c:pt>
                <c:pt idx="415">
                  <c:v>-0.65849840000000004</c:v>
                </c:pt>
                <c:pt idx="416">
                  <c:v>-0.47052217000000002</c:v>
                </c:pt>
                <c:pt idx="417">
                  <c:v>-0.61592877000000001</c:v>
                </c:pt>
                <c:pt idx="418">
                  <c:v>-0.52953870000000003</c:v>
                </c:pt>
                <c:pt idx="419">
                  <c:v>-0.45989649999999999</c:v>
                </c:pt>
                <c:pt idx="420">
                  <c:v>-0.28220525000000002</c:v>
                </c:pt>
                <c:pt idx="421">
                  <c:v>-0.41715397999999998</c:v>
                </c:pt>
                <c:pt idx="422">
                  <c:v>-0.55696522999999998</c:v>
                </c:pt>
                <c:pt idx="423">
                  <c:v>-0.56668717000000002</c:v>
                </c:pt>
                <c:pt idx="424">
                  <c:v>-0.47679100000000002</c:v>
                </c:pt>
                <c:pt idx="425">
                  <c:v>-0.33808705</c:v>
                </c:pt>
                <c:pt idx="426">
                  <c:v>-0.36516314999999999</c:v>
                </c:pt>
                <c:pt idx="427">
                  <c:v>-0.47494989999999998</c:v>
                </c:pt>
                <c:pt idx="428">
                  <c:v>-0.15512533000000001</c:v>
                </c:pt>
                <c:pt idx="429">
                  <c:v>-0.24068018999999999</c:v>
                </c:pt>
                <c:pt idx="430">
                  <c:v>-0.18862122000000001</c:v>
                </c:pt>
                <c:pt idx="431">
                  <c:v>2.4544735000000002E-2</c:v>
                </c:pt>
                <c:pt idx="432">
                  <c:v>-0.18610421999999999</c:v>
                </c:pt>
                <c:pt idx="433">
                  <c:v>-0.14926042</c:v>
                </c:pt>
                <c:pt idx="434">
                  <c:v>-0.13222486</c:v>
                </c:pt>
                <c:pt idx="435">
                  <c:v>-0.15351090000000001</c:v>
                </c:pt>
                <c:pt idx="436">
                  <c:v>-0.15113123000000001</c:v>
                </c:pt>
                <c:pt idx="437">
                  <c:v>-5.4481546999999998E-2</c:v>
                </c:pt>
                <c:pt idx="438">
                  <c:v>-7.0161290000000001E-2</c:v>
                </c:pt>
                <c:pt idx="439">
                  <c:v>-2.4968259999999999E-2</c:v>
                </c:pt>
                <c:pt idx="440">
                  <c:v>-2.7731092999999998E-2</c:v>
                </c:pt>
                <c:pt idx="441">
                  <c:v>-4.3233893999999998E-4</c:v>
                </c:pt>
                <c:pt idx="442">
                  <c:v>-3.2984714999999998E-2</c:v>
                </c:pt>
                <c:pt idx="443">
                  <c:v>-4.5347930000000002E-2</c:v>
                </c:pt>
                <c:pt idx="444">
                  <c:v>-2.8968714E-2</c:v>
                </c:pt>
                <c:pt idx="445">
                  <c:v>-4.9257233999999997E-2</c:v>
                </c:pt>
                <c:pt idx="446">
                  <c:v>-5.2390058000000003E-2</c:v>
                </c:pt>
                <c:pt idx="447">
                  <c:v>-4.9045301999999999E-2</c:v>
                </c:pt>
                <c:pt idx="448">
                  <c:v>-0.62048349999999997</c:v>
                </c:pt>
                <c:pt idx="449">
                  <c:v>-0.61973226000000003</c:v>
                </c:pt>
                <c:pt idx="450">
                  <c:v>-0.52148813000000005</c:v>
                </c:pt>
                <c:pt idx="451">
                  <c:v>-0.58369099999999996</c:v>
                </c:pt>
                <c:pt idx="452">
                  <c:v>-0.62967395999999998</c:v>
                </c:pt>
                <c:pt idx="453">
                  <c:v>-0.43038905</c:v>
                </c:pt>
                <c:pt idx="454">
                  <c:v>-0.15001790000000001</c:v>
                </c:pt>
                <c:pt idx="455">
                  <c:v>-0.14776102999999999</c:v>
                </c:pt>
                <c:pt idx="456">
                  <c:v>-0.60160559999999996</c:v>
                </c:pt>
                <c:pt idx="457">
                  <c:v>-0.37043480000000001</c:v>
                </c:pt>
                <c:pt idx="458">
                  <c:v>-0.22484932999999999</c:v>
                </c:pt>
                <c:pt idx="459">
                  <c:v>-0.63538589999999995</c:v>
                </c:pt>
                <c:pt idx="460">
                  <c:v>-0.6086317</c:v>
                </c:pt>
                <c:pt idx="461">
                  <c:v>-0.62685716000000002</c:v>
                </c:pt>
                <c:pt idx="462">
                  <c:v>-0.57408009999999998</c:v>
                </c:pt>
                <c:pt idx="463">
                  <c:v>-0.54991906999999995</c:v>
                </c:pt>
                <c:pt idx="464">
                  <c:v>-0.48037025</c:v>
                </c:pt>
                <c:pt idx="465">
                  <c:v>-0.46594595999999999</c:v>
                </c:pt>
                <c:pt idx="466">
                  <c:v>-0.51031554000000001</c:v>
                </c:pt>
                <c:pt idx="467">
                  <c:v>-0.33110368000000001</c:v>
                </c:pt>
                <c:pt idx="468">
                  <c:v>-0.39641110000000002</c:v>
                </c:pt>
                <c:pt idx="469">
                  <c:v>-0.60758835</c:v>
                </c:pt>
                <c:pt idx="470">
                  <c:v>-0.60589099999999996</c:v>
                </c:pt>
                <c:pt idx="471">
                  <c:v>-0.47710039999999998</c:v>
                </c:pt>
                <c:pt idx="472">
                  <c:v>-0.41586402</c:v>
                </c:pt>
                <c:pt idx="473">
                  <c:v>-0.27593066999999999</c:v>
                </c:pt>
                <c:pt idx="474">
                  <c:v>-0.27831432</c:v>
                </c:pt>
                <c:pt idx="475">
                  <c:v>-0.46209499999999998</c:v>
                </c:pt>
                <c:pt idx="476">
                  <c:v>-0.55243940000000002</c:v>
                </c:pt>
                <c:pt idx="477">
                  <c:v>-0.43855192999999998</c:v>
                </c:pt>
                <c:pt idx="478">
                  <c:v>-0.3280766</c:v>
                </c:pt>
                <c:pt idx="479">
                  <c:v>-0.54091820000000002</c:v>
                </c:pt>
                <c:pt idx="480">
                  <c:v>-0.31036322999999999</c:v>
                </c:pt>
                <c:pt idx="481">
                  <c:v>-0.16361339999999999</c:v>
                </c:pt>
                <c:pt idx="482">
                  <c:v>-0.50246570000000002</c:v>
                </c:pt>
                <c:pt idx="483">
                  <c:v>-0.3971903</c:v>
                </c:pt>
                <c:pt idx="484">
                  <c:v>-0.25141524999999998</c:v>
                </c:pt>
                <c:pt idx="485">
                  <c:v>-0.30729592</c:v>
                </c:pt>
                <c:pt idx="486">
                  <c:v>-0.34342260000000002</c:v>
                </c:pt>
                <c:pt idx="487">
                  <c:v>-0.30111733000000002</c:v>
                </c:pt>
                <c:pt idx="488">
                  <c:v>-0.39889849999999999</c:v>
                </c:pt>
                <c:pt idx="489">
                  <c:v>-0.35857323000000002</c:v>
                </c:pt>
                <c:pt idx="490">
                  <c:v>0.14001106999999999</c:v>
                </c:pt>
                <c:pt idx="491">
                  <c:v>-0.10523998</c:v>
                </c:pt>
                <c:pt idx="492">
                  <c:v>-0.16254418000000001</c:v>
                </c:pt>
                <c:pt idx="493">
                  <c:v>-0.13168187000000001</c:v>
                </c:pt>
                <c:pt idx="494">
                  <c:v>-0.14061135</c:v>
                </c:pt>
                <c:pt idx="495">
                  <c:v>-0.19769535999999999</c:v>
                </c:pt>
                <c:pt idx="496">
                  <c:v>0.28673140000000003</c:v>
                </c:pt>
                <c:pt idx="497">
                  <c:v>-3.0303031000000001E-2</c:v>
                </c:pt>
                <c:pt idx="498">
                  <c:v>-5.0172347999999999E-2</c:v>
                </c:pt>
                <c:pt idx="499">
                  <c:v>-4.6251993999999998E-2</c:v>
                </c:pt>
                <c:pt idx="500">
                  <c:v>-1.7600000000000001E-2</c:v>
                </c:pt>
                <c:pt idx="501">
                  <c:v>-4.8945784999999999E-2</c:v>
                </c:pt>
                <c:pt idx="502">
                  <c:v>-0.61199510000000001</c:v>
                </c:pt>
                <c:pt idx="503">
                  <c:v>-0.53725690000000004</c:v>
                </c:pt>
                <c:pt idx="504">
                  <c:v>-0.47715053000000002</c:v>
                </c:pt>
                <c:pt idx="505">
                  <c:v>-0.60215359999999996</c:v>
                </c:pt>
                <c:pt idx="506">
                  <c:v>-0.27893022000000001</c:v>
                </c:pt>
                <c:pt idx="507">
                  <c:v>-0.57264959999999998</c:v>
                </c:pt>
                <c:pt idx="508">
                  <c:v>-0.23505495000000001</c:v>
                </c:pt>
                <c:pt idx="509">
                  <c:v>-0.35829382999999998</c:v>
                </c:pt>
                <c:pt idx="510">
                  <c:v>-0.37486755999999999</c:v>
                </c:pt>
                <c:pt idx="511">
                  <c:v>-0.56148149999999997</c:v>
                </c:pt>
                <c:pt idx="512">
                  <c:v>-0.61772419999999995</c:v>
                </c:pt>
                <c:pt idx="513">
                  <c:v>-0.6113883</c:v>
                </c:pt>
                <c:pt idx="514">
                  <c:v>-0.64512040000000004</c:v>
                </c:pt>
                <c:pt idx="515">
                  <c:v>-0.56930979999999998</c:v>
                </c:pt>
                <c:pt idx="516">
                  <c:v>-0.61189360000000004</c:v>
                </c:pt>
                <c:pt idx="517">
                  <c:v>-0.45177974999999998</c:v>
                </c:pt>
                <c:pt idx="518">
                  <c:v>-0.42194231999999998</c:v>
                </c:pt>
                <c:pt idx="519">
                  <c:v>-0.51268119999999995</c:v>
                </c:pt>
                <c:pt idx="520">
                  <c:v>-0.47814482000000003</c:v>
                </c:pt>
                <c:pt idx="521">
                  <c:v>-0.43480605</c:v>
                </c:pt>
                <c:pt idx="522">
                  <c:v>-0.55921434999999997</c:v>
                </c:pt>
                <c:pt idx="523">
                  <c:v>-0.57384199999999996</c:v>
                </c:pt>
                <c:pt idx="524">
                  <c:v>-0.41763260000000002</c:v>
                </c:pt>
                <c:pt idx="525">
                  <c:v>-0.57628550000000001</c:v>
                </c:pt>
                <c:pt idx="526">
                  <c:v>-0.60073259999999995</c:v>
                </c:pt>
                <c:pt idx="527">
                  <c:v>-0.41763412999999999</c:v>
                </c:pt>
                <c:pt idx="528">
                  <c:v>-0.42565333999999999</c:v>
                </c:pt>
                <c:pt idx="529">
                  <c:v>-0.33602539999999997</c:v>
                </c:pt>
                <c:pt idx="530">
                  <c:v>-0.57522123999999997</c:v>
                </c:pt>
                <c:pt idx="531">
                  <c:v>-0.47084677000000003</c:v>
                </c:pt>
                <c:pt idx="532">
                  <c:v>-0.26397848000000002</c:v>
                </c:pt>
                <c:pt idx="533">
                  <c:v>-0.22936303999999999</c:v>
                </c:pt>
                <c:pt idx="534">
                  <c:v>-0.31834709999999999</c:v>
                </c:pt>
                <c:pt idx="535">
                  <c:v>-0.42707240000000002</c:v>
                </c:pt>
                <c:pt idx="536">
                  <c:v>-0.36251032</c:v>
                </c:pt>
                <c:pt idx="537">
                  <c:v>-0.36323657999999998</c:v>
                </c:pt>
                <c:pt idx="538">
                  <c:v>-0.33911964</c:v>
                </c:pt>
                <c:pt idx="539">
                  <c:v>-0.35706216000000002</c:v>
                </c:pt>
                <c:pt idx="540">
                  <c:v>-0.32596686000000002</c:v>
                </c:pt>
                <c:pt idx="541">
                  <c:v>-0.38532907</c:v>
                </c:pt>
                <c:pt idx="542">
                  <c:v>-0.43895205999999998</c:v>
                </c:pt>
                <c:pt idx="543">
                  <c:v>-0.31416512000000002</c:v>
                </c:pt>
                <c:pt idx="544">
                  <c:v>-0.31379309999999999</c:v>
                </c:pt>
                <c:pt idx="545">
                  <c:v>-0.51549434999999999</c:v>
                </c:pt>
                <c:pt idx="546">
                  <c:v>-0.28762755000000001</c:v>
                </c:pt>
                <c:pt idx="547">
                  <c:v>-0.26890757999999998</c:v>
                </c:pt>
                <c:pt idx="548">
                  <c:v>-0.17120932</c:v>
                </c:pt>
                <c:pt idx="549">
                  <c:v>-0.23558388999999999</c:v>
                </c:pt>
                <c:pt idx="550">
                  <c:v>-0.19221105999999999</c:v>
                </c:pt>
                <c:pt idx="551">
                  <c:v>-0.13618675999999999</c:v>
                </c:pt>
                <c:pt idx="552">
                  <c:v>-0.14958657</c:v>
                </c:pt>
                <c:pt idx="553">
                  <c:v>-5.5913975999999999E-3</c:v>
                </c:pt>
                <c:pt idx="554">
                  <c:v>4.2818910000000002E-2</c:v>
                </c:pt>
                <c:pt idx="555">
                  <c:v>-3.1739655999999998E-2</c:v>
                </c:pt>
                <c:pt idx="556">
                  <c:v>-4.9471170000000002E-2</c:v>
                </c:pt>
                <c:pt idx="557">
                  <c:v>6.7896059999999994E-2</c:v>
                </c:pt>
                <c:pt idx="558">
                  <c:v>-0.46561086000000002</c:v>
                </c:pt>
                <c:pt idx="559">
                  <c:v>-0.52775687000000004</c:v>
                </c:pt>
                <c:pt idx="560">
                  <c:v>-0.43861976000000003</c:v>
                </c:pt>
                <c:pt idx="561">
                  <c:v>-0.55137919999999996</c:v>
                </c:pt>
                <c:pt idx="562">
                  <c:v>-0.37021275999999997</c:v>
                </c:pt>
                <c:pt idx="563">
                  <c:v>-0.24365845</c:v>
                </c:pt>
                <c:pt idx="564">
                  <c:v>-0.51615719999999998</c:v>
                </c:pt>
                <c:pt idx="565">
                  <c:v>-0.54967575999999996</c:v>
                </c:pt>
                <c:pt idx="566">
                  <c:v>-0.55006710000000003</c:v>
                </c:pt>
                <c:pt idx="567">
                  <c:v>-0.48633143000000001</c:v>
                </c:pt>
                <c:pt idx="568">
                  <c:v>-0.34771633000000002</c:v>
                </c:pt>
                <c:pt idx="569">
                  <c:v>-0.49618825</c:v>
                </c:pt>
                <c:pt idx="570">
                  <c:v>-0.48783695999999999</c:v>
                </c:pt>
                <c:pt idx="571">
                  <c:v>-0.6375767</c:v>
                </c:pt>
                <c:pt idx="572">
                  <c:v>-0.55963916000000002</c:v>
                </c:pt>
                <c:pt idx="573">
                  <c:v>-0.63262032999999995</c:v>
                </c:pt>
                <c:pt idx="574">
                  <c:v>-0.47544303999999998</c:v>
                </c:pt>
                <c:pt idx="575">
                  <c:v>-0.56313365999999998</c:v>
                </c:pt>
                <c:pt idx="576">
                  <c:v>-0.63724773999999995</c:v>
                </c:pt>
                <c:pt idx="577">
                  <c:v>-0.54014600000000002</c:v>
                </c:pt>
                <c:pt idx="578">
                  <c:v>-0.52779370000000003</c:v>
                </c:pt>
                <c:pt idx="579">
                  <c:v>-0.50962514000000003</c:v>
                </c:pt>
                <c:pt idx="580">
                  <c:v>-0.42815842999999998</c:v>
                </c:pt>
                <c:pt idx="581">
                  <c:v>-0.51188849999999997</c:v>
                </c:pt>
                <c:pt idx="582">
                  <c:v>-0.48591142999999998</c:v>
                </c:pt>
                <c:pt idx="583">
                  <c:v>-0.50663420000000003</c:v>
                </c:pt>
                <c:pt idx="584">
                  <c:v>-0.25413382000000001</c:v>
                </c:pt>
                <c:pt idx="585">
                  <c:v>-0.48924434</c:v>
                </c:pt>
                <c:pt idx="586">
                  <c:v>-0.38249102000000001</c:v>
                </c:pt>
                <c:pt idx="587">
                  <c:v>-0.27962363000000001</c:v>
                </c:pt>
                <c:pt idx="588">
                  <c:v>-0.33884843999999997</c:v>
                </c:pt>
                <c:pt idx="589">
                  <c:v>-0.32797526999999999</c:v>
                </c:pt>
                <c:pt idx="590">
                  <c:v>-0.54376500000000005</c:v>
                </c:pt>
                <c:pt idx="591">
                  <c:v>-0.32779554</c:v>
                </c:pt>
                <c:pt idx="592">
                  <c:v>-0.24535519</c:v>
                </c:pt>
                <c:pt idx="593">
                  <c:v>-0.45223247999999999</c:v>
                </c:pt>
                <c:pt idx="594">
                  <c:v>-0.21314742</c:v>
                </c:pt>
                <c:pt idx="595">
                  <c:v>-0.51600590000000002</c:v>
                </c:pt>
                <c:pt idx="596">
                  <c:v>-0.27916576999999998</c:v>
                </c:pt>
                <c:pt idx="597">
                  <c:v>-0.35028081999999999</c:v>
                </c:pt>
                <c:pt idx="598">
                  <c:v>-0.25767097</c:v>
                </c:pt>
                <c:pt idx="599">
                  <c:v>-0.44518269999999999</c:v>
                </c:pt>
                <c:pt idx="600">
                  <c:v>-0.30312124000000001</c:v>
                </c:pt>
                <c:pt idx="601">
                  <c:v>-0.32405212999999999</c:v>
                </c:pt>
                <c:pt idx="602">
                  <c:v>-0.27226784999999998</c:v>
                </c:pt>
                <c:pt idx="603">
                  <c:v>-0.34820938000000001</c:v>
                </c:pt>
                <c:pt idx="604">
                  <c:v>-0.22011757000000001</c:v>
                </c:pt>
                <c:pt idx="605">
                  <c:v>-0.22849695</c:v>
                </c:pt>
                <c:pt idx="606">
                  <c:v>-0.16476494</c:v>
                </c:pt>
                <c:pt idx="607">
                  <c:v>-0.25698167</c:v>
                </c:pt>
                <c:pt idx="608">
                  <c:v>-0.13986409999999999</c:v>
                </c:pt>
                <c:pt idx="609">
                  <c:v>-0.21048574</c:v>
                </c:pt>
                <c:pt idx="610">
                  <c:v>-0.38</c:v>
                </c:pt>
                <c:pt idx="611">
                  <c:v>-0.24092569999999999</c:v>
                </c:pt>
                <c:pt idx="612">
                  <c:v>-0.30852950000000001</c:v>
                </c:pt>
                <c:pt idx="613">
                  <c:v>-0.29188619999999998</c:v>
                </c:pt>
                <c:pt idx="614">
                  <c:v>2.4133392E-2</c:v>
                </c:pt>
                <c:pt idx="615">
                  <c:v>-2.5372532999999999E-2</c:v>
                </c:pt>
                <c:pt idx="616">
                  <c:v>6.3745019999999998E-3</c:v>
                </c:pt>
                <c:pt idx="617">
                  <c:v>-0.59434200000000004</c:v>
                </c:pt>
                <c:pt idx="618">
                  <c:v>-0.44570737999999999</c:v>
                </c:pt>
                <c:pt idx="619">
                  <c:v>-0.58810574000000004</c:v>
                </c:pt>
                <c:pt idx="620">
                  <c:v>-0.49186677000000001</c:v>
                </c:pt>
                <c:pt idx="621">
                  <c:v>-0.35041233999999999</c:v>
                </c:pt>
                <c:pt idx="622">
                  <c:v>-0.37683090000000002</c:v>
                </c:pt>
                <c:pt idx="623">
                  <c:v>-0.52525250000000001</c:v>
                </c:pt>
                <c:pt idx="624">
                  <c:v>-0.46999076000000001</c:v>
                </c:pt>
                <c:pt idx="625">
                  <c:v>-0.17565612</c:v>
                </c:pt>
                <c:pt idx="626">
                  <c:v>-0.43062499999999998</c:v>
                </c:pt>
                <c:pt idx="627">
                  <c:v>-0.39605674000000002</c:v>
                </c:pt>
                <c:pt idx="628">
                  <c:v>-0.19212409999999999</c:v>
                </c:pt>
                <c:pt idx="629">
                  <c:v>-0.29251700000000003</c:v>
                </c:pt>
                <c:pt idx="630">
                  <c:v>-0.59580993999999998</c:v>
                </c:pt>
                <c:pt idx="631">
                  <c:v>-0.44337811999999999</c:v>
                </c:pt>
                <c:pt idx="632">
                  <c:v>-0.58829206000000001</c:v>
                </c:pt>
                <c:pt idx="633">
                  <c:v>-0.43991955999999999</c:v>
                </c:pt>
                <c:pt idx="634">
                  <c:v>-0.64390623999999996</c:v>
                </c:pt>
                <c:pt idx="635">
                  <c:v>-0.56935930000000001</c:v>
                </c:pt>
                <c:pt idx="636">
                  <c:v>-0.53004620000000002</c:v>
                </c:pt>
                <c:pt idx="637">
                  <c:v>-0.51450779999999996</c:v>
                </c:pt>
                <c:pt idx="638">
                  <c:v>-0.59766585000000005</c:v>
                </c:pt>
                <c:pt idx="639">
                  <c:v>-0.56025709999999995</c:v>
                </c:pt>
                <c:pt idx="640">
                  <c:v>-0.41780226999999998</c:v>
                </c:pt>
                <c:pt idx="641">
                  <c:v>-0.51567439999999998</c:v>
                </c:pt>
                <c:pt idx="642">
                  <c:v>-0.36205127999999998</c:v>
                </c:pt>
                <c:pt idx="643">
                  <c:v>-0.44102019999999997</c:v>
                </c:pt>
                <c:pt idx="644">
                  <c:v>-0.54300459999999995</c:v>
                </c:pt>
                <c:pt idx="645">
                  <c:v>-0.49267719999999998</c:v>
                </c:pt>
                <c:pt idx="646">
                  <c:v>-0.53666670000000005</c:v>
                </c:pt>
                <c:pt idx="647">
                  <c:v>-0.54083603999999996</c:v>
                </c:pt>
                <c:pt idx="648">
                  <c:v>-0.42447516000000002</c:v>
                </c:pt>
                <c:pt idx="649">
                  <c:v>-0.29797669999999998</c:v>
                </c:pt>
                <c:pt idx="650">
                  <c:v>-0.30854081999999999</c:v>
                </c:pt>
                <c:pt idx="651">
                  <c:v>-0.29415669999999999</c:v>
                </c:pt>
                <c:pt idx="652">
                  <c:v>-0.36287507000000002</c:v>
                </c:pt>
                <c:pt idx="653">
                  <c:v>-0.41725950000000001</c:v>
                </c:pt>
                <c:pt idx="654">
                  <c:v>-0.34378843999999997</c:v>
                </c:pt>
                <c:pt idx="655">
                  <c:v>-0.26637824999999998</c:v>
                </c:pt>
                <c:pt idx="656">
                  <c:v>-0.23596731000000001</c:v>
                </c:pt>
                <c:pt idx="657">
                  <c:v>-0.23627390000000001</c:v>
                </c:pt>
                <c:pt idx="658">
                  <c:v>-0.34683249999999999</c:v>
                </c:pt>
                <c:pt idx="659">
                  <c:v>-0.36839013999999998</c:v>
                </c:pt>
                <c:pt idx="660">
                  <c:v>-0.42237555999999998</c:v>
                </c:pt>
                <c:pt idx="661">
                  <c:v>-0.23529412</c:v>
                </c:pt>
                <c:pt idx="662">
                  <c:v>-0.34157895999999999</c:v>
                </c:pt>
                <c:pt idx="663">
                  <c:v>-0.31222650000000002</c:v>
                </c:pt>
                <c:pt idx="664">
                  <c:v>-0.36698213000000002</c:v>
                </c:pt>
                <c:pt idx="665">
                  <c:v>-0.2281926</c:v>
                </c:pt>
                <c:pt idx="666">
                  <c:v>-0.26709527</c:v>
                </c:pt>
                <c:pt idx="667">
                  <c:v>-0.17583663999999999</c:v>
                </c:pt>
                <c:pt idx="668">
                  <c:v>-0.15873925</c:v>
                </c:pt>
                <c:pt idx="669">
                  <c:v>-0.2468668</c:v>
                </c:pt>
                <c:pt idx="670">
                  <c:v>-0.23522091000000001</c:v>
                </c:pt>
                <c:pt idx="671">
                  <c:v>-0.24479624999999999</c:v>
                </c:pt>
                <c:pt idx="672">
                  <c:v>-0.29825370000000001</c:v>
                </c:pt>
                <c:pt idx="673">
                  <c:v>-0.29563614999999999</c:v>
                </c:pt>
                <c:pt idx="674">
                  <c:v>-0.36245036000000003</c:v>
                </c:pt>
                <c:pt idx="675">
                  <c:v>-0.40802938</c:v>
                </c:pt>
                <c:pt idx="676">
                  <c:v>-0.33719009999999999</c:v>
                </c:pt>
                <c:pt idx="677">
                  <c:v>-0.41381245999999999</c:v>
                </c:pt>
                <c:pt idx="678">
                  <c:v>0.10604651</c:v>
                </c:pt>
                <c:pt idx="679">
                  <c:v>-6.5693429999999997E-2</c:v>
                </c:pt>
                <c:pt idx="680">
                  <c:v>-0.43742019999999998</c:v>
                </c:pt>
                <c:pt idx="681">
                  <c:v>-0.53505150000000001</c:v>
                </c:pt>
                <c:pt idx="682">
                  <c:v>-0.56678079999999997</c:v>
                </c:pt>
                <c:pt idx="683">
                  <c:v>-0.49710455999999997</c:v>
                </c:pt>
                <c:pt idx="684">
                  <c:v>-0.59962230000000005</c:v>
                </c:pt>
                <c:pt idx="685">
                  <c:v>-0.41841210000000001</c:v>
                </c:pt>
                <c:pt idx="686">
                  <c:v>-0.2421751</c:v>
                </c:pt>
                <c:pt idx="687">
                  <c:v>-0.51394419999999996</c:v>
                </c:pt>
                <c:pt idx="688">
                  <c:v>-0.55412227000000003</c:v>
                </c:pt>
                <c:pt idx="689">
                  <c:v>-0.40650122999999999</c:v>
                </c:pt>
                <c:pt idx="690">
                  <c:v>-0.52277759999999995</c:v>
                </c:pt>
                <c:pt idx="691">
                  <c:v>-0.60873884</c:v>
                </c:pt>
                <c:pt idx="692">
                  <c:v>-0.62546489999999999</c:v>
                </c:pt>
                <c:pt idx="693">
                  <c:v>-0.54853373999999999</c:v>
                </c:pt>
                <c:pt idx="694">
                  <c:v>-0.64267350000000001</c:v>
                </c:pt>
                <c:pt idx="695">
                  <c:v>-0.55287390000000003</c:v>
                </c:pt>
                <c:pt idx="696">
                  <c:v>-0.37818383999999999</c:v>
                </c:pt>
                <c:pt idx="697">
                  <c:v>-0.20373250000000001</c:v>
                </c:pt>
                <c:pt idx="698">
                  <c:v>-0.5775013</c:v>
                </c:pt>
                <c:pt idx="699">
                  <c:v>-0.62599950000000004</c:v>
                </c:pt>
                <c:pt idx="700">
                  <c:v>-0.47669255999999999</c:v>
                </c:pt>
                <c:pt idx="701">
                  <c:v>-0.53124079999999996</c:v>
                </c:pt>
                <c:pt idx="702">
                  <c:v>-0.61180769999999995</c:v>
                </c:pt>
                <c:pt idx="703">
                  <c:v>-0.55230594</c:v>
                </c:pt>
                <c:pt idx="704">
                  <c:v>-0.59818729999999998</c:v>
                </c:pt>
                <c:pt idx="705">
                  <c:v>-0.57949689999999998</c:v>
                </c:pt>
                <c:pt idx="706">
                  <c:v>-0.15599640000000001</c:v>
                </c:pt>
                <c:pt idx="707">
                  <c:v>-0.47921696000000003</c:v>
                </c:pt>
                <c:pt idx="708">
                  <c:v>-0.40755469999999999</c:v>
                </c:pt>
                <c:pt idx="709">
                  <c:v>-0.36636013000000001</c:v>
                </c:pt>
                <c:pt idx="710">
                  <c:v>-0.47075381999999999</c:v>
                </c:pt>
                <c:pt idx="711">
                  <c:v>-0.40949999999999998</c:v>
                </c:pt>
                <c:pt idx="712">
                  <c:v>-0.47836255999999999</c:v>
                </c:pt>
                <c:pt idx="713">
                  <c:v>-0.42464116000000002</c:v>
                </c:pt>
                <c:pt idx="714">
                  <c:v>-0.38316046999999998</c:v>
                </c:pt>
                <c:pt idx="715">
                  <c:v>-0.33977348000000002</c:v>
                </c:pt>
                <c:pt idx="716">
                  <c:v>-0.42341181999999999</c:v>
                </c:pt>
                <c:pt idx="717">
                  <c:v>-0.26288850000000002</c:v>
                </c:pt>
                <c:pt idx="718">
                  <c:v>-0.34469587000000002</c:v>
                </c:pt>
                <c:pt idx="719">
                  <c:v>-0.21906224999999999</c:v>
                </c:pt>
                <c:pt idx="720">
                  <c:v>-0.26703074999999998</c:v>
                </c:pt>
                <c:pt idx="721">
                  <c:v>-0.3506647</c:v>
                </c:pt>
                <c:pt idx="722">
                  <c:v>-0.29291716000000001</c:v>
                </c:pt>
                <c:pt idx="723">
                  <c:v>-0.28936663000000001</c:v>
                </c:pt>
                <c:pt idx="724">
                  <c:v>-0.51409530000000003</c:v>
                </c:pt>
                <c:pt idx="725">
                  <c:v>-0.41663990000000001</c:v>
                </c:pt>
                <c:pt idx="726">
                  <c:v>-0.27318934</c:v>
                </c:pt>
                <c:pt idx="727">
                  <c:v>-0.26349765000000003</c:v>
                </c:pt>
                <c:pt idx="728">
                  <c:v>-0.24496222000000001</c:v>
                </c:pt>
                <c:pt idx="729">
                  <c:v>-0.16976377000000001</c:v>
                </c:pt>
                <c:pt idx="730">
                  <c:v>-0.32136256000000002</c:v>
                </c:pt>
                <c:pt idx="731">
                  <c:v>-0.18856122</c:v>
                </c:pt>
                <c:pt idx="732">
                  <c:v>-0.37572255999999998</c:v>
                </c:pt>
                <c:pt idx="733">
                  <c:v>-0.24347137999999999</c:v>
                </c:pt>
                <c:pt idx="734">
                  <c:v>-0.20161290000000001</c:v>
                </c:pt>
                <c:pt idx="735">
                  <c:v>-0.24449529</c:v>
                </c:pt>
                <c:pt idx="736">
                  <c:v>-0.26093337</c:v>
                </c:pt>
                <c:pt idx="737">
                  <c:v>-0.37237977999999999</c:v>
                </c:pt>
                <c:pt idx="738">
                  <c:v>-0.40982625</c:v>
                </c:pt>
                <c:pt idx="739">
                  <c:v>-0.17599999999999999</c:v>
                </c:pt>
                <c:pt idx="740">
                  <c:v>-0.2783738</c:v>
                </c:pt>
                <c:pt idx="741">
                  <c:v>-0.23574017999999999</c:v>
                </c:pt>
                <c:pt idx="742">
                  <c:v>-0.18124607000000001</c:v>
                </c:pt>
                <c:pt idx="743">
                  <c:v>-3.1364563999999998E-2</c:v>
                </c:pt>
                <c:pt idx="744">
                  <c:v>-2.4661893000000001E-2</c:v>
                </c:pt>
                <c:pt idx="745">
                  <c:v>-0.19169027999999999</c:v>
                </c:pt>
                <c:pt idx="746">
                  <c:v>-0.4296161</c:v>
                </c:pt>
                <c:pt idx="747">
                  <c:v>-0.42750929999999998</c:v>
                </c:pt>
                <c:pt idx="748">
                  <c:v>-0.46257009999999998</c:v>
                </c:pt>
                <c:pt idx="749">
                  <c:v>-0.33096403000000002</c:v>
                </c:pt>
                <c:pt idx="750">
                  <c:v>-0.47610619999999998</c:v>
                </c:pt>
                <c:pt idx="751">
                  <c:v>-0.43298572000000002</c:v>
                </c:pt>
                <c:pt idx="752">
                  <c:v>-0.16195269000000001</c:v>
                </c:pt>
                <c:pt idx="753">
                  <c:v>-0.62485400000000002</c:v>
                </c:pt>
                <c:pt idx="754">
                  <c:v>-0.43262410000000001</c:v>
                </c:pt>
                <c:pt idx="755">
                  <c:v>-0.28857082000000001</c:v>
                </c:pt>
                <c:pt idx="756">
                  <c:v>-0.59988487000000001</c:v>
                </c:pt>
                <c:pt idx="757">
                  <c:v>-0.69258505000000004</c:v>
                </c:pt>
                <c:pt idx="758">
                  <c:v>-0.64616169999999995</c:v>
                </c:pt>
                <c:pt idx="759">
                  <c:v>-0.58193980000000001</c:v>
                </c:pt>
                <c:pt idx="760">
                  <c:v>-0.44513828</c:v>
                </c:pt>
                <c:pt idx="761">
                  <c:v>-0.52944040000000003</c:v>
                </c:pt>
                <c:pt idx="762">
                  <c:v>-0.46113756</c:v>
                </c:pt>
                <c:pt idx="763">
                  <c:v>-0.43433070000000001</c:v>
                </c:pt>
                <c:pt idx="764">
                  <c:v>-0.61098129999999995</c:v>
                </c:pt>
                <c:pt idx="765">
                  <c:v>-0.52122139999999995</c:v>
                </c:pt>
                <c:pt idx="766">
                  <c:v>-0.60487807000000005</c:v>
                </c:pt>
                <c:pt idx="767">
                  <c:v>-0.53386699999999998</c:v>
                </c:pt>
                <c:pt idx="768">
                  <c:v>-0.44667059999999997</c:v>
                </c:pt>
                <c:pt idx="769">
                  <c:v>-0.54339033000000003</c:v>
                </c:pt>
                <c:pt idx="770">
                  <c:v>-0.58845174</c:v>
                </c:pt>
                <c:pt idx="771">
                  <c:v>-0.52301260000000005</c:v>
                </c:pt>
                <c:pt idx="772">
                  <c:v>-0.54646439999999996</c:v>
                </c:pt>
                <c:pt idx="773">
                  <c:v>-0.57591175999999999</c:v>
                </c:pt>
                <c:pt idx="774">
                  <c:v>-0.5154339</c:v>
                </c:pt>
                <c:pt idx="775">
                  <c:v>-0.43180466000000001</c:v>
                </c:pt>
                <c:pt idx="776">
                  <c:v>-0.47813060000000002</c:v>
                </c:pt>
                <c:pt idx="777">
                  <c:v>-0.58208126000000004</c:v>
                </c:pt>
                <c:pt idx="778">
                  <c:v>-0.52426890000000004</c:v>
                </c:pt>
                <c:pt idx="779">
                  <c:v>-0.22562030999999999</c:v>
                </c:pt>
                <c:pt idx="780">
                  <c:v>-0.22321899000000001</c:v>
                </c:pt>
                <c:pt idx="781">
                  <c:v>-0.28989038</c:v>
                </c:pt>
                <c:pt idx="782">
                  <c:v>-0.30189353000000002</c:v>
                </c:pt>
                <c:pt idx="783">
                  <c:v>-0.33954108</c:v>
                </c:pt>
                <c:pt idx="784">
                  <c:v>-0.23393637</c:v>
                </c:pt>
                <c:pt idx="785">
                  <c:v>-0.39423366999999998</c:v>
                </c:pt>
                <c:pt idx="786">
                  <c:v>-0.2647504</c:v>
                </c:pt>
                <c:pt idx="787">
                  <c:v>-0.38272919999999999</c:v>
                </c:pt>
                <c:pt idx="788">
                  <c:v>-0.24414909000000001</c:v>
                </c:pt>
                <c:pt idx="789">
                  <c:v>-0.25200247999999997</c:v>
                </c:pt>
                <c:pt idx="790">
                  <c:v>-0.37634408000000003</c:v>
                </c:pt>
                <c:pt idx="791">
                  <c:v>-0.24635993</c:v>
                </c:pt>
                <c:pt idx="792">
                  <c:v>-0.23789325</c:v>
                </c:pt>
                <c:pt idx="793">
                  <c:v>-0.46429816000000002</c:v>
                </c:pt>
                <c:pt idx="794">
                  <c:v>-0.32380642999999998</c:v>
                </c:pt>
                <c:pt idx="795">
                  <c:v>-0.20169989999999999</c:v>
                </c:pt>
                <c:pt idx="796">
                  <c:v>-0.16203189000000001</c:v>
                </c:pt>
                <c:pt idx="797">
                  <c:v>-0.1251768</c:v>
                </c:pt>
                <c:pt idx="798">
                  <c:v>-0.13825503</c:v>
                </c:pt>
                <c:pt idx="799">
                  <c:v>-0.3043478</c:v>
                </c:pt>
                <c:pt idx="800">
                  <c:v>-0.20232494000000001</c:v>
                </c:pt>
                <c:pt idx="801">
                  <c:v>-0.13915716</c:v>
                </c:pt>
                <c:pt idx="802">
                  <c:v>-0.23423187000000001</c:v>
                </c:pt>
                <c:pt idx="803">
                  <c:v>-0.38397655000000003</c:v>
                </c:pt>
                <c:pt idx="804">
                  <c:v>-0.44854808000000002</c:v>
                </c:pt>
                <c:pt idx="805">
                  <c:v>-0.18937080000000001</c:v>
                </c:pt>
                <c:pt idx="806">
                  <c:v>-0.36415288000000001</c:v>
                </c:pt>
                <c:pt idx="807">
                  <c:v>-0.19319623999999999</c:v>
                </c:pt>
                <c:pt idx="808">
                  <c:v>-0.38738270000000002</c:v>
                </c:pt>
                <c:pt idx="809">
                  <c:v>-0.30789095</c:v>
                </c:pt>
                <c:pt idx="810">
                  <c:v>-0.36555892000000001</c:v>
                </c:pt>
                <c:pt idx="811">
                  <c:v>-3.3425089999999998E-2</c:v>
                </c:pt>
                <c:pt idx="812">
                  <c:v>-2.6315789999999999E-2</c:v>
                </c:pt>
                <c:pt idx="813">
                  <c:v>-0.53064480000000003</c:v>
                </c:pt>
                <c:pt idx="814">
                  <c:v>-0.51395650000000004</c:v>
                </c:pt>
                <c:pt idx="815">
                  <c:v>-0.46699669999999999</c:v>
                </c:pt>
                <c:pt idx="816">
                  <c:v>-0.32016349999999999</c:v>
                </c:pt>
                <c:pt idx="817">
                  <c:v>-0.29653977999999998</c:v>
                </c:pt>
                <c:pt idx="818">
                  <c:v>-0.46168223000000003</c:v>
                </c:pt>
                <c:pt idx="819">
                  <c:v>-0.53181690000000004</c:v>
                </c:pt>
                <c:pt idx="820">
                  <c:v>-0.45970907999999999</c:v>
                </c:pt>
                <c:pt idx="821">
                  <c:v>-0.342117</c:v>
                </c:pt>
                <c:pt idx="822">
                  <c:v>-0.35457650000000002</c:v>
                </c:pt>
                <c:pt idx="823">
                  <c:v>-0.54758799999999996</c:v>
                </c:pt>
                <c:pt idx="824">
                  <c:v>-0.38620964000000002</c:v>
                </c:pt>
                <c:pt idx="825">
                  <c:v>-0.44646657000000001</c:v>
                </c:pt>
                <c:pt idx="826">
                  <c:v>-0.58925249999999996</c:v>
                </c:pt>
                <c:pt idx="827">
                  <c:v>-0.24046192</c:v>
                </c:pt>
                <c:pt idx="828">
                  <c:v>-0.58623990000000004</c:v>
                </c:pt>
                <c:pt idx="829">
                  <c:v>-0.46928868000000001</c:v>
                </c:pt>
                <c:pt idx="830">
                  <c:v>-0.45800986999999999</c:v>
                </c:pt>
                <c:pt idx="831">
                  <c:v>-0.4065203</c:v>
                </c:pt>
                <c:pt idx="832">
                  <c:v>-0.57714620000000005</c:v>
                </c:pt>
                <c:pt idx="833">
                  <c:v>-0.50536060000000005</c:v>
                </c:pt>
                <c:pt idx="834">
                  <c:v>-0.6046243</c:v>
                </c:pt>
                <c:pt idx="835">
                  <c:v>-0.52511699999999994</c:v>
                </c:pt>
                <c:pt idx="836">
                  <c:v>-0.53317075999999997</c:v>
                </c:pt>
                <c:pt idx="837">
                  <c:v>-0.55719980000000002</c:v>
                </c:pt>
                <c:pt idx="838">
                  <c:v>-0.58245385000000005</c:v>
                </c:pt>
                <c:pt idx="839">
                  <c:v>-0.54977450000000005</c:v>
                </c:pt>
                <c:pt idx="840">
                  <c:v>-0.56954979999999999</c:v>
                </c:pt>
                <c:pt idx="841">
                  <c:v>-0.53171455999999995</c:v>
                </c:pt>
                <c:pt idx="842">
                  <c:v>-0.57400359999999995</c:v>
                </c:pt>
                <c:pt idx="843">
                  <c:v>-0.48940035999999998</c:v>
                </c:pt>
                <c:pt idx="844">
                  <c:v>-0.51121603999999998</c:v>
                </c:pt>
                <c:pt idx="845">
                  <c:v>-0.49869603000000001</c:v>
                </c:pt>
                <c:pt idx="846">
                  <c:v>-0.51916180000000001</c:v>
                </c:pt>
                <c:pt idx="847">
                  <c:v>-0.36717427000000002</c:v>
                </c:pt>
                <c:pt idx="848">
                  <c:v>-0.38783824</c:v>
                </c:pt>
                <c:pt idx="849">
                  <c:v>-0.44761315000000002</c:v>
                </c:pt>
                <c:pt idx="850">
                  <c:v>-0.41329009999999999</c:v>
                </c:pt>
                <c:pt idx="851">
                  <c:v>-0.4903846</c:v>
                </c:pt>
                <c:pt idx="852">
                  <c:v>-0.28345566999999999</c:v>
                </c:pt>
                <c:pt idx="853">
                  <c:v>-0.33833682999999998</c:v>
                </c:pt>
                <c:pt idx="854">
                  <c:v>-0.43713187999999997</c:v>
                </c:pt>
                <c:pt idx="855">
                  <c:v>-0.24770096999999999</c:v>
                </c:pt>
                <c:pt idx="856">
                  <c:v>-0.60170029999999997</c:v>
                </c:pt>
                <c:pt idx="857">
                  <c:v>-0.28203028000000002</c:v>
                </c:pt>
                <c:pt idx="858">
                  <c:v>-0.21622485</c:v>
                </c:pt>
                <c:pt idx="859">
                  <c:v>-0.30964172000000001</c:v>
                </c:pt>
                <c:pt idx="860">
                  <c:v>-0.31553057000000001</c:v>
                </c:pt>
                <c:pt idx="861">
                  <c:v>-0.15844156000000001</c:v>
                </c:pt>
                <c:pt idx="862">
                  <c:v>7.4751700000000004E-2</c:v>
                </c:pt>
                <c:pt idx="863">
                  <c:v>0.10045895000000001</c:v>
                </c:pt>
                <c:pt idx="864">
                  <c:v>7.3569484000000004E-2</c:v>
                </c:pt>
                <c:pt idx="865">
                  <c:v>8.7499999999999994E-2</c:v>
                </c:pt>
                <c:pt idx="866">
                  <c:v>0.10383189499999999</c:v>
                </c:pt>
                <c:pt idx="867">
                  <c:v>-9.4997189999999995E-2</c:v>
                </c:pt>
                <c:pt idx="868">
                  <c:v>-0.25156325000000002</c:v>
                </c:pt>
                <c:pt idx="869">
                  <c:v>-0.31114244000000002</c:v>
                </c:pt>
                <c:pt idx="870">
                  <c:v>-0.35013699999999998</c:v>
                </c:pt>
                <c:pt idx="871">
                  <c:v>-0.49467116999999999</c:v>
                </c:pt>
                <c:pt idx="872">
                  <c:v>-0.31550800000000001</c:v>
                </c:pt>
                <c:pt idx="873">
                  <c:v>-0.39472236999999999</c:v>
                </c:pt>
                <c:pt idx="874">
                  <c:v>-0.38142621999999998</c:v>
                </c:pt>
                <c:pt idx="875">
                  <c:v>-0.28648958000000002</c:v>
                </c:pt>
                <c:pt idx="876">
                  <c:v>-0.40759753999999998</c:v>
                </c:pt>
                <c:pt idx="877">
                  <c:v>-0.21014864999999999</c:v>
                </c:pt>
                <c:pt idx="878">
                  <c:v>-0.41614568000000002</c:v>
                </c:pt>
                <c:pt idx="879">
                  <c:v>-5.0245560000000002E-2</c:v>
                </c:pt>
                <c:pt idx="880">
                  <c:v>-0.50303620000000004</c:v>
                </c:pt>
                <c:pt idx="881">
                  <c:v>-0.6104446</c:v>
                </c:pt>
                <c:pt idx="882">
                  <c:v>-0.56497604000000001</c:v>
                </c:pt>
                <c:pt idx="883">
                  <c:v>-0.55160874000000004</c:v>
                </c:pt>
                <c:pt idx="884">
                  <c:v>-0.52163649999999995</c:v>
                </c:pt>
                <c:pt idx="885">
                  <c:v>-0.46286212999999998</c:v>
                </c:pt>
                <c:pt idx="886">
                  <c:v>-0.47871464000000002</c:v>
                </c:pt>
                <c:pt idx="887">
                  <c:v>-0.53842210000000001</c:v>
                </c:pt>
                <c:pt idx="888">
                  <c:v>-0.57781285000000004</c:v>
                </c:pt>
                <c:pt idx="889">
                  <c:v>-0.60359510000000005</c:v>
                </c:pt>
                <c:pt idx="890">
                  <c:v>-0.50401604</c:v>
                </c:pt>
                <c:pt idx="891">
                  <c:v>-0.54540944000000002</c:v>
                </c:pt>
                <c:pt idx="892">
                  <c:v>-0.52098540000000004</c:v>
                </c:pt>
                <c:pt idx="893">
                  <c:v>-0.55477209999999999</c:v>
                </c:pt>
                <c:pt idx="894">
                  <c:v>-0.44765344000000001</c:v>
                </c:pt>
                <c:pt idx="895">
                  <c:v>-0.35730115000000001</c:v>
                </c:pt>
                <c:pt idx="896">
                  <c:v>-0.53738680000000005</c:v>
                </c:pt>
                <c:pt idx="897">
                  <c:v>-0.47143839999999998</c:v>
                </c:pt>
                <c:pt idx="898">
                  <c:v>-0.47327453000000003</c:v>
                </c:pt>
                <c:pt idx="899">
                  <c:v>-0.57012359999999995</c:v>
                </c:pt>
                <c:pt idx="900">
                  <c:v>-0.57153827000000001</c:v>
                </c:pt>
                <c:pt idx="901">
                  <c:v>-0.59131294000000001</c:v>
                </c:pt>
                <c:pt idx="902">
                  <c:v>-0.59000914999999998</c:v>
                </c:pt>
                <c:pt idx="903">
                  <c:v>-0.46842246999999998</c:v>
                </c:pt>
                <c:pt idx="904">
                  <c:v>-0.48409893999999998</c:v>
                </c:pt>
                <c:pt idx="905">
                  <c:v>-0.62424575999999998</c:v>
                </c:pt>
                <c:pt idx="906">
                  <c:v>-0.29165186999999998</c:v>
                </c:pt>
                <c:pt idx="907">
                  <c:v>-0.42953019999999997</c:v>
                </c:pt>
                <c:pt idx="908">
                  <c:v>-0.40302466999999997</c:v>
                </c:pt>
                <c:pt idx="909">
                  <c:v>-0.57430303000000005</c:v>
                </c:pt>
                <c:pt idx="910">
                  <c:v>-0.51439922999999999</c:v>
                </c:pt>
                <c:pt idx="911">
                  <c:v>-0.36660618</c:v>
                </c:pt>
                <c:pt idx="912">
                  <c:v>-0.46338499999999999</c:v>
                </c:pt>
                <c:pt idx="913">
                  <c:v>-0.41921029999999998</c:v>
                </c:pt>
                <c:pt idx="914">
                  <c:v>-0.37090632000000001</c:v>
                </c:pt>
                <c:pt idx="915">
                  <c:v>-0.24488726</c:v>
                </c:pt>
                <c:pt idx="916">
                  <c:v>-0.31313776999999998</c:v>
                </c:pt>
                <c:pt idx="917">
                  <c:v>-0.3756042</c:v>
                </c:pt>
                <c:pt idx="918">
                  <c:v>-0.31695086</c:v>
                </c:pt>
                <c:pt idx="919">
                  <c:v>-0.31747540000000002</c:v>
                </c:pt>
                <c:pt idx="920">
                  <c:v>-0.34988180000000002</c:v>
                </c:pt>
                <c:pt idx="921">
                  <c:v>-0.30083925</c:v>
                </c:pt>
                <c:pt idx="922">
                  <c:v>-0.25957190000000002</c:v>
                </c:pt>
                <c:pt idx="923">
                  <c:v>-0.29840410000000001</c:v>
                </c:pt>
                <c:pt idx="924">
                  <c:v>-0.27219130000000002</c:v>
                </c:pt>
                <c:pt idx="925">
                  <c:v>-0.32422214999999999</c:v>
                </c:pt>
                <c:pt idx="926">
                  <c:v>-0.29455801999999998</c:v>
                </c:pt>
                <c:pt idx="927">
                  <c:v>-0.10116086000000001</c:v>
                </c:pt>
                <c:pt idx="928">
                  <c:v>7.9742450000000006E-2</c:v>
                </c:pt>
                <c:pt idx="929">
                  <c:v>0.10309277999999999</c:v>
                </c:pt>
                <c:pt idx="930">
                  <c:v>-0.30305781999999998</c:v>
                </c:pt>
                <c:pt idx="931">
                  <c:v>-0.31037122</c:v>
                </c:pt>
                <c:pt idx="932">
                  <c:v>-0.38474819999999998</c:v>
                </c:pt>
                <c:pt idx="933">
                  <c:v>-0.13543394</c:v>
                </c:pt>
                <c:pt idx="934">
                  <c:v>1.4303229000000001E-2</c:v>
                </c:pt>
                <c:pt idx="935">
                  <c:v>-3.7005164E-2</c:v>
                </c:pt>
                <c:pt idx="936">
                  <c:v>-0.32786438000000001</c:v>
                </c:pt>
                <c:pt idx="937">
                  <c:v>-0.36863544999999998</c:v>
                </c:pt>
                <c:pt idx="938">
                  <c:v>-0.28638920000000001</c:v>
                </c:pt>
                <c:pt idx="939">
                  <c:v>-0.36681807</c:v>
                </c:pt>
                <c:pt idx="940">
                  <c:v>-0.50047010000000003</c:v>
                </c:pt>
                <c:pt idx="941">
                  <c:v>-0.23805061</c:v>
                </c:pt>
                <c:pt idx="942">
                  <c:v>-0.39054018000000001</c:v>
                </c:pt>
                <c:pt idx="943">
                  <c:v>-0.41329009999999999</c:v>
                </c:pt>
                <c:pt idx="944">
                  <c:v>-0.22738521</c:v>
                </c:pt>
                <c:pt idx="945">
                  <c:v>-0.19367945</c:v>
                </c:pt>
                <c:pt idx="946">
                  <c:v>-5.2187259999999999E-2</c:v>
                </c:pt>
                <c:pt idx="947">
                  <c:v>-8.1788440000000004E-2</c:v>
                </c:pt>
                <c:pt idx="948">
                  <c:v>-0.53224932999999996</c:v>
                </c:pt>
                <c:pt idx="949">
                  <c:v>-0.52258599999999999</c:v>
                </c:pt>
                <c:pt idx="950">
                  <c:v>-0.57420576000000001</c:v>
                </c:pt>
                <c:pt idx="951">
                  <c:v>-0.43850573999999998</c:v>
                </c:pt>
                <c:pt idx="952">
                  <c:v>-0.34530791999999999</c:v>
                </c:pt>
                <c:pt idx="953">
                  <c:v>-0.52988860000000004</c:v>
                </c:pt>
                <c:pt idx="954">
                  <c:v>-0.53253010000000001</c:v>
                </c:pt>
                <c:pt idx="955">
                  <c:v>-0.63847500000000001</c:v>
                </c:pt>
                <c:pt idx="956">
                  <c:v>-0.26720768</c:v>
                </c:pt>
                <c:pt idx="957">
                  <c:v>-0.58299387000000003</c:v>
                </c:pt>
                <c:pt idx="958">
                  <c:v>-0.5507109</c:v>
                </c:pt>
                <c:pt idx="959">
                  <c:v>-0.58124447000000001</c:v>
                </c:pt>
                <c:pt idx="960">
                  <c:v>-0.60459649999999998</c:v>
                </c:pt>
                <c:pt idx="961">
                  <c:v>-0.58939993000000002</c:v>
                </c:pt>
                <c:pt idx="962">
                  <c:v>-0.58299999999999996</c:v>
                </c:pt>
                <c:pt idx="963">
                  <c:v>-0.46187875</c:v>
                </c:pt>
                <c:pt idx="964">
                  <c:v>-0.46891860000000002</c:v>
                </c:pt>
                <c:pt idx="965">
                  <c:v>-0.51983860000000004</c:v>
                </c:pt>
                <c:pt idx="966">
                  <c:v>-0.4871936</c:v>
                </c:pt>
                <c:pt idx="967">
                  <c:v>-0.53936430000000002</c:v>
                </c:pt>
                <c:pt idx="968">
                  <c:v>-0.43404253999999998</c:v>
                </c:pt>
                <c:pt idx="969">
                  <c:v>-0.71406037</c:v>
                </c:pt>
                <c:pt idx="970">
                  <c:v>-0.5017971</c:v>
                </c:pt>
                <c:pt idx="971">
                  <c:v>-0.3609656</c:v>
                </c:pt>
                <c:pt idx="972">
                  <c:v>-0.66096500000000002</c:v>
                </c:pt>
                <c:pt idx="973">
                  <c:v>-0.56320000000000003</c:v>
                </c:pt>
                <c:pt idx="974">
                  <c:v>-0.60947499999999999</c:v>
                </c:pt>
                <c:pt idx="975">
                  <c:v>-0.66418487000000004</c:v>
                </c:pt>
                <c:pt idx="976">
                  <c:v>-0.48535937000000001</c:v>
                </c:pt>
                <c:pt idx="977">
                  <c:v>-0.44684430000000003</c:v>
                </c:pt>
                <c:pt idx="978">
                  <c:v>-0.51726470000000002</c:v>
                </c:pt>
                <c:pt idx="979">
                  <c:v>-0.28439236000000001</c:v>
                </c:pt>
                <c:pt idx="980">
                  <c:v>-0.33177158000000001</c:v>
                </c:pt>
                <c:pt idx="981">
                  <c:v>-0.31482375000000001</c:v>
                </c:pt>
                <c:pt idx="982">
                  <c:v>-0.28471476000000001</c:v>
                </c:pt>
                <c:pt idx="983">
                  <c:v>-0.40771636</c:v>
                </c:pt>
                <c:pt idx="984">
                  <c:v>-0.41424042</c:v>
                </c:pt>
                <c:pt idx="985">
                  <c:v>-0.36870202000000002</c:v>
                </c:pt>
                <c:pt idx="986">
                  <c:v>-0.45383459999999998</c:v>
                </c:pt>
                <c:pt idx="987">
                  <c:v>-0.54222833999999998</c:v>
                </c:pt>
                <c:pt idx="988">
                  <c:v>-0.33271548000000001</c:v>
                </c:pt>
                <c:pt idx="989">
                  <c:v>-0.48047230000000002</c:v>
                </c:pt>
                <c:pt idx="990">
                  <c:v>-0.27175527999999999</c:v>
                </c:pt>
                <c:pt idx="991">
                  <c:v>-0.25047317000000002</c:v>
                </c:pt>
                <c:pt idx="992">
                  <c:v>-0.27768013000000002</c:v>
                </c:pt>
                <c:pt idx="993">
                  <c:v>-0.29628545000000001</c:v>
                </c:pt>
                <c:pt idx="994">
                  <c:v>-0.40880860000000002</c:v>
                </c:pt>
                <c:pt idx="995">
                  <c:v>-0.19887166000000001</c:v>
                </c:pt>
                <c:pt idx="996">
                  <c:v>8.5631349999999995E-2</c:v>
                </c:pt>
                <c:pt idx="997">
                  <c:v>-0.12808380999999999</c:v>
                </c:pt>
                <c:pt idx="998">
                  <c:v>-0.40580505</c:v>
                </c:pt>
                <c:pt idx="999">
                  <c:v>-0.35237007999999997</c:v>
                </c:pt>
                <c:pt idx="1000">
                  <c:v>-0.41802620000000001</c:v>
                </c:pt>
                <c:pt idx="1001">
                  <c:v>-0.48997553999999999</c:v>
                </c:pt>
                <c:pt idx="1002">
                  <c:v>-0.33779955</c:v>
                </c:pt>
                <c:pt idx="1003">
                  <c:v>-0.25446750000000001</c:v>
                </c:pt>
                <c:pt idx="1004">
                  <c:v>-3.9340578000000001E-2</c:v>
                </c:pt>
                <c:pt idx="1005">
                  <c:v>-0.31553577999999999</c:v>
                </c:pt>
                <c:pt idx="1006">
                  <c:v>-0.34552363000000003</c:v>
                </c:pt>
                <c:pt idx="1007">
                  <c:v>-0.28488210000000003</c:v>
                </c:pt>
                <c:pt idx="1008">
                  <c:v>-0.46599495000000002</c:v>
                </c:pt>
                <c:pt idx="1009">
                  <c:v>-0.30455349999999998</c:v>
                </c:pt>
                <c:pt idx="1010">
                  <c:v>-0.28698316000000001</c:v>
                </c:pt>
                <c:pt idx="1011">
                  <c:v>-0.37406214999999998</c:v>
                </c:pt>
                <c:pt idx="1012">
                  <c:v>-0.33769712000000002</c:v>
                </c:pt>
                <c:pt idx="1013">
                  <c:v>-0.27046373000000001</c:v>
                </c:pt>
                <c:pt idx="1014">
                  <c:v>-1.0821643000000001E-2</c:v>
                </c:pt>
                <c:pt idx="1015">
                  <c:v>-8.2783885000000001E-2</c:v>
                </c:pt>
                <c:pt idx="1016">
                  <c:v>-4.3650794999999999E-2</c:v>
                </c:pt>
                <c:pt idx="1017">
                  <c:v>-3.2230704999999998E-2</c:v>
                </c:pt>
                <c:pt idx="1018">
                  <c:v>-1.4341591000000001E-2</c:v>
                </c:pt>
                <c:pt idx="1019">
                  <c:v>-1.2313104E-2</c:v>
                </c:pt>
                <c:pt idx="1020">
                  <c:v>8.3737329999999995E-3</c:v>
                </c:pt>
                <c:pt idx="1021">
                  <c:v>5.854355E-2</c:v>
                </c:pt>
                <c:pt idx="1022">
                  <c:v>0.12254901999999999</c:v>
                </c:pt>
                <c:pt idx="1023">
                  <c:v>7.2546230000000003E-2</c:v>
                </c:pt>
                <c:pt idx="1024">
                  <c:v>-0.57966759999999995</c:v>
                </c:pt>
                <c:pt idx="1025">
                  <c:v>-0.49593105999999998</c:v>
                </c:pt>
                <c:pt idx="1026">
                  <c:v>-0.46291330000000003</c:v>
                </c:pt>
                <c:pt idx="1027">
                  <c:v>-0.58635170000000003</c:v>
                </c:pt>
                <c:pt idx="1028">
                  <c:v>-0.19092332000000001</c:v>
                </c:pt>
                <c:pt idx="1029">
                  <c:v>-0.60190949999999999</c:v>
                </c:pt>
                <c:pt idx="1030">
                  <c:v>-0.37741789999999997</c:v>
                </c:pt>
                <c:pt idx="1031">
                  <c:v>-0.57213354000000005</c:v>
                </c:pt>
                <c:pt idx="1032">
                  <c:v>-0.47730398000000002</c:v>
                </c:pt>
                <c:pt idx="1033">
                  <c:v>-0.45832097999999999</c:v>
                </c:pt>
                <c:pt idx="1034">
                  <c:v>-0.54020672999999997</c:v>
                </c:pt>
                <c:pt idx="1035">
                  <c:v>-0.5162871</c:v>
                </c:pt>
                <c:pt idx="1036">
                  <c:v>-0.48296835999999999</c:v>
                </c:pt>
                <c:pt idx="1037">
                  <c:v>-0.53068959999999998</c:v>
                </c:pt>
                <c:pt idx="1038">
                  <c:v>-0.51943815000000004</c:v>
                </c:pt>
                <c:pt idx="1039">
                  <c:v>-0.52949535999999997</c:v>
                </c:pt>
                <c:pt idx="1040">
                  <c:v>-0.57401437</c:v>
                </c:pt>
                <c:pt idx="1041">
                  <c:v>-0.55700019999999995</c:v>
                </c:pt>
                <c:pt idx="1042">
                  <c:v>-0.40714908</c:v>
                </c:pt>
                <c:pt idx="1043">
                  <c:v>-0.64416099999999998</c:v>
                </c:pt>
                <c:pt idx="1044">
                  <c:v>-0.57424366000000004</c:v>
                </c:pt>
                <c:pt idx="1045">
                  <c:v>-0.45161289999999998</c:v>
                </c:pt>
                <c:pt idx="1046">
                  <c:v>-0.55272542999999996</c:v>
                </c:pt>
                <c:pt idx="1047">
                  <c:v>-0.50075185</c:v>
                </c:pt>
                <c:pt idx="1048">
                  <c:v>-0.47653543999999998</c:v>
                </c:pt>
                <c:pt idx="1049">
                  <c:v>-0.58956695000000003</c:v>
                </c:pt>
                <c:pt idx="1050">
                  <c:v>-0.61044823999999998</c:v>
                </c:pt>
                <c:pt idx="1051">
                  <c:v>-0.57307459999999999</c:v>
                </c:pt>
                <c:pt idx="1052">
                  <c:v>-0.56535860000000004</c:v>
                </c:pt>
                <c:pt idx="1053">
                  <c:v>-0.53357120000000002</c:v>
                </c:pt>
                <c:pt idx="1054">
                  <c:v>-0.25384616999999998</c:v>
                </c:pt>
                <c:pt idx="1055">
                  <c:v>-0.37275871999999999</c:v>
                </c:pt>
                <c:pt idx="1056">
                  <c:v>-0.31085934999999998</c:v>
                </c:pt>
                <c:pt idx="1057">
                  <c:v>-0.21891288</c:v>
                </c:pt>
                <c:pt idx="1058">
                  <c:v>-0.26471514000000002</c:v>
                </c:pt>
                <c:pt idx="1059">
                  <c:v>-0.39135584000000001</c:v>
                </c:pt>
                <c:pt idx="1060">
                  <c:v>-0.44725369999999998</c:v>
                </c:pt>
                <c:pt idx="1061">
                  <c:v>-0.31392175</c:v>
                </c:pt>
                <c:pt idx="1062">
                  <c:v>-0.2406758</c:v>
                </c:pt>
                <c:pt idx="1063">
                  <c:v>-0.58508914999999995</c:v>
                </c:pt>
                <c:pt idx="1064">
                  <c:v>-0.42037471999999998</c:v>
                </c:pt>
                <c:pt idx="1065">
                  <c:v>-0.40508222999999999</c:v>
                </c:pt>
                <c:pt idx="1066">
                  <c:v>-0.30994549999999998</c:v>
                </c:pt>
                <c:pt idx="1067">
                  <c:v>-0.23156088999999999</c:v>
                </c:pt>
                <c:pt idx="1068">
                  <c:v>-0.21362228999999999</c:v>
                </c:pt>
                <c:pt idx="1069">
                  <c:v>-0.28654610000000003</c:v>
                </c:pt>
                <c:pt idx="1070">
                  <c:v>-0.23081645000000001</c:v>
                </c:pt>
                <c:pt idx="1071">
                  <c:v>-7.7971875999999996E-2</c:v>
                </c:pt>
                <c:pt idx="1072">
                  <c:v>2.746175E-3</c:v>
                </c:pt>
                <c:pt idx="1073">
                  <c:v>-0.102503546</c:v>
                </c:pt>
                <c:pt idx="1074">
                  <c:v>-0.30586370000000002</c:v>
                </c:pt>
                <c:pt idx="1075">
                  <c:v>-0.37186079999999999</c:v>
                </c:pt>
                <c:pt idx="1076">
                  <c:v>-0.33371526000000001</c:v>
                </c:pt>
                <c:pt idx="1077">
                  <c:v>-0.43065231999999998</c:v>
                </c:pt>
                <c:pt idx="1078">
                  <c:v>-0.28089318000000002</c:v>
                </c:pt>
                <c:pt idx="1079">
                  <c:v>-4.4191345999999999E-2</c:v>
                </c:pt>
                <c:pt idx="1080">
                  <c:v>-2.4390242999999999E-2</c:v>
                </c:pt>
                <c:pt idx="1081">
                  <c:v>-6.5612649999999995E-2</c:v>
                </c:pt>
                <c:pt idx="1082">
                  <c:v>-0.42416452999999998</c:v>
                </c:pt>
                <c:pt idx="1083">
                  <c:v>-0.47396386000000001</c:v>
                </c:pt>
                <c:pt idx="1084">
                  <c:v>-0.28334838000000001</c:v>
                </c:pt>
                <c:pt idx="1085">
                  <c:v>-0.18752745000000001</c:v>
                </c:pt>
                <c:pt idx="1086">
                  <c:v>-0.46241330000000003</c:v>
                </c:pt>
                <c:pt idx="1087">
                  <c:v>-0.54371225999999995</c:v>
                </c:pt>
                <c:pt idx="1088">
                  <c:v>-0.24794008000000001</c:v>
                </c:pt>
                <c:pt idx="1089">
                  <c:v>3.6334274E-3</c:v>
                </c:pt>
                <c:pt idx="1090">
                  <c:v>-7.5260800000000003E-2</c:v>
                </c:pt>
                <c:pt idx="1091">
                  <c:v>2.1793798E-2</c:v>
                </c:pt>
                <c:pt idx="1092">
                  <c:v>-8.5836910000000003E-4</c:v>
                </c:pt>
                <c:pt idx="1093">
                  <c:v>4.2291950000000002E-2</c:v>
                </c:pt>
                <c:pt idx="1094">
                  <c:v>2.9693924E-2</c:v>
                </c:pt>
                <c:pt idx="1095">
                  <c:v>6.4621105999999998E-2</c:v>
                </c:pt>
                <c:pt idx="1096">
                  <c:v>0.10898083</c:v>
                </c:pt>
                <c:pt idx="1097">
                  <c:v>6.2173706000000002E-2</c:v>
                </c:pt>
                <c:pt idx="1098">
                  <c:v>4.1856233E-2</c:v>
                </c:pt>
                <c:pt idx="1099">
                  <c:v>3.8175045999999997E-2</c:v>
                </c:pt>
                <c:pt idx="1100">
                  <c:v>0.13011923</c:v>
                </c:pt>
                <c:pt idx="1101">
                  <c:v>6.8007659999999998E-2</c:v>
                </c:pt>
                <c:pt idx="1102">
                  <c:v>8.0156400000000003E-2</c:v>
                </c:pt>
                <c:pt idx="1103">
                  <c:v>-3.8665037999999999E-2</c:v>
                </c:pt>
                <c:pt idx="1104">
                  <c:v>-4.2914979999999998E-2</c:v>
                </c:pt>
                <c:pt idx="1105">
                  <c:v>-0.53599286000000002</c:v>
                </c:pt>
                <c:pt idx="1106">
                  <c:v>-0.58206760000000002</c:v>
                </c:pt>
                <c:pt idx="1107">
                  <c:v>-0.625498</c:v>
                </c:pt>
                <c:pt idx="1108">
                  <c:v>-0.64922683999999997</c:v>
                </c:pt>
                <c:pt idx="1109">
                  <c:v>-0.35809259999999998</c:v>
                </c:pt>
                <c:pt idx="1110">
                  <c:v>-0.52238004999999998</c:v>
                </c:pt>
                <c:pt idx="1111">
                  <c:v>-0.5574211</c:v>
                </c:pt>
                <c:pt idx="1112">
                  <c:v>-0.55073249999999996</c:v>
                </c:pt>
                <c:pt idx="1113">
                  <c:v>-0.49566080000000001</c:v>
                </c:pt>
                <c:pt idx="1114">
                  <c:v>-0.53193562999999999</c:v>
                </c:pt>
                <c:pt idx="1115">
                  <c:v>-0.53368930000000003</c:v>
                </c:pt>
                <c:pt idx="1116">
                  <c:v>-0.6121974</c:v>
                </c:pt>
                <c:pt idx="1117">
                  <c:v>-0.4576018</c:v>
                </c:pt>
                <c:pt idx="1118">
                  <c:v>-0.34063705999999999</c:v>
                </c:pt>
                <c:pt idx="1119">
                  <c:v>-0.47163119999999997</c:v>
                </c:pt>
                <c:pt idx="1120">
                  <c:v>-0.5407071</c:v>
                </c:pt>
                <c:pt idx="1121">
                  <c:v>-0.56477875</c:v>
                </c:pt>
                <c:pt idx="1122">
                  <c:v>-0.57285713999999999</c:v>
                </c:pt>
                <c:pt idx="1123">
                  <c:v>-0.56123995999999998</c:v>
                </c:pt>
                <c:pt idx="1124">
                  <c:v>-0.54338425000000001</c:v>
                </c:pt>
                <c:pt idx="1125">
                  <c:v>-0.46891344000000001</c:v>
                </c:pt>
                <c:pt idx="1126">
                  <c:v>-0.52479240000000005</c:v>
                </c:pt>
                <c:pt idx="1127">
                  <c:v>-0.46017054000000002</c:v>
                </c:pt>
                <c:pt idx="1128">
                  <c:v>-0.55832033999999997</c:v>
                </c:pt>
                <c:pt idx="1129">
                  <c:v>-0.38190134999999997</c:v>
                </c:pt>
                <c:pt idx="1130">
                  <c:v>-0.63636360000000003</c:v>
                </c:pt>
                <c:pt idx="1131">
                  <c:v>-0.57102640000000005</c:v>
                </c:pt>
                <c:pt idx="1132">
                  <c:v>-0.44892873999999999</c:v>
                </c:pt>
                <c:pt idx="1133">
                  <c:v>-0.58879740000000003</c:v>
                </c:pt>
                <c:pt idx="1134">
                  <c:v>-0.41693523999999998</c:v>
                </c:pt>
                <c:pt idx="1135">
                  <c:v>-0.13804248</c:v>
                </c:pt>
                <c:pt idx="1136">
                  <c:v>-0.44300909999999999</c:v>
                </c:pt>
                <c:pt idx="1137">
                  <c:v>-0.40046959999999998</c:v>
                </c:pt>
                <c:pt idx="1138">
                  <c:v>-0.27815013999999999</c:v>
                </c:pt>
                <c:pt idx="1139">
                  <c:v>-0.31892229999999999</c:v>
                </c:pt>
                <c:pt idx="1140">
                  <c:v>-0.36799999999999999</c:v>
                </c:pt>
                <c:pt idx="1141">
                  <c:v>-0.29989969999999999</c:v>
                </c:pt>
                <c:pt idx="1142">
                  <c:v>-0.3673611</c:v>
                </c:pt>
                <c:pt idx="1143">
                  <c:v>-0.40410590000000002</c:v>
                </c:pt>
                <c:pt idx="1144">
                  <c:v>-0.30437599999999998</c:v>
                </c:pt>
                <c:pt idx="1145">
                  <c:v>-0.51374050000000004</c:v>
                </c:pt>
                <c:pt idx="1146">
                  <c:v>-0.51916379999999995</c:v>
                </c:pt>
                <c:pt idx="1147">
                  <c:v>-0.37581273999999998</c:v>
                </c:pt>
                <c:pt idx="1148">
                  <c:v>-0.16210740000000001</c:v>
                </c:pt>
                <c:pt idx="1149">
                  <c:v>-0.23026647</c:v>
                </c:pt>
                <c:pt idx="1150">
                  <c:v>-0.33196439999999999</c:v>
                </c:pt>
                <c:pt idx="1151">
                  <c:v>-0.17057396</c:v>
                </c:pt>
                <c:pt idx="1152">
                  <c:v>8.3582089999999998E-2</c:v>
                </c:pt>
                <c:pt idx="1153">
                  <c:v>-0.11761927599999999</c:v>
                </c:pt>
                <c:pt idx="1154">
                  <c:v>-0.3008902</c:v>
                </c:pt>
                <c:pt idx="1155">
                  <c:v>-0.31232494</c:v>
                </c:pt>
                <c:pt idx="1156">
                  <c:v>-0.18901960000000001</c:v>
                </c:pt>
                <c:pt idx="1157">
                  <c:v>-0.46906187999999999</c:v>
                </c:pt>
                <c:pt idx="1158">
                  <c:v>-0.30889650000000002</c:v>
                </c:pt>
                <c:pt idx="1159">
                  <c:v>-0.37385397999999997</c:v>
                </c:pt>
                <c:pt idx="1160">
                  <c:v>-0.274455</c:v>
                </c:pt>
                <c:pt idx="1161">
                  <c:v>-0.15338474999999999</c:v>
                </c:pt>
                <c:pt idx="1162">
                  <c:v>-3.0531158999999999E-2</c:v>
                </c:pt>
                <c:pt idx="1163">
                  <c:v>-0.43047619999999998</c:v>
                </c:pt>
                <c:pt idx="1164">
                  <c:v>-0.21714103000000001</c:v>
                </c:pt>
                <c:pt idx="1165">
                  <c:v>-0.36794356</c:v>
                </c:pt>
                <c:pt idx="1166">
                  <c:v>-0.44960805999999998</c:v>
                </c:pt>
                <c:pt idx="1167">
                  <c:v>-0.36024096999999999</c:v>
                </c:pt>
                <c:pt idx="1168">
                  <c:v>-0.24186795999999999</c:v>
                </c:pt>
                <c:pt idx="1169">
                  <c:v>-0.18565261</c:v>
                </c:pt>
                <c:pt idx="1170">
                  <c:v>-2.6327148000000002E-2</c:v>
                </c:pt>
                <c:pt idx="1171">
                  <c:v>-0.39691067000000002</c:v>
                </c:pt>
                <c:pt idx="1172">
                  <c:v>-0.31795620000000002</c:v>
                </c:pt>
                <c:pt idx="1173">
                  <c:v>-0.2631579</c:v>
                </c:pt>
                <c:pt idx="1174">
                  <c:v>-0.36721503999999999</c:v>
                </c:pt>
                <c:pt idx="1175">
                  <c:v>-0.35079726999999999</c:v>
                </c:pt>
                <c:pt idx="1176">
                  <c:v>-0.30229549999999999</c:v>
                </c:pt>
                <c:pt idx="1177">
                  <c:v>-0.19603524</c:v>
                </c:pt>
                <c:pt idx="1178">
                  <c:v>-0.24929177999999999</c:v>
                </c:pt>
                <c:pt idx="1179">
                  <c:v>-0.38010116999999999</c:v>
                </c:pt>
                <c:pt idx="1180">
                  <c:v>-0.20144403999999999</c:v>
                </c:pt>
                <c:pt idx="1181">
                  <c:v>-0.40197213999999998</c:v>
                </c:pt>
                <c:pt idx="1182">
                  <c:v>-8.4829286000000004E-2</c:v>
                </c:pt>
                <c:pt idx="1183">
                  <c:v>7.6999999999999999E-2</c:v>
                </c:pt>
                <c:pt idx="1184">
                  <c:v>0.11237113</c:v>
                </c:pt>
                <c:pt idx="1185">
                  <c:v>0.10192024</c:v>
                </c:pt>
                <c:pt idx="1186">
                  <c:v>4.0053403999999997E-3</c:v>
                </c:pt>
                <c:pt idx="1187">
                  <c:v>-0.57250270000000003</c:v>
                </c:pt>
                <c:pt idx="1188">
                  <c:v>-0.64198999999999995</c:v>
                </c:pt>
                <c:pt idx="1189">
                  <c:v>-0.62630640000000004</c:v>
                </c:pt>
                <c:pt idx="1190">
                  <c:v>-0.67009275999999995</c:v>
                </c:pt>
                <c:pt idx="1191">
                  <c:v>-0.53572280000000005</c:v>
                </c:pt>
                <c:pt idx="1192">
                  <c:v>-0.60417752999999996</c:v>
                </c:pt>
                <c:pt idx="1193">
                  <c:v>-0.58800315999999997</c:v>
                </c:pt>
                <c:pt idx="1194">
                  <c:v>-0.53485680000000002</c:v>
                </c:pt>
                <c:pt idx="1195">
                  <c:v>-0.46639976</c:v>
                </c:pt>
                <c:pt idx="1196">
                  <c:v>-0.5176674</c:v>
                </c:pt>
                <c:pt idx="1197">
                  <c:v>-0.52372925999999997</c:v>
                </c:pt>
                <c:pt idx="1198">
                  <c:v>-0.48673739999999999</c:v>
                </c:pt>
                <c:pt idx="1199">
                  <c:v>-0.50811123999999996</c:v>
                </c:pt>
                <c:pt idx="1200">
                  <c:v>-0.50788639999999996</c:v>
                </c:pt>
                <c:pt idx="1201">
                  <c:v>-0.59872453999999997</c:v>
                </c:pt>
                <c:pt idx="1202">
                  <c:v>-0.57414854000000004</c:v>
                </c:pt>
                <c:pt idx="1203">
                  <c:v>-0.57321520000000004</c:v>
                </c:pt>
                <c:pt idx="1204">
                  <c:v>-0.57215046999999997</c:v>
                </c:pt>
                <c:pt idx="1205">
                  <c:v>-0.35332465000000002</c:v>
                </c:pt>
                <c:pt idx="1206">
                  <c:v>-0.41068300000000002</c:v>
                </c:pt>
                <c:pt idx="1207">
                  <c:v>-0.40623545999999999</c:v>
                </c:pt>
                <c:pt idx="1208">
                  <c:v>-0.60864865999999995</c:v>
                </c:pt>
                <c:pt idx="1209">
                  <c:v>-0.56923080000000004</c:v>
                </c:pt>
                <c:pt idx="1210">
                  <c:v>-0.611985</c:v>
                </c:pt>
                <c:pt idx="1211">
                  <c:v>-0.2819277</c:v>
                </c:pt>
                <c:pt idx="1212">
                  <c:v>-0.48561852999999999</c:v>
                </c:pt>
                <c:pt idx="1213">
                  <c:v>-0.50454790000000005</c:v>
                </c:pt>
                <c:pt idx="1214">
                  <c:v>-0.32108967999999999</c:v>
                </c:pt>
                <c:pt idx="1215">
                  <c:v>-0.28806199999999998</c:v>
                </c:pt>
                <c:pt idx="1216">
                  <c:v>-0.12812470000000001</c:v>
                </c:pt>
                <c:pt idx="1217">
                  <c:v>-0.10802683</c:v>
                </c:pt>
                <c:pt idx="1218">
                  <c:v>-0.31345177000000002</c:v>
                </c:pt>
                <c:pt idx="1219">
                  <c:v>-0.34349205999999999</c:v>
                </c:pt>
                <c:pt idx="1220">
                  <c:v>-0.36624570000000001</c:v>
                </c:pt>
                <c:pt idx="1221">
                  <c:v>-0.33034210000000003</c:v>
                </c:pt>
                <c:pt idx="1222">
                  <c:v>-0.26967471999999998</c:v>
                </c:pt>
                <c:pt idx="1223">
                  <c:v>-0.2485145</c:v>
                </c:pt>
                <c:pt idx="1224">
                  <c:v>-0.21337186</c:v>
                </c:pt>
                <c:pt idx="1225">
                  <c:v>-0.23310254999999999</c:v>
                </c:pt>
                <c:pt idx="1226">
                  <c:v>-0.29672596000000001</c:v>
                </c:pt>
                <c:pt idx="1227">
                  <c:v>-0.49390962999999999</c:v>
                </c:pt>
                <c:pt idx="1228">
                  <c:v>-0.42346593999999999</c:v>
                </c:pt>
                <c:pt idx="1229">
                  <c:v>-0.18216199</c:v>
                </c:pt>
                <c:pt idx="1230">
                  <c:v>-0.18508997999999999</c:v>
                </c:pt>
                <c:pt idx="1231">
                  <c:v>-0.21306375999999999</c:v>
                </c:pt>
                <c:pt idx="1232">
                  <c:v>0.13382649999999999</c:v>
                </c:pt>
                <c:pt idx="1233">
                  <c:v>1.3771187000000001E-2</c:v>
                </c:pt>
                <c:pt idx="1234">
                  <c:v>-0.16727634999999999</c:v>
                </c:pt>
                <c:pt idx="1235">
                  <c:v>-0.26600984</c:v>
                </c:pt>
                <c:pt idx="1236">
                  <c:v>-0.38422390000000001</c:v>
                </c:pt>
                <c:pt idx="1237">
                  <c:v>-0.46910879999999999</c:v>
                </c:pt>
                <c:pt idx="1238">
                  <c:v>-0.42313874000000001</c:v>
                </c:pt>
                <c:pt idx="1239">
                  <c:v>-0.31818180000000001</c:v>
                </c:pt>
                <c:pt idx="1240">
                  <c:v>-0.45089560000000001</c:v>
                </c:pt>
                <c:pt idx="1241">
                  <c:v>-0.33077377000000002</c:v>
                </c:pt>
                <c:pt idx="1242">
                  <c:v>-0.1908976</c:v>
                </c:pt>
                <c:pt idx="1243">
                  <c:v>-3.4563106000000003E-2</c:v>
                </c:pt>
                <c:pt idx="1244">
                  <c:v>-0.32735425000000001</c:v>
                </c:pt>
                <c:pt idx="1245">
                  <c:v>-0.41353383999999999</c:v>
                </c:pt>
                <c:pt idx="1246">
                  <c:v>-0.21996436</c:v>
                </c:pt>
                <c:pt idx="1247">
                  <c:v>-0.49415920000000002</c:v>
                </c:pt>
                <c:pt idx="1248">
                  <c:v>-0.23589995999999999</c:v>
                </c:pt>
                <c:pt idx="1249">
                  <c:v>-0.33583210000000002</c:v>
                </c:pt>
                <c:pt idx="1250">
                  <c:v>1.3146362999999999E-2</c:v>
                </c:pt>
                <c:pt idx="1251">
                  <c:v>-0.28940007000000001</c:v>
                </c:pt>
                <c:pt idx="1252">
                  <c:v>-0.43546098</c:v>
                </c:pt>
                <c:pt idx="1253">
                  <c:v>-0.18591489999999999</c:v>
                </c:pt>
                <c:pt idx="1254">
                  <c:v>-0.30524284000000002</c:v>
                </c:pt>
                <c:pt idx="1255">
                  <c:v>-0.37093021999999998</c:v>
                </c:pt>
                <c:pt idx="1256">
                  <c:v>-0.45424730000000002</c:v>
                </c:pt>
                <c:pt idx="1257">
                  <c:v>-1.9047620000000001E-2</c:v>
                </c:pt>
                <c:pt idx="1258">
                  <c:v>4.8973142999999997E-2</c:v>
                </c:pt>
                <c:pt idx="1259">
                  <c:v>-0.35323149999999998</c:v>
                </c:pt>
                <c:pt idx="1260">
                  <c:v>-0.31877464</c:v>
                </c:pt>
                <c:pt idx="1261">
                  <c:v>-0.4077461</c:v>
                </c:pt>
                <c:pt idx="1262">
                  <c:v>-0.45316318</c:v>
                </c:pt>
                <c:pt idx="1263">
                  <c:v>-0.46130407000000001</c:v>
                </c:pt>
                <c:pt idx="1264">
                  <c:v>-0.4627674</c:v>
                </c:pt>
                <c:pt idx="1265">
                  <c:v>-0.3627244</c:v>
                </c:pt>
                <c:pt idx="1266">
                  <c:v>-0.34406330000000002</c:v>
                </c:pt>
                <c:pt idx="1267">
                  <c:v>-0.30058109999999999</c:v>
                </c:pt>
                <c:pt idx="1268">
                  <c:v>4.1402823999999998E-2</c:v>
                </c:pt>
                <c:pt idx="1269">
                  <c:v>7.2007203000000004E-3</c:v>
                </c:pt>
                <c:pt idx="1270">
                  <c:v>3.0031375999999999E-2</c:v>
                </c:pt>
                <c:pt idx="1271">
                  <c:v>-0.60711519999999997</c:v>
                </c:pt>
                <c:pt idx="1272">
                  <c:v>-0.49565217</c:v>
                </c:pt>
                <c:pt idx="1273">
                  <c:v>-0.58750329999999995</c:v>
                </c:pt>
                <c:pt idx="1274">
                  <c:v>-0.63838810000000001</c:v>
                </c:pt>
                <c:pt idx="1275">
                  <c:v>-0.61977000000000004</c:v>
                </c:pt>
                <c:pt idx="1276">
                  <c:v>-0.57691276000000002</c:v>
                </c:pt>
                <c:pt idx="1277">
                  <c:v>-0.50421494</c:v>
                </c:pt>
                <c:pt idx="1278">
                  <c:v>-0.55833124999999995</c:v>
                </c:pt>
                <c:pt idx="1279">
                  <c:v>-0.58048105000000005</c:v>
                </c:pt>
                <c:pt idx="1280">
                  <c:v>-0.57598037000000002</c:v>
                </c:pt>
                <c:pt idx="1281">
                  <c:v>-0.45653817000000002</c:v>
                </c:pt>
                <c:pt idx="1282">
                  <c:v>-0.59796696999999999</c:v>
                </c:pt>
                <c:pt idx="1283">
                  <c:v>-0.64697899999999997</c:v>
                </c:pt>
                <c:pt idx="1284">
                  <c:v>-0.60493220000000003</c:v>
                </c:pt>
                <c:pt idx="1285">
                  <c:v>-0.5817561</c:v>
                </c:pt>
                <c:pt idx="1286">
                  <c:v>-0.46445366999999999</c:v>
                </c:pt>
                <c:pt idx="1287">
                  <c:v>-0.55389540000000004</c:v>
                </c:pt>
                <c:pt idx="1288">
                  <c:v>-0.50749580000000005</c:v>
                </c:pt>
                <c:pt idx="1289">
                  <c:v>-0.42694187</c:v>
                </c:pt>
                <c:pt idx="1290">
                  <c:v>-0.61964005</c:v>
                </c:pt>
                <c:pt idx="1291">
                  <c:v>-0.19224363999999999</c:v>
                </c:pt>
                <c:pt idx="1292">
                  <c:v>-0.54905340000000002</c:v>
                </c:pt>
                <c:pt idx="1293">
                  <c:v>-0.57529569999999997</c:v>
                </c:pt>
                <c:pt idx="1294">
                  <c:v>-0.51012259999999998</c:v>
                </c:pt>
                <c:pt idx="1295">
                  <c:v>-0.47413617000000002</c:v>
                </c:pt>
                <c:pt idx="1296">
                  <c:v>-0.20054695</c:v>
                </c:pt>
                <c:pt idx="1297">
                  <c:v>-0.3658923</c:v>
                </c:pt>
                <c:pt idx="1298">
                  <c:v>-0.34085777</c:v>
                </c:pt>
                <c:pt idx="1299">
                  <c:v>-0.3400649</c:v>
                </c:pt>
                <c:pt idx="1300">
                  <c:v>-0.16974117</c:v>
                </c:pt>
                <c:pt idx="1301">
                  <c:v>-0.22186495000000001</c:v>
                </c:pt>
                <c:pt idx="1302">
                  <c:v>-0.22078829</c:v>
                </c:pt>
                <c:pt idx="1303">
                  <c:v>-0.33390482999999999</c:v>
                </c:pt>
                <c:pt idx="1304">
                  <c:v>-0.43032490000000001</c:v>
                </c:pt>
                <c:pt idx="1305">
                  <c:v>-0.45149052000000001</c:v>
                </c:pt>
                <c:pt idx="1306">
                  <c:v>-0.22040815999999999</c:v>
                </c:pt>
                <c:pt idx="1307">
                  <c:v>-0.36654135999999998</c:v>
                </c:pt>
                <c:pt idx="1308">
                  <c:v>-0.32660929999999999</c:v>
                </c:pt>
                <c:pt idx="1309">
                  <c:v>-0.35611039999999999</c:v>
                </c:pt>
                <c:pt idx="1310">
                  <c:v>-0.30551028000000002</c:v>
                </c:pt>
                <c:pt idx="1311">
                  <c:v>-0.19654331999999999</c:v>
                </c:pt>
                <c:pt idx="1312">
                  <c:v>-0.31041259999999998</c:v>
                </c:pt>
                <c:pt idx="1313">
                  <c:v>-0.27827528000000001</c:v>
                </c:pt>
                <c:pt idx="1314">
                  <c:v>-0.1958019</c:v>
                </c:pt>
                <c:pt idx="1315">
                  <c:v>-0.34122646000000001</c:v>
                </c:pt>
                <c:pt idx="1316">
                  <c:v>-0.12823012</c:v>
                </c:pt>
                <c:pt idx="1317">
                  <c:v>-0.31699237000000002</c:v>
                </c:pt>
                <c:pt idx="1318">
                  <c:v>-0.36751294000000001</c:v>
                </c:pt>
                <c:pt idx="1319">
                  <c:v>-0.46964228000000002</c:v>
                </c:pt>
                <c:pt idx="1320">
                  <c:v>-0.49193340000000002</c:v>
                </c:pt>
                <c:pt idx="1321">
                  <c:v>-0.33443525000000002</c:v>
                </c:pt>
                <c:pt idx="1322">
                  <c:v>-0.37592542000000001</c:v>
                </c:pt>
                <c:pt idx="1323">
                  <c:v>-0.40370899999999998</c:v>
                </c:pt>
                <c:pt idx="1324">
                  <c:v>-0.38512580000000002</c:v>
                </c:pt>
                <c:pt idx="1325">
                  <c:v>-0.33961580000000002</c:v>
                </c:pt>
                <c:pt idx="1326">
                  <c:v>-0.13820283</c:v>
                </c:pt>
                <c:pt idx="1327">
                  <c:v>-3.1415749999999999E-2</c:v>
                </c:pt>
                <c:pt idx="1328">
                  <c:v>-0.24178949999999999</c:v>
                </c:pt>
                <c:pt idx="1329">
                  <c:v>-0.49804330000000002</c:v>
                </c:pt>
                <c:pt idx="1330">
                  <c:v>-0.40217730000000002</c:v>
                </c:pt>
                <c:pt idx="1331">
                  <c:v>-0.30302024</c:v>
                </c:pt>
                <c:pt idx="1332">
                  <c:v>-0.17619962</c:v>
                </c:pt>
                <c:pt idx="1333">
                  <c:v>-8.6775295000000002E-2</c:v>
                </c:pt>
                <c:pt idx="1334">
                  <c:v>-0.12654212000000001</c:v>
                </c:pt>
                <c:pt idx="1335">
                  <c:v>-0.34530938</c:v>
                </c:pt>
                <c:pt idx="1336">
                  <c:v>-0.24433088</c:v>
                </c:pt>
                <c:pt idx="1337">
                  <c:v>-0.25402108000000001</c:v>
                </c:pt>
                <c:pt idx="1338">
                  <c:v>-0.45864263</c:v>
                </c:pt>
                <c:pt idx="1339">
                  <c:v>-0.34666666000000002</c:v>
                </c:pt>
                <c:pt idx="1340">
                  <c:v>-0.14415908</c:v>
                </c:pt>
                <c:pt idx="1341">
                  <c:v>-0.42496847999999998</c:v>
                </c:pt>
                <c:pt idx="1342">
                  <c:v>-0.32578770000000001</c:v>
                </c:pt>
                <c:pt idx="1343">
                  <c:v>-0.38787700000000003</c:v>
                </c:pt>
                <c:pt idx="1344">
                  <c:v>-0.38941344999999999</c:v>
                </c:pt>
                <c:pt idx="1345">
                  <c:v>-0.45276007000000001</c:v>
                </c:pt>
                <c:pt idx="1346">
                  <c:v>-0.54316940000000002</c:v>
                </c:pt>
                <c:pt idx="1347">
                  <c:v>-0.46584516999999998</c:v>
                </c:pt>
                <c:pt idx="1348">
                  <c:v>-0.50093012999999997</c:v>
                </c:pt>
                <c:pt idx="1349">
                  <c:v>-0.42544460000000001</c:v>
                </c:pt>
                <c:pt idx="1350">
                  <c:v>-0.24264452</c:v>
                </c:pt>
                <c:pt idx="1351">
                  <c:v>-0.41085670000000002</c:v>
                </c:pt>
                <c:pt idx="1352">
                  <c:v>-0.49821379999999998</c:v>
                </c:pt>
                <c:pt idx="1353">
                  <c:v>-0.4741784</c:v>
                </c:pt>
                <c:pt idx="1354">
                  <c:v>-0.28179272999999999</c:v>
                </c:pt>
                <c:pt idx="1355">
                  <c:v>-0.12861226000000001</c:v>
                </c:pt>
                <c:pt idx="1356">
                  <c:v>-1.1437909E-2</c:v>
                </c:pt>
                <c:pt idx="1357">
                  <c:v>-0.57736270000000001</c:v>
                </c:pt>
                <c:pt idx="1358">
                  <c:v>-0.20151988000000001</c:v>
                </c:pt>
                <c:pt idx="1359">
                  <c:v>-0.56332994000000003</c:v>
                </c:pt>
                <c:pt idx="1360">
                  <c:v>-0.48536523999999998</c:v>
                </c:pt>
                <c:pt idx="1361">
                  <c:v>-0.54775362999999999</c:v>
                </c:pt>
                <c:pt idx="1362">
                  <c:v>-0.49865769999999998</c:v>
                </c:pt>
                <c:pt idx="1363">
                  <c:v>-0.47471829999999998</c:v>
                </c:pt>
                <c:pt idx="1364">
                  <c:v>-0.54810493999999998</c:v>
                </c:pt>
                <c:pt idx="1365">
                  <c:v>-0.61883410000000005</c:v>
                </c:pt>
                <c:pt idx="1366">
                  <c:v>-0.58639660000000005</c:v>
                </c:pt>
                <c:pt idx="1367">
                  <c:v>-0.26145800000000002</c:v>
                </c:pt>
                <c:pt idx="1368">
                  <c:v>-0.53095029999999999</c:v>
                </c:pt>
                <c:pt idx="1369">
                  <c:v>-0.58545800000000003</c:v>
                </c:pt>
                <c:pt idx="1370">
                  <c:v>-0.47962785000000002</c:v>
                </c:pt>
                <c:pt idx="1371">
                  <c:v>-0.46857542000000002</c:v>
                </c:pt>
                <c:pt idx="1372">
                  <c:v>-0.42736976999999998</c:v>
                </c:pt>
                <c:pt idx="1373">
                  <c:v>-0.62415350000000003</c:v>
                </c:pt>
                <c:pt idx="1374">
                  <c:v>-0.47300642999999998</c:v>
                </c:pt>
                <c:pt idx="1375">
                  <c:v>-0.46675899999999998</c:v>
                </c:pt>
                <c:pt idx="1376">
                  <c:v>-0.46204620000000002</c:v>
                </c:pt>
                <c:pt idx="1377">
                  <c:v>-0.38375514999999999</c:v>
                </c:pt>
                <c:pt idx="1378">
                  <c:v>-0.58951969999999998</c:v>
                </c:pt>
                <c:pt idx="1379">
                  <c:v>-0.51734274999999996</c:v>
                </c:pt>
                <c:pt idx="1380">
                  <c:v>-0.52461089999999999</c:v>
                </c:pt>
                <c:pt idx="1381">
                  <c:v>-0.41596640000000001</c:v>
                </c:pt>
                <c:pt idx="1382">
                  <c:v>-0.50888294000000001</c:v>
                </c:pt>
                <c:pt idx="1383">
                  <c:v>-0.62505529999999998</c:v>
                </c:pt>
                <c:pt idx="1384">
                  <c:v>-0.33996272</c:v>
                </c:pt>
                <c:pt idx="1385">
                  <c:v>-0.19303386</c:v>
                </c:pt>
                <c:pt idx="1386">
                  <c:v>-0.18767758000000001</c:v>
                </c:pt>
                <c:pt idx="1387">
                  <c:v>-0.19486216000000001</c:v>
                </c:pt>
                <c:pt idx="1388">
                  <c:v>-0.308338</c:v>
                </c:pt>
                <c:pt idx="1389">
                  <c:v>-0.29134326999999999</c:v>
                </c:pt>
                <c:pt idx="1390">
                  <c:v>-0.17253318000000001</c:v>
                </c:pt>
                <c:pt idx="1391">
                  <c:v>-0.34187537000000001</c:v>
                </c:pt>
                <c:pt idx="1392">
                  <c:v>-0.42161995000000002</c:v>
                </c:pt>
                <c:pt idx="1393">
                  <c:v>-0.31746614000000001</c:v>
                </c:pt>
                <c:pt idx="1394">
                  <c:v>-0.4581498</c:v>
                </c:pt>
                <c:pt idx="1395">
                  <c:v>-0.5964758</c:v>
                </c:pt>
                <c:pt idx="1396">
                  <c:v>-0.53210009999999996</c:v>
                </c:pt>
                <c:pt idx="1397">
                  <c:v>-0.14497974999999999</c:v>
                </c:pt>
                <c:pt idx="1398">
                  <c:v>-0.22681564000000001</c:v>
                </c:pt>
                <c:pt idx="1399">
                  <c:v>-0.25928449999999997</c:v>
                </c:pt>
                <c:pt idx="1400">
                  <c:v>-0.24952621999999999</c:v>
                </c:pt>
                <c:pt idx="1401">
                  <c:v>-0.12911043</c:v>
                </c:pt>
                <c:pt idx="1402">
                  <c:v>-3.3395174999999999E-2</c:v>
                </c:pt>
                <c:pt idx="1403">
                  <c:v>-0.27482172999999999</c:v>
                </c:pt>
                <c:pt idx="1404">
                  <c:v>-0.35721543</c:v>
                </c:pt>
                <c:pt idx="1405">
                  <c:v>-0.56880735999999998</c:v>
                </c:pt>
                <c:pt idx="1406">
                  <c:v>-0.48518660000000002</c:v>
                </c:pt>
                <c:pt idx="1407">
                  <c:v>-0.4605533</c:v>
                </c:pt>
                <c:pt idx="1408">
                  <c:v>-0.37468284000000002</c:v>
                </c:pt>
                <c:pt idx="1409">
                  <c:v>-0.40574133000000001</c:v>
                </c:pt>
                <c:pt idx="1410">
                  <c:v>-0.36623233999999999</c:v>
                </c:pt>
                <c:pt idx="1411">
                  <c:v>-0.41909888000000001</c:v>
                </c:pt>
                <c:pt idx="1412">
                  <c:v>-0.21856639</c:v>
                </c:pt>
                <c:pt idx="1413">
                  <c:v>-1.0101010000000001E-2</c:v>
                </c:pt>
                <c:pt idx="1414">
                  <c:v>-0.10337323</c:v>
                </c:pt>
                <c:pt idx="1415">
                  <c:v>-0.22553192</c:v>
                </c:pt>
                <c:pt idx="1416">
                  <c:v>-0.22825746</c:v>
                </c:pt>
                <c:pt idx="1417">
                  <c:v>-0.16519278000000001</c:v>
                </c:pt>
                <c:pt idx="1418">
                  <c:v>-0.10532192</c:v>
                </c:pt>
                <c:pt idx="1419">
                  <c:v>-0.16773276000000001</c:v>
                </c:pt>
                <c:pt idx="1420">
                  <c:v>-0.29935592</c:v>
                </c:pt>
                <c:pt idx="1421">
                  <c:v>-0.28502417000000002</c:v>
                </c:pt>
                <c:pt idx="1422">
                  <c:v>-0.38594705000000001</c:v>
                </c:pt>
                <c:pt idx="1423">
                  <c:v>-0.50778645</c:v>
                </c:pt>
                <c:pt idx="1424">
                  <c:v>-0.47380410000000001</c:v>
                </c:pt>
                <c:pt idx="1425">
                  <c:v>-0.38996372000000001</c:v>
                </c:pt>
                <c:pt idx="1426">
                  <c:v>-0.45305377000000002</c:v>
                </c:pt>
                <c:pt idx="1427">
                  <c:v>-0.45737620000000001</c:v>
                </c:pt>
                <c:pt idx="1428">
                  <c:v>-0.58790474999999998</c:v>
                </c:pt>
                <c:pt idx="1429">
                  <c:v>-0.40586016000000003</c:v>
                </c:pt>
                <c:pt idx="1430">
                  <c:v>-0.43228725000000001</c:v>
                </c:pt>
                <c:pt idx="1431">
                  <c:v>-0.44940903999999998</c:v>
                </c:pt>
                <c:pt idx="1432">
                  <c:v>-0.40024110000000002</c:v>
                </c:pt>
                <c:pt idx="1433">
                  <c:v>-0.40163686999999998</c:v>
                </c:pt>
                <c:pt idx="1434">
                  <c:v>-0.39671302000000003</c:v>
                </c:pt>
                <c:pt idx="1435">
                  <c:v>-0.5601952</c:v>
                </c:pt>
                <c:pt idx="1436">
                  <c:v>-0.39729804000000002</c:v>
                </c:pt>
                <c:pt idx="1437">
                  <c:v>-0.49086022000000001</c:v>
                </c:pt>
                <c:pt idx="1438">
                  <c:v>-0.45201817</c:v>
                </c:pt>
                <c:pt idx="1439">
                  <c:v>-0.33187654999999999</c:v>
                </c:pt>
                <c:pt idx="1440">
                  <c:v>-0.37246963</c:v>
                </c:pt>
                <c:pt idx="1441">
                  <c:v>-0.32605131999999998</c:v>
                </c:pt>
                <c:pt idx="1442">
                  <c:v>-0.32212886000000002</c:v>
                </c:pt>
                <c:pt idx="1443">
                  <c:v>-0.23767862000000001</c:v>
                </c:pt>
                <c:pt idx="1444">
                  <c:v>1.1948907999999999E-2</c:v>
                </c:pt>
                <c:pt idx="1445">
                  <c:v>0.10562015</c:v>
                </c:pt>
                <c:pt idx="1446">
                  <c:v>-0.43376463999999998</c:v>
                </c:pt>
                <c:pt idx="1447">
                  <c:v>-0.49960243999999998</c:v>
                </c:pt>
                <c:pt idx="1448">
                  <c:v>-0.56774970000000002</c:v>
                </c:pt>
                <c:pt idx="1449">
                  <c:v>-0.54578006000000001</c:v>
                </c:pt>
                <c:pt idx="1450">
                  <c:v>-0.50169003000000001</c:v>
                </c:pt>
                <c:pt idx="1451">
                  <c:v>-0.53364635000000005</c:v>
                </c:pt>
                <c:pt idx="1452">
                  <c:v>-0.50170029999999999</c:v>
                </c:pt>
                <c:pt idx="1453">
                  <c:v>-0.59658440000000001</c:v>
                </c:pt>
                <c:pt idx="1454">
                  <c:v>-0.59445775000000001</c:v>
                </c:pt>
                <c:pt idx="1455">
                  <c:v>-0.57481890000000002</c:v>
                </c:pt>
                <c:pt idx="1456">
                  <c:v>-0.51276710000000003</c:v>
                </c:pt>
                <c:pt idx="1457">
                  <c:v>-0.49653026</c:v>
                </c:pt>
                <c:pt idx="1458">
                  <c:v>-0.61461379999999999</c:v>
                </c:pt>
                <c:pt idx="1459">
                  <c:v>-0.49306100000000003</c:v>
                </c:pt>
                <c:pt idx="1460">
                  <c:v>-0.45056644000000001</c:v>
                </c:pt>
                <c:pt idx="1461">
                  <c:v>-0.22819242000000001</c:v>
                </c:pt>
                <c:pt idx="1462">
                  <c:v>-0.44941786</c:v>
                </c:pt>
                <c:pt idx="1463">
                  <c:v>-0.47127658</c:v>
                </c:pt>
                <c:pt idx="1464">
                  <c:v>-0.58885019999999999</c:v>
                </c:pt>
                <c:pt idx="1465">
                  <c:v>-0.38362760000000001</c:v>
                </c:pt>
                <c:pt idx="1466">
                  <c:v>-0.39973903</c:v>
                </c:pt>
                <c:pt idx="1467">
                  <c:v>-0.25021674999999999</c:v>
                </c:pt>
                <c:pt idx="1468">
                  <c:v>-0.44053503999999999</c:v>
                </c:pt>
                <c:pt idx="1469">
                  <c:v>-0.53217685000000003</c:v>
                </c:pt>
                <c:pt idx="1470">
                  <c:v>-0.22299854</c:v>
                </c:pt>
                <c:pt idx="1471">
                  <c:v>-0.54386824</c:v>
                </c:pt>
                <c:pt idx="1472">
                  <c:v>-0.32559937</c:v>
                </c:pt>
                <c:pt idx="1473">
                  <c:v>-0.19890832999999999</c:v>
                </c:pt>
                <c:pt idx="1474">
                  <c:v>-0.15210654000000001</c:v>
                </c:pt>
                <c:pt idx="1475">
                  <c:v>-0.15730035000000001</c:v>
                </c:pt>
                <c:pt idx="1476">
                  <c:v>-0.22200152000000001</c:v>
                </c:pt>
                <c:pt idx="1477">
                  <c:v>-0.51855289999999998</c:v>
                </c:pt>
                <c:pt idx="1478">
                  <c:v>-0.43804105999999998</c:v>
                </c:pt>
                <c:pt idx="1479">
                  <c:v>-0.41629630000000001</c:v>
                </c:pt>
                <c:pt idx="1480">
                  <c:v>-0.28097620000000001</c:v>
                </c:pt>
                <c:pt idx="1481">
                  <c:v>-0.30484800000000001</c:v>
                </c:pt>
                <c:pt idx="1482">
                  <c:v>-0.24089542</c:v>
                </c:pt>
                <c:pt idx="1483">
                  <c:v>-0.29080674000000001</c:v>
                </c:pt>
                <c:pt idx="1484">
                  <c:v>-0.34758443</c:v>
                </c:pt>
                <c:pt idx="1485">
                  <c:v>-0.25661980000000001</c:v>
                </c:pt>
                <c:pt idx="1486">
                  <c:v>-0.26784784</c:v>
                </c:pt>
                <c:pt idx="1487">
                  <c:v>-0.23491743000000001</c:v>
                </c:pt>
                <c:pt idx="1488">
                  <c:v>-0.27622506000000002</c:v>
                </c:pt>
                <c:pt idx="1489">
                  <c:v>-0.19173364000000001</c:v>
                </c:pt>
                <c:pt idx="1490">
                  <c:v>6.25E-2</c:v>
                </c:pt>
                <c:pt idx="1491">
                  <c:v>-3.0398735999999999E-2</c:v>
                </c:pt>
                <c:pt idx="1492">
                  <c:v>-0.43392226</c:v>
                </c:pt>
                <c:pt idx="1493">
                  <c:v>-0.2741458</c:v>
                </c:pt>
                <c:pt idx="1494">
                  <c:v>-0.44510640000000001</c:v>
                </c:pt>
                <c:pt idx="1495">
                  <c:v>-0.31532589999999999</c:v>
                </c:pt>
                <c:pt idx="1496">
                  <c:v>-0.41655058</c:v>
                </c:pt>
                <c:pt idx="1497">
                  <c:v>-0.39240506000000003</c:v>
                </c:pt>
                <c:pt idx="1498">
                  <c:v>-0.30136987999999998</c:v>
                </c:pt>
                <c:pt idx="1499">
                  <c:v>-0.41192865000000001</c:v>
                </c:pt>
                <c:pt idx="1500">
                  <c:v>-0.47551146</c:v>
                </c:pt>
                <c:pt idx="1501">
                  <c:v>-0.40975103000000002</c:v>
                </c:pt>
                <c:pt idx="1502">
                  <c:v>-0.27266002</c:v>
                </c:pt>
                <c:pt idx="1503">
                  <c:v>6.7052580000000001E-2</c:v>
                </c:pt>
                <c:pt idx="1504">
                  <c:v>-7.4327039999999997E-2</c:v>
                </c:pt>
                <c:pt idx="1505">
                  <c:v>-8.0469064000000007E-2</c:v>
                </c:pt>
                <c:pt idx="1506">
                  <c:v>-0.10440650999999999</c:v>
                </c:pt>
                <c:pt idx="1507">
                  <c:v>-0.27106342</c:v>
                </c:pt>
                <c:pt idx="1508">
                  <c:v>-0.3911192</c:v>
                </c:pt>
                <c:pt idx="1509">
                  <c:v>-0.51413816000000001</c:v>
                </c:pt>
                <c:pt idx="1510">
                  <c:v>-0.47164266999999999</c:v>
                </c:pt>
                <c:pt idx="1511">
                  <c:v>-0.50276536000000005</c:v>
                </c:pt>
                <c:pt idx="1512">
                  <c:v>-0.36642337000000003</c:v>
                </c:pt>
                <c:pt idx="1513">
                  <c:v>-0.43656286999999999</c:v>
                </c:pt>
                <c:pt idx="1514">
                  <c:v>-0.39658120000000002</c:v>
                </c:pt>
                <c:pt idx="1515">
                  <c:v>-0.4375</c:v>
                </c:pt>
                <c:pt idx="1516">
                  <c:v>-0.38337054999999998</c:v>
                </c:pt>
                <c:pt idx="1517">
                  <c:v>-0.43016486999999998</c:v>
                </c:pt>
                <c:pt idx="1518">
                  <c:v>-0.39208730000000003</c:v>
                </c:pt>
                <c:pt idx="1519">
                  <c:v>-0.41164075999999999</c:v>
                </c:pt>
                <c:pt idx="1520">
                  <c:v>-0.42329115</c:v>
                </c:pt>
                <c:pt idx="1521">
                  <c:v>-0.36149513999999999</c:v>
                </c:pt>
                <c:pt idx="1522">
                  <c:v>-0.41258739999999999</c:v>
                </c:pt>
                <c:pt idx="1523">
                  <c:v>-0.46835442999999999</c:v>
                </c:pt>
                <c:pt idx="1524">
                  <c:v>-0.42075079999999998</c:v>
                </c:pt>
                <c:pt idx="1525">
                  <c:v>-0.34611604000000001</c:v>
                </c:pt>
                <c:pt idx="1526">
                  <c:v>-0.42969849999999998</c:v>
                </c:pt>
                <c:pt idx="1527">
                  <c:v>-0.36807816999999998</c:v>
                </c:pt>
                <c:pt idx="1528">
                  <c:v>-0.29480139999999999</c:v>
                </c:pt>
                <c:pt idx="1529">
                  <c:v>-0.32164448000000001</c:v>
                </c:pt>
                <c:pt idx="1530">
                  <c:v>-0.25804749999999999</c:v>
                </c:pt>
                <c:pt idx="1531">
                  <c:v>-0.16559486000000001</c:v>
                </c:pt>
                <c:pt idx="1532">
                  <c:v>1.4274386E-2</c:v>
                </c:pt>
                <c:pt idx="1533">
                  <c:v>-0.33163753000000001</c:v>
                </c:pt>
                <c:pt idx="1534">
                  <c:v>-0.20424886</c:v>
                </c:pt>
                <c:pt idx="1535">
                  <c:v>9.7279853999999999E-2</c:v>
                </c:pt>
                <c:pt idx="1536">
                  <c:v>0.37769786</c:v>
                </c:pt>
                <c:pt idx="1537">
                  <c:v>-0.50530609999999998</c:v>
                </c:pt>
                <c:pt idx="1538">
                  <c:v>-0.5334082</c:v>
                </c:pt>
                <c:pt idx="1539">
                  <c:v>-0.53203780000000001</c:v>
                </c:pt>
                <c:pt idx="1540">
                  <c:v>-0.56346879999999999</c:v>
                </c:pt>
                <c:pt idx="1541">
                  <c:v>-0.54185459999999996</c:v>
                </c:pt>
                <c:pt idx="1542">
                  <c:v>-0.62258619999999998</c:v>
                </c:pt>
                <c:pt idx="1543">
                  <c:v>-0.46156406</c:v>
                </c:pt>
                <c:pt idx="1544">
                  <c:v>-0.52046170000000003</c:v>
                </c:pt>
                <c:pt idx="1545">
                  <c:v>-0.65800539999999996</c:v>
                </c:pt>
                <c:pt idx="1546">
                  <c:v>-0.57810289999999998</c:v>
                </c:pt>
                <c:pt idx="1547">
                  <c:v>-0.44004944000000001</c:v>
                </c:pt>
                <c:pt idx="1548">
                  <c:v>-0.54349519999999996</c:v>
                </c:pt>
                <c:pt idx="1549">
                  <c:v>-0.46345140000000001</c:v>
                </c:pt>
                <c:pt idx="1550">
                  <c:v>-0.48837209999999998</c:v>
                </c:pt>
                <c:pt idx="1551">
                  <c:v>-0.55909944</c:v>
                </c:pt>
                <c:pt idx="1552">
                  <c:v>-0.54290879999999997</c:v>
                </c:pt>
                <c:pt idx="1553">
                  <c:v>-0.55502899999999999</c:v>
                </c:pt>
                <c:pt idx="1554">
                  <c:v>-0.61200522999999996</c:v>
                </c:pt>
                <c:pt idx="1555">
                  <c:v>-0.43911040000000001</c:v>
                </c:pt>
                <c:pt idx="1556">
                  <c:v>-0.40154867999999999</c:v>
                </c:pt>
                <c:pt idx="1557">
                  <c:v>-0.46989189999999997</c:v>
                </c:pt>
                <c:pt idx="1558">
                  <c:v>-0.39720749999999999</c:v>
                </c:pt>
                <c:pt idx="1559">
                  <c:v>-0.58029310000000001</c:v>
                </c:pt>
                <c:pt idx="1560">
                  <c:v>-0.50996786000000005</c:v>
                </c:pt>
                <c:pt idx="1561">
                  <c:v>-0.41969696000000001</c:v>
                </c:pt>
                <c:pt idx="1562">
                  <c:v>-0.45410156000000002</c:v>
                </c:pt>
                <c:pt idx="1563">
                  <c:v>-0.18758851000000001</c:v>
                </c:pt>
                <c:pt idx="1564">
                  <c:v>-0.2032294</c:v>
                </c:pt>
                <c:pt idx="1565">
                  <c:v>-0.33490091999999999</c:v>
                </c:pt>
                <c:pt idx="1566">
                  <c:v>-0.46628629999999999</c:v>
                </c:pt>
                <c:pt idx="1567">
                  <c:v>-0.61253946999999997</c:v>
                </c:pt>
                <c:pt idx="1568">
                  <c:v>-0.51513719999999996</c:v>
                </c:pt>
                <c:pt idx="1569">
                  <c:v>-0.48500133000000001</c:v>
                </c:pt>
                <c:pt idx="1570">
                  <c:v>-0.3115657</c:v>
                </c:pt>
                <c:pt idx="1571">
                  <c:v>-0.36798765999999999</c:v>
                </c:pt>
                <c:pt idx="1572">
                  <c:v>-0.32409971999999998</c:v>
                </c:pt>
                <c:pt idx="1573">
                  <c:v>-0.26123594999999999</c:v>
                </c:pt>
                <c:pt idx="1574">
                  <c:v>-0.13613101999999999</c:v>
                </c:pt>
                <c:pt idx="1575">
                  <c:v>-0.21421889999999999</c:v>
                </c:pt>
                <c:pt idx="1576">
                  <c:v>-0.17134479</c:v>
                </c:pt>
                <c:pt idx="1577">
                  <c:v>-0.24831823</c:v>
                </c:pt>
                <c:pt idx="1578">
                  <c:v>-0.23000925999999999</c:v>
                </c:pt>
                <c:pt idx="1579">
                  <c:v>-0.21627542</c:v>
                </c:pt>
                <c:pt idx="1580">
                  <c:v>-0.38419017</c:v>
                </c:pt>
                <c:pt idx="1581">
                  <c:v>1.6931216999999998E-2</c:v>
                </c:pt>
                <c:pt idx="1582">
                  <c:v>1.7849369E-2</c:v>
                </c:pt>
                <c:pt idx="1583">
                  <c:v>-0.14488453000000001</c:v>
                </c:pt>
                <c:pt idx="1584">
                  <c:v>-0.24989842000000001</c:v>
                </c:pt>
                <c:pt idx="1585">
                  <c:v>-0.46076262000000001</c:v>
                </c:pt>
                <c:pt idx="1586">
                  <c:v>-0.51195383000000005</c:v>
                </c:pt>
                <c:pt idx="1587">
                  <c:v>-0.39978033000000002</c:v>
                </c:pt>
                <c:pt idx="1588">
                  <c:v>-0.44247059999999999</c:v>
                </c:pt>
                <c:pt idx="1589">
                  <c:v>-0.47464390000000001</c:v>
                </c:pt>
                <c:pt idx="1590">
                  <c:v>-0.47047299999999997</c:v>
                </c:pt>
                <c:pt idx="1591">
                  <c:v>-0.45659527</c:v>
                </c:pt>
                <c:pt idx="1592">
                  <c:v>-0.50625830000000005</c:v>
                </c:pt>
                <c:pt idx="1593">
                  <c:v>-0.46888200000000002</c:v>
                </c:pt>
                <c:pt idx="1594">
                  <c:v>-0.503112</c:v>
                </c:pt>
                <c:pt idx="1595">
                  <c:v>-0.41644132</c:v>
                </c:pt>
                <c:pt idx="1596">
                  <c:v>-0.43586550000000002</c:v>
                </c:pt>
                <c:pt idx="1597">
                  <c:v>-0.52685420000000005</c:v>
                </c:pt>
                <c:pt idx="1598">
                  <c:v>-0.43623284000000001</c:v>
                </c:pt>
                <c:pt idx="1599">
                  <c:v>-0.36358449999999998</c:v>
                </c:pt>
                <c:pt idx="1600">
                  <c:v>-0.32183339999999999</c:v>
                </c:pt>
                <c:pt idx="1601">
                  <c:v>-0.35386118</c:v>
                </c:pt>
                <c:pt idx="1602">
                  <c:v>-0.28675705000000001</c:v>
                </c:pt>
                <c:pt idx="1603">
                  <c:v>-0.40781795999999998</c:v>
                </c:pt>
                <c:pt idx="1604">
                  <c:v>-0.36254979999999998</c:v>
                </c:pt>
                <c:pt idx="1605">
                  <c:v>-0.46994817</c:v>
                </c:pt>
                <c:pt idx="1606">
                  <c:v>-0.3808204</c:v>
                </c:pt>
                <c:pt idx="1607">
                  <c:v>-0.37155120000000003</c:v>
                </c:pt>
                <c:pt idx="1608">
                  <c:v>-0.5552359</c:v>
                </c:pt>
                <c:pt idx="1609">
                  <c:v>-0.53144895999999997</c:v>
                </c:pt>
                <c:pt idx="1610">
                  <c:v>-0.50813925000000004</c:v>
                </c:pt>
                <c:pt idx="1611">
                  <c:v>-0.52821359999999995</c:v>
                </c:pt>
                <c:pt idx="1612">
                  <c:v>-0.46193475000000001</c:v>
                </c:pt>
                <c:pt idx="1613">
                  <c:v>-0.43478260000000002</c:v>
                </c:pt>
                <c:pt idx="1614">
                  <c:v>-0.50453954999999995</c:v>
                </c:pt>
                <c:pt idx="1615">
                  <c:v>-0.3895131</c:v>
                </c:pt>
                <c:pt idx="1616">
                  <c:v>-0.41378355</c:v>
                </c:pt>
                <c:pt idx="1617">
                  <c:v>-0.29049009999999997</c:v>
                </c:pt>
                <c:pt idx="1618">
                  <c:v>-0.34370877999999999</c:v>
                </c:pt>
                <c:pt idx="1619">
                  <c:v>-0.24422236</c:v>
                </c:pt>
                <c:pt idx="1620">
                  <c:v>-1.0610079E-2</c:v>
                </c:pt>
                <c:pt idx="1621">
                  <c:v>-3.4733439999999997E-2</c:v>
                </c:pt>
                <c:pt idx="1622">
                  <c:v>3.1760436000000003E-2</c:v>
                </c:pt>
                <c:pt idx="1623">
                  <c:v>-0.15470062000000001</c:v>
                </c:pt>
                <c:pt idx="1624">
                  <c:v>-0.22764228</c:v>
                </c:pt>
                <c:pt idx="1625">
                  <c:v>-0.26659715</c:v>
                </c:pt>
                <c:pt idx="1626">
                  <c:v>-0.20359898000000001</c:v>
                </c:pt>
                <c:pt idx="1627">
                  <c:v>8.1379309999999996E-2</c:v>
                </c:pt>
                <c:pt idx="1628">
                  <c:v>0.26769912000000001</c:v>
                </c:pt>
                <c:pt idx="1629">
                  <c:v>-0.63220089999999995</c:v>
                </c:pt>
                <c:pt idx="1630">
                  <c:v>-0.35984095999999999</c:v>
                </c:pt>
                <c:pt idx="1631">
                  <c:v>-0.54387839999999998</c:v>
                </c:pt>
                <c:pt idx="1632">
                  <c:v>-0.51673939999999996</c:v>
                </c:pt>
                <c:pt idx="1633">
                  <c:v>-0.55443549999999997</c:v>
                </c:pt>
                <c:pt idx="1634">
                  <c:v>-0.62493586999999995</c:v>
                </c:pt>
                <c:pt idx="1635">
                  <c:v>-0.60164386000000003</c:v>
                </c:pt>
                <c:pt idx="1636">
                  <c:v>-0.4872052</c:v>
                </c:pt>
                <c:pt idx="1637">
                  <c:v>-0.57252323999999999</c:v>
                </c:pt>
                <c:pt idx="1638">
                  <c:v>-0.5647858</c:v>
                </c:pt>
                <c:pt idx="1639">
                  <c:v>-0.5402865</c:v>
                </c:pt>
                <c:pt idx="1640">
                  <c:v>-0.58126085999999999</c:v>
                </c:pt>
                <c:pt idx="1641">
                  <c:v>-0.60497590000000001</c:v>
                </c:pt>
                <c:pt idx="1642">
                  <c:v>-0.59530490000000003</c:v>
                </c:pt>
                <c:pt idx="1643">
                  <c:v>-0.59432390000000002</c:v>
                </c:pt>
                <c:pt idx="1644">
                  <c:v>-0.48938294999999998</c:v>
                </c:pt>
                <c:pt idx="1645">
                  <c:v>-0.61015414999999995</c:v>
                </c:pt>
                <c:pt idx="1646">
                  <c:v>-0.62093960000000004</c:v>
                </c:pt>
                <c:pt idx="1647">
                  <c:v>-0.44344133000000002</c:v>
                </c:pt>
                <c:pt idx="1648">
                  <c:v>-0.37610883000000001</c:v>
                </c:pt>
                <c:pt idx="1649">
                  <c:v>-0.51559730000000004</c:v>
                </c:pt>
                <c:pt idx="1650">
                  <c:v>-0.49579832000000001</c:v>
                </c:pt>
                <c:pt idx="1651">
                  <c:v>-0.31835032000000002</c:v>
                </c:pt>
                <c:pt idx="1652">
                  <c:v>-0.57515525999999995</c:v>
                </c:pt>
                <c:pt idx="1653">
                  <c:v>-0.64362140000000001</c:v>
                </c:pt>
                <c:pt idx="1654">
                  <c:v>-0.45994833000000002</c:v>
                </c:pt>
                <c:pt idx="1655">
                  <c:v>-0.41795957</c:v>
                </c:pt>
                <c:pt idx="1656">
                  <c:v>-0.31426660000000001</c:v>
                </c:pt>
                <c:pt idx="1657">
                  <c:v>-0.43880770000000002</c:v>
                </c:pt>
                <c:pt idx="1658">
                  <c:v>-0.42148760000000002</c:v>
                </c:pt>
                <c:pt idx="1659">
                  <c:v>-0.37756497</c:v>
                </c:pt>
                <c:pt idx="1660">
                  <c:v>-0.24750958000000001</c:v>
                </c:pt>
                <c:pt idx="1661">
                  <c:v>-0.32051283000000003</c:v>
                </c:pt>
                <c:pt idx="1662">
                  <c:v>-0.22393540000000001</c:v>
                </c:pt>
                <c:pt idx="1663">
                  <c:v>-0.16577059999999999</c:v>
                </c:pt>
                <c:pt idx="1664">
                  <c:v>-0.2462203</c:v>
                </c:pt>
                <c:pt idx="1665">
                  <c:v>-0.15002270000000001</c:v>
                </c:pt>
                <c:pt idx="1666">
                  <c:v>-0.58131089999999996</c:v>
                </c:pt>
                <c:pt idx="1667">
                  <c:v>-0.39185565999999999</c:v>
                </c:pt>
                <c:pt idx="1668">
                  <c:v>-0.19882179999999999</c:v>
                </c:pt>
                <c:pt idx="1669">
                  <c:v>-0.24039653</c:v>
                </c:pt>
                <c:pt idx="1670">
                  <c:v>-0.20154290999999999</c:v>
                </c:pt>
                <c:pt idx="1671">
                  <c:v>-0.18497474</c:v>
                </c:pt>
                <c:pt idx="1672">
                  <c:v>-5.5319149999999997E-2</c:v>
                </c:pt>
                <c:pt idx="1673">
                  <c:v>-0.24494948999999999</c:v>
                </c:pt>
                <c:pt idx="1674">
                  <c:v>-0.46559379000000001</c:v>
                </c:pt>
                <c:pt idx="1675">
                  <c:v>-0.47307690000000002</c:v>
                </c:pt>
                <c:pt idx="1676">
                  <c:v>-0.41800379999999998</c:v>
                </c:pt>
                <c:pt idx="1677">
                  <c:v>-0.46413042999999998</c:v>
                </c:pt>
                <c:pt idx="1678">
                  <c:v>-0.51025259999999995</c:v>
                </c:pt>
                <c:pt idx="1679">
                  <c:v>-0.43529412000000001</c:v>
                </c:pt>
                <c:pt idx="1680">
                  <c:v>-0.4656574</c:v>
                </c:pt>
                <c:pt idx="1681">
                  <c:v>-0.39674377</c:v>
                </c:pt>
                <c:pt idx="1682">
                  <c:v>-0.50418127000000001</c:v>
                </c:pt>
                <c:pt idx="1683">
                  <c:v>-0.51494830000000003</c:v>
                </c:pt>
                <c:pt idx="1684">
                  <c:v>-0.49054676000000003</c:v>
                </c:pt>
                <c:pt idx="1685">
                  <c:v>-0.52115060000000002</c:v>
                </c:pt>
                <c:pt idx="1686">
                  <c:v>-0.45814477999999997</c:v>
                </c:pt>
                <c:pt idx="1687">
                  <c:v>-0.55955770000000005</c:v>
                </c:pt>
                <c:pt idx="1688">
                  <c:v>-0.31282383000000002</c:v>
                </c:pt>
                <c:pt idx="1689">
                  <c:v>-0.56228374999999997</c:v>
                </c:pt>
                <c:pt idx="1690">
                  <c:v>-0.33759840000000002</c:v>
                </c:pt>
                <c:pt idx="1691">
                  <c:v>-0.29736772</c:v>
                </c:pt>
                <c:pt idx="1692">
                  <c:v>-0.23542117000000001</c:v>
                </c:pt>
                <c:pt idx="1693">
                  <c:v>-0.27153525000000001</c:v>
                </c:pt>
                <c:pt idx="1694">
                  <c:v>-0.32598897999999998</c:v>
                </c:pt>
                <c:pt idx="1695">
                  <c:v>-0.26688277999999999</c:v>
                </c:pt>
                <c:pt idx="1696">
                  <c:v>-0.36861201999999998</c:v>
                </c:pt>
                <c:pt idx="1697">
                  <c:v>-0.41618656999999998</c:v>
                </c:pt>
                <c:pt idx="1698">
                  <c:v>-0.36187214000000001</c:v>
                </c:pt>
                <c:pt idx="1699">
                  <c:v>-0.44573849999999998</c:v>
                </c:pt>
                <c:pt idx="1700">
                  <c:v>-0.37616694000000001</c:v>
                </c:pt>
                <c:pt idx="1701">
                  <c:v>-0.39926352999999998</c:v>
                </c:pt>
                <c:pt idx="1702">
                  <c:v>-0.45041059999999999</c:v>
                </c:pt>
                <c:pt idx="1703">
                  <c:v>-0.42026666000000001</c:v>
                </c:pt>
                <c:pt idx="1704">
                  <c:v>-0.53180260000000001</c:v>
                </c:pt>
                <c:pt idx="1705">
                  <c:v>-0.54638635999999996</c:v>
                </c:pt>
                <c:pt idx="1706">
                  <c:v>-0.49859858000000001</c:v>
                </c:pt>
                <c:pt idx="1707">
                  <c:v>-0.38919707999999997</c:v>
                </c:pt>
                <c:pt idx="1708">
                  <c:v>-0.43848932000000002</c:v>
                </c:pt>
                <c:pt idx="1709">
                  <c:v>-0.39151320000000001</c:v>
                </c:pt>
                <c:pt idx="1710">
                  <c:v>-4.5181925999999997E-2</c:v>
                </c:pt>
                <c:pt idx="1711">
                  <c:v>-0.10036870000000001</c:v>
                </c:pt>
                <c:pt idx="1712">
                  <c:v>-0.104848735</c:v>
                </c:pt>
                <c:pt idx="1713">
                  <c:v>1.2987013E-2</c:v>
                </c:pt>
                <c:pt idx="1714">
                  <c:v>4.8957390000000003E-2</c:v>
                </c:pt>
                <c:pt idx="1715">
                  <c:v>3.6123347E-2</c:v>
                </c:pt>
                <c:pt idx="1716">
                  <c:v>-0.1617007</c:v>
                </c:pt>
                <c:pt idx="1717">
                  <c:v>-0.32791817000000001</c:v>
                </c:pt>
                <c:pt idx="1718">
                  <c:v>-0.21077282999999999</c:v>
                </c:pt>
                <c:pt idx="1719">
                  <c:v>0.14005877</c:v>
                </c:pt>
                <c:pt idx="1720">
                  <c:v>-0.59850186000000005</c:v>
                </c:pt>
                <c:pt idx="1721">
                  <c:v>-0.48966939999999998</c:v>
                </c:pt>
                <c:pt idx="1722">
                  <c:v>-0.30962961999999999</c:v>
                </c:pt>
                <c:pt idx="1723">
                  <c:v>-0.51971330000000004</c:v>
                </c:pt>
                <c:pt idx="1724">
                  <c:v>-0.67714569999999996</c:v>
                </c:pt>
                <c:pt idx="1725">
                  <c:v>-0.55562215999999998</c:v>
                </c:pt>
                <c:pt idx="1726">
                  <c:v>-0.61181026999999999</c:v>
                </c:pt>
                <c:pt idx="1727">
                  <c:v>-0.60223519999999997</c:v>
                </c:pt>
                <c:pt idx="1728">
                  <c:v>-0.58877044999999995</c:v>
                </c:pt>
                <c:pt idx="1729">
                  <c:v>-0.56254643000000004</c:v>
                </c:pt>
                <c:pt idx="1730">
                  <c:v>-0.62164870000000005</c:v>
                </c:pt>
                <c:pt idx="1731">
                  <c:v>-0.54426399999999997</c:v>
                </c:pt>
                <c:pt idx="1732">
                  <c:v>-0.6701452</c:v>
                </c:pt>
                <c:pt idx="1733">
                  <c:v>-0.59017609999999998</c:v>
                </c:pt>
                <c:pt idx="1734">
                  <c:v>-0.61472519999999997</c:v>
                </c:pt>
                <c:pt idx="1735">
                  <c:v>-0.58942603999999998</c:v>
                </c:pt>
                <c:pt idx="1736">
                  <c:v>-0.32517924999999998</c:v>
                </c:pt>
                <c:pt idx="1737">
                  <c:v>-0.37728938000000001</c:v>
                </c:pt>
                <c:pt idx="1738">
                  <c:v>-0.41784655999999998</c:v>
                </c:pt>
                <c:pt idx="1739">
                  <c:v>-0.43963914999999998</c:v>
                </c:pt>
                <c:pt idx="1740">
                  <c:v>-0.36184581999999998</c:v>
                </c:pt>
                <c:pt idx="1741">
                  <c:v>-0.37987803999999997</c:v>
                </c:pt>
                <c:pt idx="1742">
                  <c:v>-0.45726602999999999</c:v>
                </c:pt>
                <c:pt idx="1743">
                  <c:v>-0.58161134000000003</c:v>
                </c:pt>
                <c:pt idx="1744">
                  <c:v>-0.64652569999999998</c:v>
                </c:pt>
                <c:pt idx="1745">
                  <c:v>-0.58395034000000001</c:v>
                </c:pt>
                <c:pt idx="1746">
                  <c:v>-0.37449445999999997</c:v>
                </c:pt>
                <c:pt idx="1747">
                  <c:v>-0.34114650000000002</c:v>
                </c:pt>
                <c:pt idx="1748">
                  <c:v>-0.61899110000000002</c:v>
                </c:pt>
                <c:pt idx="1749">
                  <c:v>-0.58123880000000006</c:v>
                </c:pt>
                <c:pt idx="1750">
                  <c:v>-0.33014001999999998</c:v>
                </c:pt>
                <c:pt idx="1751">
                  <c:v>-0.23726878000000001</c:v>
                </c:pt>
                <c:pt idx="1752">
                  <c:v>-0.1465312</c:v>
                </c:pt>
                <c:pt idx="1753">
                  <c:v>-0.1339815</c:v>
                </c:pt>
                <c:pt idx="1754">
                  <c:v>-0.12908660999999999</c:v>
                </c:pt>
                <c:pt idx="1755">
                  <c:v>-0.18997258</c:v>
                </c:pt>
                <c:pt idx="1756">
                  <c:v>-0.30713245</c:v>
                </c:pt>
                <c:pt idx="1757">
                  <c:v>-0.28472012000000002</c:v>
                </c:pt>
                <c:pt idx="1758">
                  <c:v>-0.23624999999999999</c:v>
                </c:pt>
                <c:pt idx="1759">
                  <c:v>-0.37543484999999999</c:v>
                </c:pt>
                <c:pt idx="1760">
                  <c:v>-0.20531029000000001</c:v>
                </c:pt>
                <c:pt idx="1761">
                  <c:v>-0.18015824</c:v>
                </c:pt>
                <c:pt idx="1762">
                  <c:v>-0.16252274999999999</c:v>
                </c:pt>
                <c:pt idx="1763">
                  <c:v>-0.13192267999999999</c:v>
                </c:pt>
                <c:pt idx="1764">
                  <c:v>-0.21118012</c:v>
                </c:pt>
                <c:pt idx="1765">
                  <c:v>-0.54641910000000005</c:v>
                </c:pt>
                <c:pt idx="1766">
                  <c:v>-0.37424790000000002</c:v>
                </c:pt>
                <c:pt idx="1767">
                  <c:v>-0.52151099999999995</c:v>
                </c:pt>
                <c:pt idx="1768">
                  <c:v>-0.49164054000000001</c:v>
                </c:pt>
                <c:pt idx="1769">
                  <c:v>-0.49334087999999998</c:v>
                </c:pt>
                <c:pt idx="1770">
                  <c:v>-0.49536750000000002</c:v>
                </c:pt>
                <c:pt idx="1771">
                  <c:v>-0.51775914000000001</c:v>
                </c:pt>
                <c:pt idx="1772">
                  <c:v>-0.35208866</c:v>
                </c:pt>
                <c:pt idx="1773">
                  <c:v>-0.51403946</c:v>
                </c:pt>
                <c:pt idx="1774">
                  <c:v>-0.59573909999999997</c:v>
                </c:pt>
                <c:pt idx="1775">
                  <c:v>-0.54932654000000003</c:v>
                </c:pt>
                <c:pt idx="1776">
                  <c:v>-0.56117105</c:v>
                </c:pt>
                <c:pt idx="1777">
                  <c:v>-0.56483125999999995</c:v>
                </c:pt>
                <c:pt idx="1778">
                  <c:v>-0.53282240000000003</c:v>
                </c:pt>
                <c:pt idx="1779">
                  <c:v>-0.55927395999999996</c:v>
                </c:pt>
                <c:pt idx="1780">
                  <c:v>-0.3133493</c:v>
                </c:pt>
                <c:pt idx="1781">
                  <c:v>-0.57701630000000004</c:v>
                </c:pt>
                <c:pt idx="1782">
                  <c:v>-0.42035398000000002</c:v>
                </c:pt>
                <c:pt idx="1783">
                  <c:v>-0.26963404000000002</c:v>
                </c:pt>
                <c:pt idx="1784">
                  <c:v>-0.37622149999999999</c:v>
                </c:pt>
                <c:pt idx="1785">
                  <c:v>-0.45570972999999998</c:v>
                </c:pt>
                <c:pt idx="1786">
                  <c:v>-0.35085893000000001</c:v>
                </c:pt>
                <c:pt idx="1787">
                  <c:v>-0.47633903999999999</c:v>
                </c:pt>
                <c:pt idx="1788">
                  <c:v>-0.55859137000000003</c:v>
                </c:pt>
                <c:pt idx="1789">
                  <c:v>-0.47910776999999999</c:v>
                </c:pt>
                <c:pt idx="1790">
                  <c:v>-0.41231733999999998</c:v>
                </c:pt>
                <c:pt idx="1791">
                  <c:v>-0.42526838</c:v>
                </c:pt>
                <c:pt idx="1792">
                  <c:v>-0.46508060000000001</c:v>
                </c:pt>
                <c:pt idx="1793">
                  <c:v>-0.40738841999999997</c:v>
                </c:pt>
                <c:pt idx="1794">
                  <c:v>-0.52337164000000003</c:v>
                </c:pt>
                <c:pt idx="1795">
                  <c:v>-0.38342767999999999</c:v>
                </c:pt>
                <c:pt idx="1796">
                  <c:v>-0.37464093999999998</c:v>
                </c:pt>
                <c:pt idx="1797">
                  <c:v>-0.51538459999999997</c:v>
                </c:pt>
                <c:pt idx="1798">
                  <c:v>-0.43641039999999998</c:v>
                </c:pt>
                <c:pt idx="1799">
                  <c:v>-0.34765506000000002</c:v>
                </c:pt>
                <c:pt idx="1800">
                  <c:v>-0.4580438</c:v>
                </c:pt>
                <c:pt idx="1801">
                  <c:v>-7.9459004E-2</c:v>
                </c:pt>
                <c:pt idx="1802">
                  <c:v>-0.12824811</c:v>
                </c:pt>
                <c:pt idx="1803">
                  <c:v>3.0967128E-2</c:v>
                </c:pt>
                <c:pt idx="1804">
                  <c:v>-0.53796094999999999</c:v>
                </c:pt>
                <c:pt idx="1805">
                  <c:v>-0.22999828</c:v>
                </c:pt>
                <c:pt idx="1806">
                  <c:v>-0.28651929999999998</c:v>
                </c:pt>
                <c:pt idx="1807">
                  <c:v>-0.53381895999999995</c:v>
                </c:pt>
                <c:pt idx="1808">
                  <c:v>-0.11501317</c:v>
                </c:pt>
                <c:pt idx="1809">
                  <c:v>-0.45166665</c:v>
                </c:pt>
                <c:pt idx="1810">
                  <c:v>-0.52721450000000003</c:v>
                </c:pt>
                <c:pt idx="1811">
                  <c:v>-0.58899080000000004</c:v>
                </c:pt>
                <c:pt idx="1812">
                  <c:v>-0.61422926</c:v>
                </c:pt>
                <c:pt idx="1813">
                  <c:v>-0.53997030000000001</c:v>
                </c:pt>
                <c:pt idx="1814">
                  <c:v>-0.59990379999999999</c:v>
                </c:pt>
                <c:pt idx="1815">
                  <c:v>-0.57879979999999998</c:v>
                </c:pt>
                <c:pt idx="1816">
                  <c:v>-0.46177557000000002</c:v>
                </c:pt>
                <c:pt idx="1817">
                  <c:v>-0.25951800000000003</c:v>
                </c:pt>
                <c:pt idx="1818">
                  <c:v>-0.50086856000000002</c:v>
                </c:pt>
                <c:pt idx="1819">
                  <c:v>-0.43088418000000001</c:v>
                </c:pt>
                <c:pt idx="1820">
                  <c:v>-0.21982366</c:v>
                </c:pt>
                <c:pt idx="1821">
                  <c:v>-0.22117749</c:v>
                </c:pt>
                <c:pt idx="1822">
                  <c:v>-0.55110024999999996</c:v>
                </c:pt>
                <c:pt idx="1823">
                  <c:v>-0.49356726000000001</c:v>
                </c:pt>
                <c:pt idx="1824">
                  <c:v>-0.393119</c:v>
                </c:pt>
                <c:pt idx="1825">
                  <c:v>-0.43175033000000002</c:v>
                </c:pt>
                <c:pt idx="1826">
                  <c:v>-0.46909666</c:v>
                </c:pt>
                <c:pt idx="1827">
                  <c:v>-0.49344519999999997</c:v>
                </c:pt>
                <c:pt idx="1828">
                  <c:v>-0.52963159999999998</c:v>
                </c:pt>
                <c:pt idx="1829">
                  <c:v>-0.54960036000000001</c:v>
                </c:pt>
                <c:pt idx="1830">
                  <c:v>-0.52707669999999995</c:v>
                </c:pt>
                <c:pt idx="1831">
                  <c:v>-0.43818632000000002</c:v>
                </c:pt>
                <c:pt idx="1832">
                  <c:v>-0.42086430000000002</c:v>
                </c:pt>
                <c:pt idx="1833">
                  <c:v>-0.59117710000000001</c:v>
                </c:pt>
                <c:pt idx="1834">
                  <c:v>-0.36505140000000003</c:v>
                </c:pt>
                <c:pt idx="1835">
                  <c:v>-0.24147882000000001</c:v>
                </c:pt>
                <c:pt idx="1836">
                  <c:v>-0.17578750000000001</c:v>
                </c:pt>
                <c:pt idx="1837">
                  <c:v>-0.34701857000000003</c:v>
                </c:pt>
                <c:pt idx="1838">
                  <c:v>-9.2495635000000007E-2</c:v>
                </c:pt>
                <c:pt idx="1839">
                  <c:v>-0.37076700000000001</c:v>
                </c:pt>
                <c:pt idx="1840">
                  <c:v>-0.49478460000000002</c:v>
                </c:pt>
                <c:pt idx="1841">
                  <c:v>-0.31439555000000002</c:v>
                </c:pt>
                <c:pt idx="1842">
                  <c:v>-0.35476118000000001</c:v>
                </c:pt>
                <c:pt idx="1843">
                  <c:v>-0.38050659999999997</c:v>
                </c:pt>
                <c:pt idx="1844">
                  <c:v>-0.20725204</c:v>
                </c:pt>
                <c:pt idx="1845">
                  <c:v>-0.33333333999999998</c:v>
                </c:pt>
                <c:pt idx="1846">
                  <c:v>-0.12582782000000001</c:v>
                </c:pt>
                <c:pt idx="1847">
                  <c:v>-2.6900584000000002E-2</c:v>
                </c:pt>
                <c:pt idx="1848">
                  <c:v>-0.47837279999999999</c:v>
                </c:pt>
                <c:pt idx="1849">
                  <c:v>-0.32421561999999998</c:v>
                </c:pt>
                <c:pt idx="1850">
                  <c:v>-0.39062044000000001</c:v>
                </c:pt>
                <c:pt idx="1851">
                  <c:v>-0.42670456000000001</c:v>
                </c:pt>
                <c:pt idx="1852">
                  <c:v>-0.42544228000000001</c:v>
                </c:pt>
                <c:pt idx="1853">
                  <c:v>-0.5153219</c:v>
                </c:pt>
                <c:pt idx="1854">
                  <c:v>-0.48980891999999998</c:v>
                </c:pt>
                <c:pt idx="1855">
                  <c:v>-0.40069484999999999</c:v>
                </c:pt>
                <c:pt idx="1856">
                  <c:v>-0.45584481999999998</c:v>
                </c:pt>
                <c:pt idx="1857">
                  <c:v>-0.57470065000000004</c:v>
                </c:pt>
                <c:pt idx="1858">
                  <c:v>-0.48003129999999999</c:v>
                </c:pt>
                <c:pt idx="1859">
                  <c:v>-0.48868400000000001</c:v>
                </c:pt>
                <c:pt idx="1860">
                  <c:v>-0.51717734000000004</c:v>
                </c:pt>
                <c:pt idx="1861">
                  <c:v>-0.41903940000000001</c:v>
                </c:pt>
                <c:pt idx="1862">
                  <c:v>-0.39177102000000003</c:v>
                </c:pt>
                <c:pt idx="1863">
                  <c:v>-0.54310596</c:v>
                </c:pt>
                <c:pt idx="1864">
                  <c:v>-0.57251459999999998</c:v>
                </c:pt>
                <c:pt idx="1865">
                  <c:v>-0.51656100000000005</c:v>
                </c:pt>
                <c:pt idx="1866">
                  <c:v>-0.3292581</c:v>
                </c:pt>
                <c:pt idx="1867">
                  <c:v>-0.49815707999999997</c:v>
                </c:pt>
                <c:pt idx="1868">
                  <c:v>-0.42718722999999997</c:v>
                </c:pt>
                <c:pt idx="1869">
                  <c:v>-0.45276704000000001</c:v>
                </c:pt>
                <c:pt idx="1870">
                  <c:v>-0.45988023</c:v>
                </c:pt>
                <c:pt idx="1871">
                  <c:v>-0.46281716000000001</c:v>
                </c:pt>
                <c:pt idx="1872">
                  <c:v>-0.58423910000000001</c:v>
                </c:pt>
                <c:pt idx="1873">
                  <c:v>-0.34362700000000002</c:v>
                </c:pt>
                <c:pt idx="1874">
                  <c:v>-0.49488056000000002</c:v>
                </c:pt>
                <c:pt idx="1875">
                  <c:v>-0.45698324000000001</c:v>
                </c:pt>
                <c:pt idx="1876">
                  <c:v>-0.26418550000000002</c:v>
                </c:pt>
                <c:pt idx="1877">
                  <c:v>-0.47077748000000003</c:v>
                </c:pt>
                <c:pt idx="1878">
                  <c:v>-0.46103040000000001</c:v>
                </c:pt>
                <c:pt idx="1879">
                  <c:v>-0.20061728000000001</c:v>
                </c:pt>
                <c:pt idx="1880">
                  <c:v>-0.40924093</c:v>
                </c:pt>
                <c:pt idx="1881">
                  <c:v>-0.54100950000000003</c:v>
                </c:pt>
                <c:pt idx="1882">
                  <c:v>-0.44643379999999999</c:v>
                </c:pt>
                <c:pt idx="1883">
                  <c:v>-0.37038114999999999</c:v>
                </c:pt>
                <c:pt idx="1884">
                  <c:v>-4.8000000000000001E-2</c:v>
                </c:pt>
                <c:pt idx="1885">
                  <c:v>-4.058722E-2</c:v>
                </c:pt>
                <c:pt idx="1886">
                  <c:v>4.5207959999999997E-3</c:v>
                </c:pt>
                <c:pt idx="1887">
                  <c:v>-0.31845155000000003</c:v>
                </c:pt>
                <c:pt idx="1888">
                  <c:v>-0.17776381999999999</c:v>
                </c:pt>
                <c:pt idx="1889">
                  <c:v>-0.1440611</c:v>
                </c:pt>
                <c:pt idx="1890">
                  <c:v>-0.49466900000000003</c:v>
                </c:pt>
                <c:pt idx="1891">
                  <c:v>-0.53330069999999996</c:v>
                </c:pt>
                <c:pt idx="1892">
                  <c:v>-0.55208330000000005</c:v>
                </c:pt>
                <c:pt idx="1893">
                  <c:v>-0.57694559999999995</c:v>
                </c:pt>
                <c:pt idx="1894">
                  <c:v>-0.54803073000000002</c:v>
                </c:pt>
                <c:pt idx="1895">
                  <c:v>-0.56531739999999997</c:v>
                </c:pt>
                <c:pt idx="1896">
                  <c:v>-0.63828063000000002</c:v>
                </c:pt>
                <c:pt idx="1897">
                  <c:v>-0.54090229999999995</c:v>
                </c:pt>
                <c:pt idx="1898">
                  <c:v>-0.61989605000000003</c:v>
                </c:pt>
                <c:pt idx="1899">
                  <c:v>-0.48258105000000001</c:v>
                </c:pt>
                <c:pt idx="1900">
                  <c:v>-0.36656280000000002</c:v>
                </c:pt>
                <c:pt idx="1901">
                  <c:v>-0.17642342</c:v>
                </c:pt>
                <c:pt idx="1902">
                  <c:v>-8.3369330000000005E-2</c:v>
                </c:pt>
                <c:pt idx="1903">
                  <c:v>-0.44537433999999998</c:v>
                </c:pt>
                <c:pt idx="1904">
                  <c:v>-0.20720720000000001</c:v>
                </c:pt>
                <c:pt idx="1905">
                  <c:v>-0.55834450000000002</c:v>
                </c:pt>
                <c:pt idx="1906">
                  <c:v>-0.55790645000000005</c:v>
                </c:pt>
                <c:pt idx="1907">
                  <c:v>-0.49108970000000002</c:v>
                </c:pt>
                <c:pt idx="1908">
                  <c:v>-0.44477971999999999</c:v>
                </c:pt>
                <c:pt idx="1909">
                  <c:v>-0.45573770000000002</c:v>
                </c:pt>
                <c:pt idx="1910">
                  <c:v>-0.5067024</c:v>
                </c:pt>
                <c:pt idx="1911">
                  <c:v>-0.58564760000000005</c:v>
                </c:pt>
                <c:pt idx="1912">
                  <c:v>-0.383324</c:v>
                </c:pt>
                <c:pt idx="1913">
                  <c:v>-0.40869564000000003</c:v>
                </c:pt>
                <c:pt idx="1914">
                  <c:v>-0.46670975999999997</c:v>
                </c:pt>
                <c:pt idx="1915">
                  <c:v>-0.33133351999999999</c:v>
                </c:pt>
                <c:pt idx="1916">
                  <c:v>-0.52791624999999998</c:v>
                </c:pt>
                <c:pt idx="1917">
                  <c:v>-0.32006285000000001</c:v>
                </c:pt>
                <c:pt idx="1918">
                  <c:v>-0.41748550000000001</c:v>
                </c:pt>
                <c:pt idx="1919">
                  <c:v>-0.4122767</c:v>
                </c:pt>
                <c:pt idx="1920">
                  <c:v>-0.45057472999999998</c:v>
                </c:pt>
                <c:pt idx="1921">
                  <c:v>-0.29730810000000002</c:v>
                </c:pt>
                <c:pt idx="1922">
                  <c:v>-0.49275717000000002</c:v>
                </c:pt>
                <c:pt idx="1923">
                  <c:v>-0.36813325000000002</c:v>
                </c:pt>
                <c:pt idx="1924">
                  <c:v>-0.30366775000000001</c:v>
                </c:pt>
                <c:pt idx="1925">
                  <c:v>-0.6074427</c:v>
                </c:pt>
                <c:pt idx="1926">
                  <c:v>-0.37172772999999998</c:v>
                </c:pt>
                <c:pt idx="1927">
                  <c:v>-0.37956013999999999</c:v>
                </c:pt>
                <c:pt idx="1928">
                  <c:v>-0.30830767999999997</c:v>
                </c:pt>
                <c:pt idx="1929">
                  <c:v>5.8016878000000001E-2</c:v>
                </c:pt>
                <c:pt idx="1930">
                  <c:v>-1.7304190000000001E-2</c:v>
                </c:pt>
                <c:pt idx="1931">
                  <c:v>-0.52944124000000004</c:v>
                </c:pt>
                <c:pt idx="1932">
                  <c:v>-0.4664372</c:v>
                </c:pt>
                <c:pt idx="1933">
                  <c:v>-0.42034840000000001</c:v>
                </c:pt>
                <c:pt idx="1934">
                  <c:v>-0.44543484</c:v>
                </c:pt>
                <c:pt idx="1935">
                  <c:v>-0.43787696999999998</c:v>
                </c:pt>
                <c:pt idx="1936">
                  <c:v>-0.50852410000000003</c:v>
                </c:pt>
                <c:pt idx="1937">
                  <c:v>-0.47672364</c:v>
                </c:pt>
                <c:pt idx="1938">
                  <c:v>-0.52134895000000003</c:v>
                </c:pt>
                <c:pt idx="1939">
                  <c:v>-0.42627822999999998</c:v>
                </c:pt>
                <c:pt idx="1940">
                  <c:v>-0.45130035000000002</c:v>
                </c:pt>
                <c:pt idx="1941">
                  <c:v>-0.51561179999999995</c:v>
                </c:pt>
                <c:pt idx="1942">
                  <c:v>-0.53902185000000002</c:v>
                </c:pt>
                <c:pt idx="1943">
                  <c:v>-0.47147503000000002</c:v>
                </c:pt>
                <c:pt idx="1944">
                  <c:v>-0.56002235</c:v>
                </c:pt>
                <c:pt idx="1945">
                  <c:v>-0.53517879999999995</c:v>
                </c:pt>
                <c:pt idx="1946">
                  <c:v>-0.31035923999999998</c:v>
                </c:pt>
                <c:pt idx="1947">
                  <c:v>-0.48747911999999999</c:v>
                </c:pt>
                <c:pt idx="1948">
                  <c:v>-0.57834240000000003</c:v>
                </c:pt>
                <c:pt idx="1949">
                  <c:v>-0.51726013000000004</c:v>
                </c:pt>
                <c:pt idx="1950">
                  <c:v>-0.39489796999999999</c:v>
                </c:pt>
                <c:pt idx="1951">
                  <c:v>-0.58865250000000002</c:v>
                </c:pt>
                <c:pt idx="1952">
                  <c:v>-0.42422652</c:v>
                </c:pt>
                <c:pt idx="1953">
                  <c:v>-0.39316240000000002</c:v>
                </c:pt>
                <c:pt idx="1954">
                  <c:v>-0.34647887999999999</c:v>
                </c:pt>
                <c:pt idx="1955">
                  <c:v>-0.34937689999999999</c:v>
                </c:pt>
                <c:pt idx="1956">
                  <c:v>-0.53911805000000002</c:v>
                </c:pt>
                <c:pt idx="1957">
                  <c:v>-0.50594280000000003</c:v>
                </c:pt>
                <c:pt idx="1958">
                  <c:v>-0.58328842999999997</c:v>
                </c:pt>
                <c:pt idx="1959">
                  <c:v>-0.3001066</c:v>
                </c:pt>
                <c:pt idx="1960">
                  <c:v>-0.37720706999999998</c:v>
                </c:pt>
                <c:pt idx="1961">
                  <c:v>-0.56581587</c:v>
                </c:pt>
                <c:pt idx="1962">
                  <c:v>-0.51477026999999997</c:v>
                </c:pt>
                <c:pt idx="1963">
                  <c:v>-0.54158764999999998</c:v>
                </c:pt>
                <c:pt idx="1964">
                  <c:v>-0.22414713</c:v>
                </c:pt>
                <c:pt idx="1965">
                  <c:v>-0.36790845</c:v>
                </c:pt>
                <c:pt idx="1966">
                  <c:v>-0.54284180000000004</c:v>
                </c:pt>
                <c:pt idx="1967">
                  <c:v>-0.13264887</c:v>
                </c:pt>
                <c:pt idx="1968">
                  <c:v>-0.59457994000000003</c:v>
                </c:pt>
                <c:pt idx="1969">
                  <c:v>-0.54196644000000005</c:v>
                </c:pt>
                <c:pt idx="1970">
                  <c:v>-0.53816609999999998</c:v>
                </c:pt>
                <c:pt idx="1971">
                  <c:v>-0.55308056000000005</c:v>
                </c:pt>
                <c:pt idx="1972">
                  <c:v>-0.59139264000000002</c:v>
                </c:pt>
                <c:pt idx="1973">
                  <c:v>-0.52660644000000001</c:v>
                </c:pt>
                <c:pt idx="1974">
                  <c:v>-0.62027650000000001</c:v>
                </c:pt>
                <c:pt idx="1975">
                  <c:v>-0.55049943999999995</c:v>
                </c:pt>
                <c:pt idx="1976">
                  <c:v>-0.55654599999999999</c:v>
                </c:pt>
                <c:pt idx="1977">
                  <c:v>-0.60971869999999995</c:v>
                </c:pt>
                <c:pt idx="1978">
                  <c:v>-0.37349397000000001</c:v>
                </c:pt>
                <c:pt idx="1979">
                  <c:v>-0.44649243</c:v>
                </c:pt>
                <c:pt idx="1980">
                  <c:v>-0.29758214999999999</c:v>
                </c:pt>
                <c:pt idx="1981">
                  <c:v>-0.34907374000000002</c:v>
                </c:pt>
                <c:pt idx="1982">
                  <c:v>-0.33333333999999998</c:v>
                </c:pt>
                <c:pt idx="1983">
                  <c:v>-0.45023419999999997</c:v>
                </c:pt>
                <c:pt idx="1984">
                  <c:v>-0.32622287</c:v>
                </c:pt>
                <c:pt idx="1985">
                  <c:v>-0.26273360000000001</c:v>
                </c:pt>
                <c:pt idx="1986">
                  <c:v>-0.49171900000000002</c:v>
                </c:pt>
                <c:pt idx="1987">
                  <c:v>-0.56769263999999997</c:v>
                </c:pt>
                <c:pt idx="1988">
                  <c:v>-0.4885352</c:v>
                </c:pt>
                <c:pt idx="1989">
                  <c:v>-0.30283225000000003</c:v>
                </c:pt>
                <c:pt idx="1990">
                  <c:v>-0.14965986000000001</c:v>
                </c:pt>
                <c:pt idx="1991">
                  <c:v>-0.27172655000000001</c:v>
                </c:pt>
                <c:pt idx="1992">
                  <c:v>-0.17040168999999999</c:v>
                </c:pt>
                <c:pt idx="1993">
                  <c:v>-0.24050634000000001</c:v>
                </c:pt>
                <c:pt idx="1994">
                  <c:v>-0.43733335000000001</c:v>
                </c:pt>
                <c:pt idx="1995">
                  <c:v>-0.27468305999999998</c:v>
                </c:pt>
                <c:pt idx="1996">
                  <c:v>-0.49474224</c:v>
                </c:pt>
                <c:pt idx="1997">
                  <c:v>-0.2761168</c:v>
                </c:pt>
                <c:pt idx="1998">
                  <c:v>-0.36559802000000002</c:v>
                </c:pt>
                <c:pt idx="1999">
                  <c:v>-0.40980833999999999</c:v>
                </c:pt>
                <c:pt idx="2000">
                  <c:v>-0.35113144000000002</c:v>
                </c:pt>
                <c:pt idx="2001">
                  <c:v>-0.44137755000000001</c:v>
                </c:pt>
                <c:pt idx="2002">
                  <c:v>-0.18516437999999999</c:v>
                </c:pt>
                <c:pt idx="2003">
                  <c:v>6.9894929999999994E-2</c:v>
                </c:pt>
                <c:pt idx="2004">
                  <c:v>5.6772463000000002E-2</c:v>
                </c:pt>
                <c:pt idx="2005">
                  <c:v>6.4356440000000001E-2</c:v>
                </c:pt>
                <c:pt idx="2006">
                  <c:v>-0.22413793000000001</c:v>
                </c:pt>
                <c:pt idx="2007">
                  <c:v>-0.28416323999999998</c:v>
                </c:pt>
                <c:pt idx="2008">
                  <c:v>-0.47085658000000002</c:v>
                </c:pt>
                <c:pt idx="2009">
                  <c:v>-0.51671206999999997</c:v>
                </c:pt>
                <c:pt idx="2010">
                  <c:v>-0.41916346999999998</c:v>
                </c:pt>
                <c:pt idx="2011">
                  <c:v>-0.54183464999999997</c:v>
                </c:pt>
                <c:pt idx="2012">
                  <c:v>-0.31840353999999998</c:v>
                </c:pt>
                <c:pt idx="2013">
                  <c:v>-0.50458133000000005</c:v>
                </c:pt>
                <c:pt idx="2014">
                  <c:v>-0.57332609999999995</c:v>
                </c:pt>
                <c:pt idx="2015">
                  <c:v>-0.53818829999999995</c:v>
                </c:pt>
                <c:pt idx="2016">
                  <c:v>-0.4819427</c:v>
                </c:pt>
                <c:pt idx="2017">
                  <c:v>-0.46532556000000003</c:v>
                </c:pt>
                <c:pt idx="2018">
                  <c:v>-0.38546255000000001</c:v>
                </c:pt>
                <c:pt idx="2019">
                  <c:v>-0.42789349999999998</c:v>
                </c:pt>
                <c:pt idx="2020">
                  <c:v>-0.48016194000000001</c:v>
                </c:pt>
                <c:pt idx="2021">
                  <c:v>-0.54074469999999997</c:v>
                </c:pt>
                <c:pt idx="2022">
                  <c:v>-0.5321439</c:v>
                </c:pt>
                <c:pt idx="2023">
                  <c:v>-0.53826130000000005</c:v>
                </c:pt>
                <c:pt idx="2024">
                  <c:v>-0.54263127</c:v>
                </c:pt>
                <c:pt idx="2025">
                  <c:v>-0.42634365000000002</c:v>
                </c:pt>
                <c:pt idx="2026">
                  <c:v>-0.51784253000000002</c:v>
                </c:pt>
                <c:pt idx="2027">
                  <c:v>-0.56435645000000001</c:v>
                </c:pt>
                <c:pt idx="2028">
                  <c:v>-0.48190476999999998</c:v>
                </c:pt>
                <c:pt idx="2029">
                  <c:v>-0.17688353000000001</c:v>
                </c:pt>
                <c:pt idx="2030">
                  <c:v>-0.38297160000000002</c:v>
                </c:pt>
                <c:pt idx="2031">
                  <c:v>-0.47437358000000002</c:v>
                </c:pt>
                <c:pt idx="2032">
                  <c:v>-0.45213965</c:v>
                </c:pt>
                <c:pt idx="2033">
                  <c:v>-0.48198846000000001</c:v>
                </c:pt>
                <c:pt idx="2034">
                  <c:v>-0.24741506999999999</c:v>
                </c:pt>
                <c:pt idx="2035">
                  <c:v>-0.41039878000000002</c:v>
                </c:pt>
                <c:pt idx="2036">
                  <c:v>-0.52853729999999999</c:v>
                </c:pt>
                <c:pt idx="2037">
                  <c:v>-0.46759927000000001</c:v>
                </c:pt>
                <c:pt idx="2038">
                  <c:v>-0.29752988000000002</c:v>
                </c:pt>
                <c:pt idx="2039">
                  <c:v>-0.38135362</c:v>
                </c:pt>
                <c:pt idx="2040">
                  <c:v>-0.58080810000000005</c:v>
                </c:pt>
                <c:pt idx="2041">
                  <c:v>-0.41841492000000002</c:v>
                </c:pt>
                <c:pt idx="2042">
                  <c:v>-0.60802560000000005</c:v>
                </c:pt>
                <c:pt idx="2043">
                  <c:v>-0.67520080000000005</c:v>
                </c:pt>
                <c:pt idx="2044">
                  <c:v>-0.59447234999999998</c:v>
                </c:pt>
                <c:pt idx="2045">
                  <c:v>-0.58409785999999997</c:v>
                </c:pt>
                <c:pt idx="2046">
                  <c:v>-0.24653506</c:v>
                </c:pt>
                <c:pt idx="2047">
                  <c:v>-0.55847055000000001</c:v>
                </c:pt>
                <c:pt idx="2048">
                  <c:v>-0.59540963000000002</c:v>
                </c:pt>
                <c:pt idx="2049">
                  <c:v>-0.38112230000000002</c:v>
                </c:pt>
                <c:pt idx="2050">
                  <c:v>-0.46984407</c:v>
                </c:pt>
                <c:pt idx="2051">
                  <c:v>-0.50887570000000004</c:v>
                </c:pt>
                <c:pt idx="2052">
                  <c:v>-0.33258173000000002</c:v>
                </c:pt>
                <c:pt idx="2053">
                  <c:v>-0.47387605999999999</c:v>
                </c:pt>
                <c:pt idx="2054">
                  <c:v>-9.6835019999999994E-2</c:v>
                </c:pt>
                <c:pt idx="2055">
                  <c:v>-0.15629741999999999</c:v>
                </c:pt>
                <c:pt idx="2056">
                  <c:v>-0.27425688999999998</c:v>
                </c:pt>
                <c:pt idx="2057">
                  <c:v>-0.47952443</c:v>
                </c:pt>
                <c:pt idx="2058">
                  <c:v>-0.42119013999999999</c:v>
                </c:pt>
                <c:pt idx="2059">
                  <c:v>-0.41031772</c:v>
                </c:pt>
                <c:pt idx="2060">
                  <c:v>-0.38444689999999998</c:v>
                </c:pt>
                <c:pt idx="2061">
                  <c:v>-0.44819692</c:v>
                </c:pt>
                <c:pt idx="2062">
                  <c:v>-0.14951677999999999</c:v>
                </c:pt>
                <c:pt idx="2063">
                  <c:v>-0.13425741999999999</c:v>
                </c:pt>
                <c:pt idx="2064">
                  <c:v>-0.19806403</c:v>
                </c:pt>
                <c:pt idx="2065">
                  <c:v>-0.14701258</c:v>
                </c:pt>
                <c:pt idx="2066">
                  <c:v>-0.36756267999999997</c:v>
                </c:pt>
                <c:pt idx="2067">
                  <c:v>-0.1794702</c:v>
                </c:pt>
                <c:pt idx="2068">
                  <c:v>-0.15219167</c:v>
                </c:pt>
                <c:pt idx="2069">
                  <c:v>-0.27587010000000001</c:v>
                </c:pt>
                <c:pt idx="2070">
                  <c:v>-0.29414907000000001</c:v>
                </c:pt>
                <c:pt idx="2071">
                  <c:v>-0.29015200000000002</c:v>
                </c:pt>
                <c:pt idx="2072">
                  <c:v>-0.21373542000000001</c:v>
                </c:pt>
                <c:pt idx="2073">
                  <c:v>9.9543380000000001E-2</c:v>
                </c:pt>
                <c:pt idx="2074">
                  <c:v>8.6206895999999997E-4</c:v>
                </c:pt>
                <c:pt idx="2075">
                  <c:v>-3.1795512999999997E-2</c:v>
                </c:pt>
                <c:pt idx="2076">
                  <c:v>-4.4824774999999997E-2</c:v>
                </c:pt>
                <c:pt idx="2077">
                  <c:v>2.0134227000000001E-2</c:v>
                </c:pt>
                <c:pt idx="2078">
                  <c:v>-0.26225436000000002</c:v>
                </c:pt>
                <c:pt idx="2079">
                  <c:v>-0.36285713000000003</c:v>
                </c:pt>
                <c:pt idx="2080">
                  <c:v>-0.41203400000000001</c:v>
                </c:pt>
                <c:pt idx="2081">
                  <c:v>-0.1464753</c:v>
                </c:pt>
                <c:pt idx="2082">
                  <c:v>-0.22841121</c:v>
                </c:pt>
                <c:pt idx="2083">
                  <c:v>-0.42920247</c:v>
                </c:pt>
                <c:pt idx="2084">
                  <c:v>-0.51776962999999998</c:v>
                </c:pt>
                <c:pt idx="2085">
                  <c:v>-0.50708900000000001</c:v>
                </c:pt>
                <c:pt idx="2086">
                  <c:v>-0.60350435999999996</c:v>
                </c:pt>
                <c:pt idx="2087">
                  <c:v>-0.41455301999999999</c:v>
                </c:pt>
                <c:pt idx="2088">
                  <c:v>-0.41846892000000002</c:v>
                </c:pt>
                <c:pt idx="2089">
                  <c:v>-0.52159650000000002</c:v>
                </c:pt>
                <c:pt idx="2090">
                  <c:v>-0.37722107999999999</c:v>
                </c:pt>
                <c:pt idx="2091">
                  <c:v>-0.50429374000000005</c:v>
                </c:pt>
                <c:pt idx="2092">
                  <c:v>-0.58571850000000003</c:v>
                </c:pt>
                <c:pt idx="2093">
                  <c:v>-0.31641933</c:v>
                </c:pt>
                <c:pt idx="2094">
                  <c:v>-0.20791510999999999</c:v>
                </c:pt>
                <c:pt idx="2095">
                  <c:v>-0.46994970000000003</c:v>
                </c:pt>
                <c:pt idx="2096">
                  <c:v>-0.46151115999999998</c:v>
                </c:pt>
                <c:pt idx="2097">
                  <c:v>-0.47498527000000001</c:v>
                </c:pt>
                <c:pt idx="2098">
                  <c:v>-0.54326165000000004</c:v>
                </c:pt>
                <c:pt idx="2099">
                  <c:v>-0.39132303000000002</c:v>
                </c:pt>
                <c:pt idx="2100">
                  <c:v>-0.36523929999999999</c:v>
                </c:pt>
                <c:pt idx="2101">
                  <c:v>-0.25028159999999999</c:v>
                </c:pt>
                <c:pt idx="2102">
                  <c:v>-0.38159615000000002</c:v>
                </c:pt>
                <c:pt idx="2103">
                  <c:v>-0.36032387999999999</c:v>
                </c:pt>
                <c:pt idx="2104">
                  <c:v>-0.38946226</c:v>
                </c:pt>
                <c:pt idx="2105">
                  <c:v>-0.51281357000000005</c:v>
                </c:pt>
                <c:pt idx="2106">
                  <c:v>-0.41639343000000001</c:v>
                </c:pt>
                <c:pt idx="2107">
                  <c:v>-0.49781557999999998</c:v>
                </c:pt>
                <c:pt idx="2108">
                  <c:v>-0.51471469999999997</c:v>
                </c:pt>
                <c:pt idx="2109">
                  <c:v>-0.58597750000000004</c:v>
                </c:pt>
                <c:pt idx="2110">
                  <c:v>-0.50764673999999999</c:v>
                </c:pt>
                <c:pt idx="2111">
                  <c:v>-0.54465160000000001</c:v>
                </c:pt>
                <c:pt idx="2112">
                  <c:v>-0.54200000000000004</c:v>
                </c:pt>
                <c:pt idx="2113">
                  <c:v>-0.42915811999999998</c:v>
                </c:pt>
                <c:pt idx="2114">
                  <c:v>-0.49734324000000002</c:v>
                </c:pt>
                <c:pt idx="2115">
                  <c:v>-0.33390631999999998</c:v>
                </c:pt>
                <c:pt idx="2116">
                  <c:v>-0.63600489999999998</c:v>
                </c:pt>
                <c:pt idx="2117">
                  <c:v>-0.46091262</c:v>
                </c:pt>
                <c:pt idx="2118">
                  <c:v>-0.38513799999999998</c:v>
                </c:pt>
                <c:pt idx="2119">
                  <c:v>-0.48951467999999998</c:v>
                </c:pt>
                <c:pt idx="2120">
                  <c:v>-0.16347031000000001</c:v>
                </c:pt>
                <c:pt idx="2121">
                  <c:v>-0.35777414000000002</c:v>
                </c:pt>
                <c:pt idx="2122">
                  <c:v>-0.13627607999999999</c:v>
                </c:pt>
                <c:pt idx="2123">
                  <c:v>-0.15233582000000001</c:v>
                </c:pt>
                <c:pt idx="2124">
                  <c:v>-0.17103763</c:v>
                </c:pt>
                <c:pt idx="2125">
                  <c:v>-0.45885700000000001</c:v>
                </c:pt>
                <c:pt idx="2126">
                  <c:v>-0.48600510000000002</c:v>
                </c:pt>
                <c:pt idx="2127">
                  <c:v>-0.33426377000000002</c:v>
                </c:pt>
                <c:pt idx="2128">
                  <c:v>-0.19286822000000001</c:v>
                </c:pt>
                <c:pt idx="2129">
                  <c:v>-0.28717366</c:v>
                </c:pt>
                <c:pt idx="2130">
                  <c:v>-0.104477614</c:v>
                </c:pt>
                <c:pt idx="2131">
                  <c:v>-0.17477604999999999</c:v>
                </c:pt>
                <c:pt idx="2132">
                  <c:v>-0.11639714</c:v>
                </c:pt>
                <c:pt idx="2133">
                  <c:v>-0.56923800000000002</c:v>
                </c:pt>
                <c:pt idx="2134">
                  <c:v>-0.2333865</c:v>
                </c:pt>
                <c:pt idx="2135">
                  <c:v>-0.22656095000000001</c:v>
                </c:pt>
                <c:pt idx="2136">
                  <c:v>-0.28801268000000002</c:v>
                </c:pt>
                <c:pt idx="2137">
                  <c:v>-9.6055979999999999E-2</c:v>
                </c:pt>
                <c:pt idx="2138">
                  <c:v>0.17250438000000001</c:v>
                </c:pt>
                <c:pt idx="2139">
                  <c:v>9.8074339999999996E-2</c:v>
                </c:pt>
                <c:pt idx="2140">
                  <c:v>0.10793358</c:v>
                </c:pt>
                <c:pt idx="2141">
                  <c:v>0.10009443</c:v>
                </c:pt>
                <c:pt idx="2142">
                  <c:v>-0.31212573999999998</c:v>
                </c:pt>
                <c:pt idx="2143">
                  <c:v>-0.20451755999999999</c:v>
                </c:pt>
                <c:pt idx="2144">
                  <c:v>-0.20249776999999999</c:v>
                </c:pt>
                <c:pt idx="2145">
                  <c:v>-0.23555097999999999</c:v>
                </c:pt>
                <c:pt idx="2146">
                  <c:v>-0.28052473</c:v>
                </c:pt>
                <c:pt idx="2147">
                  <c:v>-0.40346821999999999</c:v>
                </c:pt>
                <c:pt idx="2148">
                  <c:v>-0.46968925</c:v>
                </c:pt>
                <c:pt idx="2149">
                  <c:v>-0.47055491999999999</c:v>
                </c:pt>
                <c:pt idx="2150">
                  <c:v>-0.49910917999999999</c:v>
                </c:pt>
                <c:pt idx="2151">
                  <c:v>-0.41698277</c:v>
                </c:pt>
                <c:pt idx="2152">
                  <c:v>-0.20681985999999999</c:v>
                </c:pt>
                <c:pt idx="2153">
                  <c:v>-0.47626839999999998</c:v>
                </c:pt>
                <c:pt idx="2154">
                  <c:v>-0.46381679999999997</c:v>
                </c:pt>
                <c:pt idx="2155">
                  <c:v>-0.41866878000000002</c:v>
                </c:pt>
                <c:pt idx="2156">
                  <c:v>-0.36471587</c:v>
                </c:pt>
                <c:pt idx="2157">
                  <c:v>-0.45950809999999997</c:v>
                </c:pt>
                <c:pt idx="2158">
                  <c:v>-0.18788885</c:v>
                </c:pt>
                <c:pt idx="2159">
                  <c:v>-0.22546972000000001</c:v>
                </c:pt>
                <c:pt idx="2160">
                  <c:v>-0.56577085999999999</c:v>
                </c:pt>
                <c:pt idx="2161">
                  <c:v>-0.21301691</c:v>
                </c:pt>
                <c:pt idx="2162">
                  <c:v>-0.40155565999999998</c:v>
                </c:pt>
                <c:pt idx="2163">
                  <c:v>-0.53646830000000001</c:v>
                </c:pt>
                <c:pt idx="2164">
                  <c:v>-0.56766914999999996</c:v>
                </c:pt>
                <c:pt idx="2165">
                  <c:v>-0.32076951999999997</c:v>
                </c:pt>
                <c:pt idx="2166">
                  <c:v>-0.37081809999999998</c:v>
                </c:pt>
                <c:pt idx="2167">
                  <c:v>-0.19093040999999999</c:v>
                </c:pt>
                <c:pt idx="2168">
                  <c:v>-0.13614923000000001</c:v>
                </c:pt>
                <c:pt idx="2169">
                  <c:v>-0.20798859</c:v>
                </c:pt>
                <c:pt idx="2170">
                  <c:v>-0.40971585999999999</c:v>
                </c:pt>
                <c:pt idx="2171">
                  <c:v>-0.52232140000000005</c:v>
                </c:pt>
                <c:pt idx="2172">
                  <c:v>-0.39184766999999998</c:v>
                </c:pt>
                <c:pt idx="2173">
                  <c:v>-0.55772040000000001</c:v>
                </c:pt>
                <c:pt idx="2174">
                  <c:v>-0.58086879999999996</c:v>
                </c:pt>
                <c:pt idx="2175">
                  <c:v>-0.58318179999999997</c:v>
                </c:pt>
                <c:pt idx="2176">
                  <c:v>-0.22161151000000001</c:v>
                </c:pt>
                <c:pt idx="2177">
                  <c:v>-0.51696145999999998</c:v>
                </c:pt>
                <c:pt idx="2178">
                  <c:v>-0.22230199</c:v>
                </c:pt>
                <c:pt idx="2179">
                  <c:v>-0.62582539999999998</c:v>
                </c:pt>
                <c:pt idx="2180">
                  <c:v>-0.36241367000000002</c:v>
                </c:pt>
                <c:pt idx="2181">
                  <c:v>-0.14027149999999999</c:v>
                </c:pt>
                <c:pt idx="2182">
                  <c:v>-0.32976826999999997</c:v>
                </c:pt>
                <c:pt idx="2183">
                  <c:v>-0.38078293000000002</c:v>
                </c:pt>
                <c:pt idx="2184">
                  <c:v>-0.41074090000000002</c:v>
                </c:pt>
                <c:pt idx="2185">
                  <c:v>-0.43352871999999998</c:v>
                </c:pt>
                <c:pt idx="2186">
                  <c:v>-0.46979702000000001</c:v>
                </c:pt>
                <c:pt idx="2187">
                  <c:v>-0.24029174</c:v>
                </c:pt>
                <c:pt idx="2188">
                  <c:v>-0.50154005999999995</c:v>
                </c:pt>
                <c:pt idx="2189">
                  <c:v>-0.19064257000000001</c:v>
                </c:pt>
                <c:pt idx="2190">
                  <c:v>-0.1752129</c:v>
                </c:pt>
                <c:pt idx="2191">
                  <c:v>-0.13571799000000001</c:v>
                </c:pt>
                <c:pt idx="2192">
                  <c:v>-0.31288344000000001</c:v>
                </c:pt>
                <c:pt idx="2193">
                  <c:v>-0.12656885000000001</c:v>
                </c:pt>
                <c:pt idx="2194">
                  <c:v>-0.13105105</c:v>
                </c:pt>
                <c:pt idx="2195">
                  <c:v>-0.16643187000000001</c:v>
                </c:pt>
                <c:pt idx="2196">
                  <c:v>-0.30869034000000001</c:v>
                </c:pt>
                <c:pt idx="2197">
                  <c:v>9.1254756000000006E-2</c:v>
                </c:pt>
                <c:pt idx="2198">
                  <c:v>0.16112311000000001</c:v>
                </c:pt>
                <c:pt idx="2199">
                  <c:v>0.17948718</c:v>
                </c:pt>
                <c:pt idx="2200">
                  <c:v>0.23513012</c:v>
                </c:pt>
                <c:pt idx="2201">
                  <c:v>0.24626505000000001</c:v>
                </c:pt>
                <c:pt idx="2202">
                  <c:v>0.21442307999999999</c:v>
                </c:pt>
                <c:pt idx="2203">
                  <c:v>9.4746720000000006E-2</c:v>
                </c:pt>
                <c:pt idx="2204">
                  <c:v>-0.36979785999999998</c:v>
                </c:pt>
                <c:pt idx="2205">
                  <c:v>-0.22716981</c:v>
                </c:pt>
                <c:pt idx="2206">
                  <c:v>-0.23286662</c:v>
                </c:pt>
                <c:pt idx="2207">
                  <c:v>-0.15173675</c:v>
                </c:pt>
                <c:pt idx="2208">
                  <c:v>-0.1522694</c:v>
                </c:pt>
                <c:pt idx="2209">
                  <c:v>-0.57664970000000004</c:v>
                </c:pt>
                <c:pt idx="2210">
                  <c:v>-0.43165857000000002</c:v>
                </c:pt>
                <c:pt idx="2211">
                  <c:v>-0.5181422</c:v>
                </c:pt>
                <c:pt idx="2212">
                  <c:v>-0.45190352</c:v>
                </c:pt>
                <c:pt idx="2213">
                  <c:v>-0.43190395999999998</c:v>
                </c:pt>
                <c:pt idx="2214">
                  <c:v>-0.35760668000000001</c:v>
                </c:pt>
                <c:pt idx="2215">
                  <c:v>-0.42632172000000002</c:v>
                </c:pt>
                <c:pt idx="2216">
                  <c:v>-0.54125109999999999</c:v>
                </c:pt>
                <c:pt idx="2217">
                  <c:v>-0.56464619999999999</c:v>
                </c:pt>
                <c:pt idx="2218">
                  <c:v>-0.32749270000000003</c:v>
                </c:pt>
                <c:pt idx="2219">
                  <c:v>-0.22452796</c:v>
                </c:pt>
                <c:pt idx="2220">
                  <c:v>-0.25485661999999998</c:v>
                </c:pt>
                <c:pt idx="2221">
                  <c:v>-0.52866610000000003</c:v>
                </c:pt>
                <c:pt idx="2222">
                  <c:v>-0.10053344</c:v>
                </c:pt>
                <c:pt idx="2223">
                  <c:v>-0.52415025000000004</c:v>
                </c:pt>
                <c:pt idx="2224">
                  <c:v>-0.42248957999999998</c:v>
                </c:pt>
                <c:pt idx="2225">
                  <c:v>-0.31275301999999999</c:v>
                </c:pt>
                <c:pt idx="2226">
                  <c:v>-0.57374480000000005</c:v>
                </c:pt>
                <c:pt idx="2227">
                  <c:v>-0.35341363999999997</c:v>
                </c:pt>
                <c:pt idx="2228">
                  <c:v>-0.23614690999999999</c:v>
                </c:pt>
                <c:pt idx="2229">
                  <c:v>-0.25381225000000002</c:v>
                </c:pt>
                <c:pt idx="2230">
                  <c:v>-0.4546847</c:v>
                </c:pt>
                <c:pt idx="2231">
                  <c:v>-0.48787636000000001</c:v>
                </c:pt>
                <c:pt idx="2232">
                  <c:v>-0.49196634</c:v>
                </c:pt>
                <c:pt idx="2233">
                  <c:v>-0.47636780000000001</c:v>
                </c:pt>
                <c:pt idx="2234">
                  <c:v>-0.48396254</c:v>
                </c:pt>
                <c:pt idx="2235">
                  <c:v>-0.48922539999999998</c:v>
                </c:pt>
                <c:pt idx="2236">
                  <c:v>-0.50643780000000005</c:v>
                </c:pt>
                <c:pt idx="2237">
                  <c:v>-0.5438984</c:v>
                </c:pt>
                <c:pt idx="2238">
                  <c:v>-0.15806450999999999</c:v>
                </c:pt>
                <c:pt idx="2239">
                  <c:v>-0.21286978000000001</c:v>
                </c:pt>
                <c:pt idx="2240">
                  <c:v>-0.42583025000000002</c:v>
                </c:pt>
                <c:pt idx="2241">
                  <c:v>-0.53400504999999998</c:v>
                </c:pt>
                <c:pt idx="2242">
                  <c:v>-0.48726416</c:v>
                </c:pt>
                <c:pt idx="2243">
                  <c:v>-0.48566749999999997</c:v>
                </c:pt>
                <c:pt idx="2244">
                  <c:v>-0.53605473000000003</c:v>
                </c:pt>
                <c:pt idx="2245">
                  <c:v>-0.52743830000000003</c:v>
                </c:pt>
                <c:pt idx="2246">
                  <c:v>-0.42544841999999999</c:v>
                </c:pt>
                <c:pt idx="2247">
                  <c:v>-0.16370510999999999</c:v>
                </c:pt>
                <c:pt idx="2248">
                  <c:v>-0.16125026000000001</c:v>
                </c:pt>
                <c:pt idx="2249">
                  <c:v>-0.37784227999999997</c:v>
                </c:pt>
                <c:pt idx="2250">
                  <c:v>-0.18159239999999999</c:v>
                </c:pt>
                <c:pt idx="2251">
                  <c:v>-0.46219757</c:v>
                </c:pt>
                <c:pt idx="2252">
                  <c:v>-0.46570574999999997</c:v>
                </c:pt>
                <c:pt idx="2253">
                  <c:v>4.9241020000000003E-2</c:v>
                </c:pt>
                <c:pt idx="2254">
                  <c:v>0.12884456</c:v>
                </c:pt>
                <c:pt idx="2255">
                  <c:v>0.16777334999999999</c:v>
                </c:pt>
                <c:pt idx="2256">
                  <c:v>0.16468436</c:v>
                </c:pt>
                <c:pt idx="2257">
                  <c:v>0.15083799000000001</c:v>
                </c:pt>
                <c:pt idx="2258">
                  <c:v>0.13835876999999999</c:v>
                </c:pt>
                <c:pt idx="2259">
                  <c:v>0.14110429999999999</c:v>
                </c:pt>
                <c:pt idx="2260">
                  <c:v>4.6594980000000001E-2</c:v>
                </c:pt>
                <c:pt idx="2261">
                  <c:v>6.9975179999999998E-2</c:v>
                </c:pt>
                <c:pt idx="2262">
                  <c:v>8.8183419999999998E-3</c:v>
                </c:pt>
                <c:pt idx="2263">
                  <c:v>5.2255469999999998E-2</c:v>
                </c:pt>
                <c:pt idx="2264">
                  <c:v>-0.49042036999999999</c:v>
                </c:pt>
                <c:pt idx="2265">
                  <c:v>-0.45189046999999999</c:v>
                </c:pt>
                <c:pt idx="2266">
                  <c:v>-0.40505200000000002</c:v>
                </c:pt>
                <c:pt idx="2267">
                  <c:v>-0.39319726999999999</c:v>
                </c:pt>
                <c:pt idx="2268">
                  <c:v>-0.58365460000000002</c:v>
                </c:pt>
                <c:pt idx="2269">
                  <c:v>-0.54494213999999996</c:v>
                </c:pt>
                <c:pt idx="2270">
                  <c:v>-0.5249819</c:v>
                </c:pt>
                <c:pt idx="2271">
                  <c:v>-0.44789760000000001</c:v>
                </c:pt>
                <c:pt idx="2272">
                  <c:v>-0.52275187000000001</c:v>
                </c:pt>
                <c:pt idx="2273">
                  <c:v>-0.48123437000000002</c:v>
                </c:pt>
                <c:pt idx="2274">
                  <c:v>-0.4215873</c:v>
                </c:pt>
                <c:pt idx="2275">
                  <c:v>-0.56325376000000005</c:v>
                </c:pt>
                <c:pt idx="2276">
                  <c:v>-0.3229959</c:v>
                </c:pt>
                <c:pt idx="2277">
                  <c:v>-0.13589156999999999</c:v>
                </c:pt>
                <c:pt idx="2278">
                  <c:v>-0.17494415999999999</c:v>
                </c:pt>
                <c:pt idx="2279">
                  <c:v>-0.55023080000000002</c:v>
                </c:pt>
                <c:pt idx="2280">
                  <c:v>-0.18791178</c:v>
                </c:pt>
                <c:pt idx="2281">
                  <c:v>-0.18113407000000001</c:v>
                </c:pt>
                <c:pt idx="2282">
                  <c:v>-0.50690539999999995</c:v>
                </c:pt>
                <c:pt idx="2283">
                  <c:v>-0.35503637999999998</c:v>
                </c:pt>
                <c:pt idx="2284">
                  <c:v>-0.20429009000000001</c:v>
                </c:pt>
                <c:pt idx="2285">
                  <c:v>-0.42009035</c:v>
                </c:pt>
                <c:pt idx="2286">
                  <c:v>-0.56814249999999999</c:v>
                </c:pt>
                <c:pt idx="2287">
                  <c:v>-0.55261576000000001</c:v>
                </c:pt>
                <c:pt idx="2288">
                  <c:v>-0.51708430000000005</c:v>
                </c:pt>
                <c:pt idx="2289">
                  <c:v>-0.54751380000000005</c:v>
                </c:pt>
                <c:pt idx="2290">
                  <c:v>-0.43310419999999999</c:v>
                </c:pt>
                <c:pt idx="2291">
                  <c:v>-0.48810184000000001</c:v>
                </c:pt>
                <c:pt idx="2292">
                  <c:v>-0.45522213</c:v>
                </c:pt>
                <c:pt idx="2293">
                  <c:v>-0.53767019999999999</c:v>
                </c:pt>
                <c:pt idx="2294">
                  <c:v>-0.43760263999999999</c:v>
                </c:pt>
                <c:pt idx="2295">
                  <c:v>-0.51997715</c:v>
                </c:pt>
                <c:pt idx="2296">
                  <c:v>-0.45003542000000002</c:v>
                </c:pt>
                <c:pt idx="2297">
                  <c:v>-0.36805715999999999</c:v>
                </c:pt>
                <c:pt idx="2298">
                  <c:v>-0.52528226</c:v>
                </c:pt>
                <c:pt idx="2299">
                  <c:v>-0.48407987000000002</c:v>
                </c:pt>
                <c:pt idx="2300">
                  <c:v>-0.55517744999999996</c:v>
                </c:pt>
                <c:pt idx="2301">
                  <c:v>-3.1315240000000001E-2</c:v>
                </c:pt>
                <c:pt idx="2302">
                  <c:v>-8.4104290000000005E-3</c:v>
                </c:pt>
                <c:pt idx="2303">
                  <c:v>-0.43704106999999998</c:v>
                </c:pt>
                <c:pt idx="2304">
                  <c:v>-0.48923729999999999</c:v>
                </c:pt>
                <c:pt idx="2305">
                  <c:v>-5.504587E-3</c:v>
                </c:pt>
                <c:pt idx="2306">
                  <c:v>-0.38850172999999999</c:v>
                </c:pt>
                <c:pt idx="2307">
                  <c:v>-0.14641148000000001</c:v>
                </c:pt>
                <c:pt idx="2308">
                  <c:v>7.100592E-2</c:v>
                </c:pt>
                <c:pt idx="2309">
                  <c:v>5.7600692000000002E-2</c:v>
                </c:pt>
                <c:pt idx="2310">
                  <c:v>-0.37131881999999999</c:v>
                </c:pt>
                <c:pt idx="2311">
                  <c:v>-0.47265223000000001</c:v>
                </c:pt>
                <c:pt idx="2312">
                  <c:v>-0.46428570000000002</c:v>
                </c:pt>
                <c:pt idx="2313">
                  <c:v>-0.4845815</c:v>
                </c:pt>
                <c:pt idx="2314">
                  <c:v>-0.37339055999999998</c:v>
                </c:pt>
                <c:pt idx="2315">
                  <c:v>-0.51935920000000002</c:v>
                </c:pt>
                <c:pt idx="2316">
                  <c:v>-0.4491018</c:v>
                </c:pt>
                <c:pt idx="2317">
                  <c:v>-0.5</c:v>
                </c:pt>
                <c:pt idx="2318">
                  <c:v>-0.51565530000000004</c:v>
                </c:pt>
                <c:pt idx="2319">
                  <c:v>-0.55725570000000002</c:v>
                </c:pt>
                <c:pt idx="2320">
                  <c:v>-0.47709616999999999</c:v>
                </c:pt>
                <c:pt idx="2321">
                  <c:v>-0.48595090000000002</c:v>
                </c:pt>
                <c:pt idx="2322">
                  <c:v>-0.52878340000000001</c:v>
                </c:pt>
                <c:pt idx="2323">
                  <c:v>-0.43107089999999998</c:v>
                </c:pt>
                <c:pt idx="2324">
                  <c:v>-0.42562990000000001</c:v>
                </c:pt>
                <c:pt idx="2325">
                  <c:v>-0.50521609999999995</c:v>
                </c:pt>
                <c:pt idx="2326">
                  <c:v>-0.36846578000000002</c:v>
                </c:pt>
                <c:pt idx="2327">
                  <c:v>-0.42351045999999998</c:v>
                </c:pt>
                <c:pt idx="2328">
                  <c:v>-0.47510790000000003</c:v>
                </c:pt>
                <c:pt idx="2329">
                  <c:v>-0.56848750000000003</c:v>
                </c:pt>
                <c:pt idx="2330">
                  <c:v>-0.37359550000000002</c:v>
                </c:pt>
                <c:pt idx="2331">
                  <c:v>-0.54063605999999997</c:v>
                </c:pt>
                <c:pt idx="2332">
                  <c:v>-0.24500851000000001</c:v>
                </c:pt>
                <c:pt idx="2333">
                  <c:v>-0.51374525000000004</c:v>
                </c:pt>
                <c:pt idx="2334">
                  <c:v>-0.40991633999999999</c:v>
                </c:pt>
                <c:pt idx="2335">
                  <c:v>-0.13579791999999999</c:v>
                </c:pt>
                <c:pt idx="2336">
                  <c:v>-0.15934475000000001</c:v>
                </c:pt>
                <c:pt idx="2337">
                  <c:v>-0.51980596999999995</c:v>
                </c:pt>
                <c:pt idx="2338">
                  <c:v>-0.24809384000000001</c:v>
                </c:pt>
                <c:pt idx="2339">
                  <c:v>-0.30230370000000001</c:v>
                </c:pt>
                <c:pt idx="2340">
                  <c:v>-0.60930234000000005</c:v>
                </c:pt>
                <c:pt idx="2341">
                  <c:v>-0.51791359999999997</c:v>
                </c:pt>
                <c:pt idx="2342">
                  <c:v>-0.61366180000000004</c:v>
                </c:pt>
                <c:pt idx="2343">
                  <c:v>-0.48875000000000002</c:v>
                </c:pt>
                <c:pt idx="2344">
                  <c:v>-0.53851616000000002</c:v>
                </c:pt>
                <c:pt idx="2345">
                  <c:v>-0.4648582</c:v>
                </c:pt>
                <c:pt idx="2346">
                  <c:v>-0.27142859000000003</c:v>
                </c:pt>
                <c:pt idx="2347">
                  <c:v>-0.39074776</c:v>
                </c:pt>
                <c:pt idx="2348">
                  <c:v>-0.36800485999999999</c:v>
                </c:pt>
                <c:pt idx="2349">
                  <c:v>-0.42109126000000002</c:v>
                </c:pt>
                <c:pt idx="2350">
                  <c:v>-0.53326810000000002</c:v>
                </c:pt>
                <c:pt idx="2351">
                  <c:v>-0.41693809999999998</c:v>
                </c:pt>
                <c:pt idx="2352">
                  <c:v>-0.57228610000000002</c:v>
                </c:pt>
                <c:pt idx="2353">
                  <c:v>-0.47431240000000002</c:v>
                </c:pt>
                <c:pt idx="2354">
                  <c:v>-0.48478927999999999</c:v>
                </c:pt>
                <c:pt idx="2355">
                  <c:v>-0.48416018</c:v>
                </c:pt>
                <c:pt idx="2356">
                  <c:v>-0.47204639999999998</c:v>
                </c:pt>
                <c:pt idx="2357">
                  <c:v>-0.35897436999999999</c:v>
                </c:pt>
                <c:pt idx="2358">
                  <c:v>-0.38465893000000001</c:v>
                </c:pt>
                <c:pt idx="2359">
                  <c:v>-0.45127582999999999</c:v>
                </c:pt>
                <c:pt idx="2360">
                  <c:v>5.782313E-2</c:v>
                </c:pt>
                <c:pt idx="2361">
                  <c:v>7.2212059999999995E-2</c:v>
                </c:pt>
                <c:pt idx="2362">
                  <c:v>-0.54302996000000003</c:v>
                </c:pt>
                <c:pt idx="2363">
                  <c:v>-0.42284440000000001</c:v>
                </c:pt>
                <c:pt idx="2364">
                  <c:v>-0.37699877999999998</c:v>
                </c:pt>
                <c:pt idx="2365">
                  <c:v>-0.62170309999999995</c:v>
                </c:pt>
                <c:pt idx="2366">
                  <c:v>-0.50812760000000001</c:v>
                </c:pt>
                <c:pt idx="2367">
                  <c:v>-0.63842359999999998</c:v>
                </c:pt>
                <c:pt idx="2368">
                  <c:v>-0.58677230000000002</c:v>
                </c:pt>
                <c:pt idx="2369">
                  <c:v>-0.57949249999999997</c:v>
                </c:pt>
                <c:pt idx="2370">
                  <c:v>-0.55942029999999998</c:v>
                </c:pt>
                <c:pt idx="2371">
                  <c:v>-0.41968617000000003</c:v>
                </c:pt>
                <c:pt idx="2372">
                  <c:v>-0.36650082</c:v>
                </c:pt>
                <c:pt idx="2373">
                  <c:v>-0.49317973999999998</c:v>
                </c:pt>
                <c:pt idx="2374">
                  <c:v>-0.40023799999999998</c:v>
                </c:pt>
                <c:pt idx="2375">
                  <c:v>-0.54149985</c:v>
                </c:pt>
                <c:pt idx="2376">
                  <c:v>-0.52331090000000002</c:v>
                </c:pt>
                <c:pt idx="2377">
                  <c:v>-0.54309090000000004</c:v>
                </c:pt>
                <c:pt idx="2378">
                  <c:v>-0.52880316999999999</c:v>
                </c:pt>
                <c:pt idx="2379">
                  <c:v>-0.54745674</c:v>
                </c:pt>
                <c:pt idx="2380">
                  <c:v>-0.43258426</c:v>
                </c:pt>
                <c:pt idx="2381">
                  <c:v>-0.52988046</c:v>
                </c:pt>
                <c:pt idx="2382">
                  <c:v>-0.56178490000000003</c:v>
                </c:pt>
                <c:pt idx="2383">
                  <c:v>-0.46716496000000002</c:v>
                </c:pt>
                <c:pt idx="2384">
                  <c:v>-0.18875605000000001</c:v>
                </c:pt>
                <c:pt idx="2385">
                  <c:v>-0.37918782000000001</c:v>
                </c:pt>
                <c:pt idx="2386">
                  <c:v>-0.54893815999999995</c:v>
                </c:pt>
                <c:pt idx="2387">
                  <c:v>-0.50889879999999998</c:v>
                </c:pt>
                <c:pt idx="2388">
                  <c:v>-0.55666006000000001</c:v>
                </c:pt>
                <c:pt idx="2389">
                  <c:v>-0.19256504999999999</c:v>
                </c:pt>
                <c:pt idx="2390">
                  <c:v>-0.16984368999999999</c:v>
                </c:pt>
                <c:pt idx="2391">
                  <c:v>-0.36068702000000002</c:v>
                </c:pt>
                <c:pt idx="2392">
                  <c:v>-0.48721843999999997</c:v>
                </c:pt>
                <c:pt idx="2393">
                  <c:v>-0.54549899999999996</c:v>
                </c:pt>
                <c:pt idx="2394">
                  <c:v>-0.22169812</c:v>
                </c:pt>
                <c:pt idx="2395">
                  <c:v>-0.59340375999999995</c:v>
                </c:pt>
                <c:pt idx="2396">
                  <c:v>-0.48752347000000001</c:v>
                </c:pt>
                <c:pt idx="2397">
                  <c:v>-0.5649824</c:v>
                </c:pt>
                <c:pt idx="2398">
                  <c:v>-0.48060710000000001</c:v>
                </c:pt>
                <c:pt idx="2399">
                  <c:v>-0.50925929999999997</c:v>
                </c:pt>
                <c:pt idx="2400">
                  <c:v>-0.55193484000000004</c:v>
                </c:pt>
                <c:pt idx="2401">
                  <c:v>-0.30060986000000001</c:v>
                </c:pt>
                <c:pt idx="2402">
                  <c:v>-0.41211520000000001</c:v>
                </c:pt>
                <c:pt idx="2403">
                  <c:v>-0.57072029999999996</c:v>
                </c:pt>
                <c:pt idx="2404">
                  <c:v>-0.34770888</c:v>
                </c:pt>
                <c:pt idx="2405">
                  <c:v>-0.47447</c:v>
                </c:pt>
                <c:pt idx="2406">
                  <c:v>-0.44361796999999997</c:v>
                </c:pt>
                <c:pt idx="2407">
                  <c:v>-0.37346646</c:v>
                </c:pt>
                <c:pt idx="2408">
                  <c:v>-0.5159629</c:v>
                </c:pt>
                <c:pt idx="2409">
                  <c:v>-0.50221760000000004</c:v>
                </c:pt>
                <c:pt idx="2410">
                  <c:v>-0.36215666000000002</c:v>
                </c:pt>
                <c:pt idx="2411">
                  <c:v>-0.46185567999999999</c:v>
                </c:pt>
                <c:pt idx="2412">
                  <c:v>-0.46307920000000002</c:v>
                </c:pt>
                <c:pt idx="2413">
                  <c:v>5.8604650000000001E-2</c:v>
                </c:pt>
                <c:pt idx="2414">
                  <c:v>-0.53143839999999998</c:v>
                </c:pt>
                <c:pt idx="2415">
                  <c:v>-0.46793917000000002</c:v>
                </c:pt>
                <c:pt idx="2416">
                  <c:v>-0.3542035</c:v>
                </c:pt>
                <c:pt idx="2417">
                  <c:v>-0.51012789999999997</c:v>
                </c:pt>
                <c:pt idx="2418">
                  <c:v>-0.47505639999999999</c:v>
                </c:pt>
                <c:pt idx="2419">
                  <c:v>-0.45421131999999997</c:v>
                </c:pt>
                <c:pt idx="2420">
                  <c:v>-0.50330602999999996</c:v>
                </c:pt>
                <c:pt idx="2421">
                  <c:v>-0.51741159999999997</c:v>
                </c:pt>
                <c:pt idx="2422">
                  <c:v>-0.53399090000000005</c:v>
                </c:pt>
                <c:pt idx="2423">
                  <c:v>-0.47476429999999997</c:v>
                </c:pt>
                <c:pt idx="2424">
                  <c:v>-0.51798356000000001</c:v>
                </c:pt>
                <c:pt idx="2425">
                  <c:v>-0.53993060000000004</c:v>
                </c:pt>
                <c:pt idx="2426">
                  <c:v>-0.57788074</c:v>
                </c:pt>
                <c:pt idx="2427">
                  <c:v>-0.44897959999999998</c:v>
                </c:pt>
                <c:pt idx="2428">
                  <c:v>-0.61686003</c:v>
                </c:pt>
                <c:pt idx="2429">
                  <c:v>-0.54497664999999995</c:v>
                </c:pt>
                <c:pt idx="2430">
                  <c:v>-0.52064544000000001</c:v>
                </c:pt>
                <c:pt idx="2431">
                  <c:v>-0.57794270000000003</c:v>
                </c:pt>
                <c:pt idx="2432">
                  <c:v>-0.49566295999999999</c:v>
                </c:pt>
                <c:pt idx="2433">
                  <c:v>-0.51944053000000001</c:v>
                </c:pt>
                <c:pt idx="2434">
                  <c:v>-0.39148579999999999</c:v>
                </c:pt>
                <c:pt idx="2435">
                  <c:v>-0.54018885000000005</c:v>
                </c:pt>
                <c:pt idx="2436">
                  <c:v>-0.59609650000000003</c:v>
                </c:pt>
                <c:pt idx="2437">
                  <c:v>-0.48620066000000001</c:v>
                </c:pt>
                <c:pt idx="2438">
                  <c:v>-0.45042494</c:v>
                </c:pt>
                <c:pt idx="2439">
                  <c:v>-0.56694560000000005</c:v>
                </c:pt>
                <c:pt idx="2440">
                  <c:v>-0.54370034</c:v>
                </c:pt>
                <c:pt idx="2441">
                  <c:v>-0.46198507999999999</c:v>
                </c:pt>
                <c:pt idx="2442">
                  <c:v>-0.21837617000000001</c:v>
                </c:pt>
                <c:pt idx="2443">
                  <c:v>-0.59967875000000004</c:v>
                </c:pt>
                <c:pt idx="2444">
                  <c:v>-0.59700450000000005</c:v>
                </c:pt>
                <c:pt idx="2445">
                  <c:v>-0.52068393999999996</c:v>
                </c:pt>
                <c:pt idx="2446">
                  <c:v>-0.60801565999999996</c:v>
                </c:pt>
                <c:pt idx="2447">
                  <c:v>-0.60643119999999995</c:v>
                </c:pt>
                <c:pt idx="2448">
                  <c:v>-0.52651935999999999</c:v>
                </c:pt>
                <c:pt idx="2449">
                  <c:v>-0.48838872</c:v>
                </c:pt>
                <c:pt idx="2450">
                  <c:v>-0.16901078999999999</c:v>
                </c:pt>
                <c:pt idx="2451">
                  <c:v>-0.25753569999999998</c:v>
                </c:pt>
                <c:pt idx="2452">
                  <c:v>-0.49222797000000001</c:v>
                </c:pt>
                <c:pt idx="2453">
                  <c:v>-0.48694405000000002</c:v>
                </c:pt>
                <c:pt idx="2454">
                  <c:v>-0.42256569999999999</c:v>
                </c:pt>
                <c:pt idx="2455">
                  <c:v>-0.52035659999999995</c:v>
                </c:pt>
                <c:pt idx="2456">
                  <c:v>-0.51876754000000003</c:v>
                </c:pt>
                <c:pt idx="2457">
                  <c:v>-0.24892396</c:v>
                </c:pt>
                <c:pt idx="2458">
                  <c:v>7.5564279999999998E-2</c:v>
                </c:pt>
                <c:pt idx="2459">
                  <c:v>-0.3534426</c:v>
                </c:pt>
                <c:pt idx="2460">
                  <c:v>-0.43002546000000003</c:v>
                </c:pt>
                <c:pt idx="2461">
                  <c:v>-0.59491616000000003</c:v>
                </c:pt>
                <c:pt idx="2462">
                  <c:v>-0.57477003000000004</c:v>
                </c:pt>
                <c:pt idx="2463">
                  <c:v>-0.42637150000000001</c:v>
                </c:pt>
                <c:pt idx="2464">
                  <c:v>-0.58162164999999999</c:v>
                </c:pt>
                <c:pt idx="2465">
                  <c:v>-0.4842168</c:v>
                </c:pt>
                <c:pt idx="2466">
                  <c:v>-0.56010380000000004</c:v>
                </c:pt>
                <c:pt idx="2467">
                  <c:v>-0.60585960000000005</c:v>
                </c:pt>
                <c:pt idx="2468">
                  <c:v>-0.59428999999999998</c:v>
                </c:pt>
                <c:pt idx="2469">
                  <c:v>-0.61784463999999994</c:v>
                </c:pt>
                <c:pt idx="2470">
                  <c:v>-0.49396899999999999</c:v>
                </c:pt>
                <c:pt idx="2471">
                  <c:v>-0.51974445999999996</c:v>
                </c:pt>
                <c:pt idx="2472">
                  <c:v>-0.57698099999999997</c:v>
                </c:pt>
                <c:pt idx="2473">
                  <c:v>-0.53950100000000001</c:v>
                </c:pt>
                <c:pt idx="2474">
                  <c:v>-0.41603535000000003</c:v>
                </c:pt>
                <c:pt idx="2475">
                  <c:v>-0.57658710000000002</c:v>
                </c:pt>
                <c:pt idx="2476">
                  <c:v>-0.37016004000000002</c:v>
                </c:pt>
                <c:pt idx="2477">
                  <c:v>-0.47042054</c:v>
                </c:pt>
                <c:pt idx="2478">
                  <c:v>-0.53578555999999999</c:v>
                </c:pt>
                <c:pt idx="2479">
                  <c:v>-0.39121159999999999</c:v>
                </c:pt>
                <c:pt idx="2480">
                  <c:v>-0.23790573000000001</c:v>
                </c:pt>
                <c:pt idx="2481">
                  <c:v>-0.25003799999999998</c:v>
                </c:pt>
                <c:pt idx="2482">
                  <c:v>-0.40102726</c:v>
                </c:pt>
                <c:pt idx="2483">
                  <c:v>-0.52925619999999995</c:v>
                </c:pt>
                <c:pt idx="2484">
                  <c:v>-0.37931034000000002</c:v>
                </c:pt>
                <c:pt idx="2485">
                  <c:v>-0.35979440000000001</c:v>
                </c:pt>
                <c:pt idx="2486">
                  <c:v>-0.34522661999999998</c:v>
                </c:pt>
                <c:pt idx="2487">
                  <c:v>-0.51084213999999994</c:v>
                </c:pt>
                <c:pt idx="2488">
                  <c:v>-0.56512976000000004</c:v>
                </c:pt>
                <c:pt idx="2489">
                  <c:v>-0.57258410000000004</c:v>
                </c:pt>
                <c:pt idx="2490">
                  <c:v>-0.43996291999999998</c:v>
                </c:pt>
                <c:pt idx="2491">
                  <c:v>-0.51820295999999999</c:v>
                </c:pt>
                <c:pt idx="2492">
                  <c:v>-0.53453094000000001</c:v>
                </c:pt>
                <c:pt idx="2493">
                  <c:v>-0.55156950000000005</c:v>
                </c:pt>
                <c:pt idx="2494">
                  <c:v>-0.57403009999999999</c:v>
                </c:pt>
                <c:pt idx="2495">
                  <c:v>-0.24142988000000001</c:v>
                </c:pt>
                <c:pt idx="2496">
                  <c:v>-0.17410107</c:v>
                </c:pt>
                <c:pt idx="2497">
                  <c:v>-0.40572216999999999</c:v>
                </c:pt>
                <c:pt idx="2498">
                  <c:v>-0.50497239999999999</c:v>
                </c:pt>
                <c:pt idx="2499">
                  <c:v>-0.40684157999999998</c:v>
                </c:pt>
                <c:pt idx="2500">
                  <c:v>-0.49699914000000001</c:v>
                </c:pt>
                <c:pt idx="2501">
                  <c:v>-0.36333773000000003</c:v>
                </c:pt>
                <c:pt idx="2502">
                  <c:v>7.9802949999999997E-2</c:v>
                </c:pt>
                <c:pt idx="2503">
                  <c:v>-0.47812097999999997</c:v>
                </c:pt>
                <c:pt idx="2504">
                  <c:v>-0.56713824999999995</c:v>
                </c:pt>
                <c:pt idx="2505">
                  <c:v>-0.6123326</c:v>
                </c:pt>
                <c:pt idx="2506">
                  <c:v>-0.39176628000000002</c:v>
                </c:pt>
                <c:pt idx="2507">
                  <c:v>-0.54305519999999996</c:v>
                </c:pt>
                <c:pt idx="2508">
                  <c:v>-0.57647693</c:v>
                </c:pt>
                <c:pt idx="2509">
                  <c:v>-0.53385190000000005</c:v>
                </c:pt>
                <c:pt idx="2510">
                  <c:v>-0.57750267</c:v>
                </c:pt>
                <c:pt idx="2511">
                  <c:v>-0.55379650000000002</c:v>
                </c:pt>
                <c:pt idx="2512">
                  <c:v>-0.59241940000000004</c:v>
                </c:pt>
                <c:pt idx="2513">
                  <c:v>-0.53130100000000002</c:v>
                </c:pt>
                <c:pt idx="2514">
                  <c:v>-0.51047620000000005</c:v>
                </c:pt>
                <c:pt idx="2515">
                  <c:v>-0.55667789999999995</c:v>
                </c:pt>
                <c:pt idx="2516">
                  <c:v>-0.57219249999999999</c:v>
                </c:pt>
                <c:pt idx="2517">
                  <c:v>-0.56072354000000002</c:v>
                </c:pt>
                <c:pt idx="2518">
                  <c:v>-0.42602494000000002</c:v>
                </c:pt>
                <c:pt idx="2519">
                  <c:v>-0.46712804000000002</c:v>
                </c:pt>
                <c:pt idx="2520">
                  <c:v>-0.50543959999999999</c:v>
                </c:pt>
                <c:pt idx="2521">
                  <c:v>-0.54988985999999995</c:v>
                </c:pt>
                <c:pt idx="2522">
                  <c:v>-0.47647289999999998</c:v>
                </c:pt>
                <c:pt idx="2523">
                  <c:v>-0.21092388000000001</c:v>
                </c:pt>
                <c:pt idx="2524">
                  <c:v>-0.57634693000000004</c:v>
                </c:pt>
                <c:pt idx="2525">
                  <c:v>-0.18857414</c:v>
                </c:pt>
                <c:pt idx="2526">
                  <c:v>-0.5817618</c:v>
                </c:pt>
                <c:pt idx="2527">
                  <c:v>-0.40449896000000002</c:v>
                </c:pt>
                <c:pt idx="2528">
                  <c:v>-0.24952067</c:v>
                </c:pt>
                <c:pt idx="2529">
                  <c:v>-0.38539633000000001</c:v>
                </c:pt>
                <c:pt idx="2530">
                  <c:v>-0.42989787000000002</c:v>
                </c:pt>
                <c:pt idx="2531">
                  <c:v>-0.5333717</c:v>
                </c:pt>
                <c:pt idx="2532">
                  <c:v>-0.61730989999999997</c:v>
                </c:pt>
                <c:pt idx="2533">
                  <c:v>-0.64366906999999995</c:v>
                </c:pt>
                <c:pt idx="2534">
                  <c:v>-0.56400435999999998</c:v>
                </c:pt>
                <c:pt idx="2535">
                  <c:v>-0.60902255999999999</c:v>
                </c:pt>
                <c:pt idx="2536">
                  <c:v>-0.47680765000000003</c:v>
                </c:pt>
                <c:pt idx="2537">
                  <c:v>-0.54416960000000003</c:v>
                </c:pt>
                <c:pt idx="2538">
                  <c:v>-0.35711422999999998</c:v>
                </c:pt>
                <c:pt idx="2539">
                  <c:v>-0.44796380000000002</c:v>
                </c:pt>
                <c:pt idx="2540">
                  <c:v>-0.45901638</c:v>
                </c:pt>
                <c:pt idx="2541">
                  <c:v>-0.47135263999999999</c:v>
                </c:pt>
                <c:pt idx="2542">
                  <c:v>-0.47843026999999999</c:v>
                </c:pt>
                <c:pt idx="2543">
                  <c:v>-0.46957402999999998</c:v>
                </c:pt>
                <c:pt idx="2544">
                  <c:v>-0.44331172000000002</c:v>
                </c:pt>
                <c:pt idx="2545">
                  <c:v>7.6035655999999993E-2</c:v>
                </c:pt>
                <c:pt idx="2546">
                  <c:v>6.2780270000000003E-3</c:v>
                </c:pt>
                <c:pt idx="2547">
                  <c:v>-0.58435210000000004</c:v>
                </c:pt>
                <c:pt idx="2548">
                  <c:v>-0.57816639999999997</c:v>
                </c:pt>
                <c:pt idx="2549">
                  <c:v>-0.40155943999999999</c:v>
                </c:pt>
                <c:pt idx="2550">
                  <c:v>-0.22654753999999999</c:v>
                </c:pt>
                <c:pt idx="2551">
                  <c:v>-0.46435362000000002</c:v>
                </c:pt>
                <c:pt idx="2552">
                  <c:v>-0.59367190000000003</c:v>
                </c:pt>
                <c:pt idx="2553">
                  <c:v>-0.53025763999999997</c:v>
                </c:pt>
                <c:pt idx="2554">
                  <c:v>-0.58588236999999999</c:v>
                </c:pt>
                <c:pt idx="2555">
                  <c:v>-0.51340204</c:v>
                </c:pt>
                <c:pt idx="2556">
                  <c:v>-0.62326619999999999</c:v>
                </c:pt>
                <c:pt idx="2557">
                  <c:v>-0.35247526000000001</c:v>
                </c:pt>
                <c:pt idx="2558">
                  <c:v>-0.49891874000000003</c:v>
                </c:pt>
                <c:pt idx="2559">
                  <c:v>-0.26251312999999998</c:v>
                </c:pt>
                <c:pt idx="2560">
                  <c:v>-0.48869318</c:v>
                </c:pt>
                <c:pt idx="2561">
                  <c:v>-0.56138869999999996</c:v>
                </c:pt>
                <c:pt idx="2562">
                  <c:v>-0.28338170000000001</c:v>
                </c:pt>
                <c:pt idx="2563">
                  <c:v>-0.24543609999999999</c:v>
                </c:pt>
                <c:pt idx="2564">
                  <c:v>-0.49312484000000001</c:v>
                </c:pt>
                <c:pt idx="2565">
                  <c:v>-0.32930514</c:v>
                </c:pt>
                <c:pt idx="2566">
                  <c:v>-0.18955904000000001</c:v>
                </c:pt>
                <c:pt idx="2567">
                  <c:v>-0.30476039999999999</c:v>
                </c:pt>
                <c:pt idx="2568">
                  <c:v>-0.47774773999999998</c:v>
                </c:pt>
                <c:pt idx="2569">
                  <c:v>-0.56537470000000001</c:v>
                </c:pt>
                <c:pt idx="2570">
                  <c:v>-0.44944774999999998</c:v>
                </c:pt>
                <c:pt idx="2571">
                  <c:v>-0.25846580000000002</c:v>
                </c:pt>
                <c:pt idx="2572">
                  <c:v>-0.20477182999999999</c:v>
                </c:pt>
                <c:pt idx="2573">
                  <c:v>-0.21048776999999999</c:v>
                </c:pt>
                <c:pt idx="2574">
                  <c:v>-0.16402116</c:v>
                </c:pt>
                <c:pt idx="2575">
                  <c:v>-0.57592719999999997</c:v>
                </c:pt>
                <c:pt idx="2576">
                  <c:v>-0.59190849999999995</c:v>
                </c:pt>
                <c:pt idx="2577">
                  <c:v>-0.5694186</c:v>
                </c:pt>
                <c:pt idx="2578">
                  <c:v>-0.51116072999999995</c:v>
                </c:pt>
                <c:pt idx="2579">
                  <c:v>-0.44051447999999999</c:v>
                </c:pt>
                <c:pt idx="2580">
                  <c:v>-0.6080972</c:v>
                </c:pt>
                <c:pt idx="2581">
                  <c:v>-0.53617440000000005</c:v>
                </c:pt>
                <c:pt idx="2582">
                  <c:v>-0.49092940000000002</c:v>
                </c:pt>
                <c:pt idx="2583">
                  <c:v>-0.57355540000000005</c:v>
                </c:pt>
                <c:pt idx="2584">
                  <c:v>-0.4817073</c:v>
                </c:pt>
                <c:pt idx="2585">
                  <c:v>-0.55758129999999995</c:v>
                </c:pt>
                <c:pt idx="2586">
                  <c:v>-0.54402894000000002</c:v>
                </c:pt>
                <c:pt idx="2587">
                  <c:v>9.6929559999999998E-2</c:v>
                </c:pt>
                <c:pt idx="2588">
                  <c:v>-0.54038679999999994</c:v>
                </c:pt>
                <c:pt idx="2589">
                  <c:v>-0.54029360000000004</c:v>
                </c:pt>
                <c:pt idx="2590">
                  <c:v>-0.22145181999999999</c:v>
                </c:pt>
                <c:pt idx="2591">
                  <c:v>-0.15822174999999999</c:v>
                </c:pt>
                <c:pt idx="2592">
                  <c:v>-0.28587285000000001</c:v>
                </c:pt>
                <c:pt idx="2593">
                  <c:v>-0.60881680000000005</c:v>
                </c:pt>
                <c:pt idx="2594">
                  <c:v>-0.39841467000000003</c:v>
                </c:pt>
                <c:pt idx="2595">
                  <c:v>-0.36371870000000001</c:v>
                </c:pt>
                <c:pt idx="2596">
                  <c:v>-0.33434649999999999</c:v>
                </c:pt>
                <c:pt idx="2597">
                  <c:v>-0.36094987000000001</c:v>
                </c:pt>
                <c:pt idx="2598">
                  <c:v>-0.22830914999999999</c:v>
                </c:pt>
                <c:pt idx="2599">
                  <c:v>-0.43831335999999999</c:v>
                </c:pt>
                <c:pt idx="2600">
                  <c:v>-0.46425885</c:v>
                </c:pt>
                <c:pt idx="2601">
                  <c:v>-0.65565466999999999</c:v>
                </c:pt>
                <c:pt idx="2602">
                  <c:v>-0.56895030000000002</c:v>
                </c:pt>
                <c:pt idx="2603">
                  <c:v>-0.40372170000000002</c:v>
                </c:pt>
                <c:pt idx="2604">
                  <c:v>-0.23020741</c:v>
                </c:pt>
                <c:pt idx="2605">
                  <c:v>-0.49329830000000002</c:v>
                </c:pt>
                <c:pt idx="2606">
                  <c:v>-0.375969</c:v>
                </c:pt>
                <c:pt idx="2607">
                  <c:v>-0.52881540000000005</c:v>
                </c:pt>
                <c:pt idx="2608">
                  <c:v>-0.57453184999999996</c:v>
                </c:pt>
                <c:pt idx="2609">
                  <c:v>-0.59580343999999996</c:v>
                </c:pt>
                <c:pt idx="2610">
                  <c:v>-0.38981563000000002</c:v>
                </c:pt>
                <c:pt idx="2611">
                  <c:v>-0.56408069999999999</c:v>
                </c:pt>
                <c:pt idx="2612">
                  <c:v>-0.56636006000000005</c:v>
                </c:pt>
                <c:pt idx="2613">
                  <c:v>-0.20091237000000001</c:v>
                </c:pt>
                <c:pt idx="2614">
                  <c:v>-0.57040190000000002</c:v>
                </c:pt>
                <c:pt idx="2615">
                  <c:v>-0.49624866000000001</c:v>
                </c:pt>
                <c:pt idx="2616">
                  <c:v>-0.50793206999999996</c:v>
                </c:pt>
                <c:pt idx="2617">
                  <c:v>-0.47134712000000001</c:v>
                </c:pt>
                <c:pt idx="2618">
                  <c:v>-0.61281920000000001</c:v>
                </c:pt>
                <c:pt idx="2619">
                  <c:v>-0.50014630000000004</c:v>
                </c:pt>
                <c:pt idx="2620">
                  <c:v>-0.48775323999999998</c:v>
                </c:pt>
                <c:pt idx="2621">
                  <c:v>-0.5545755</c:v>
                </c:pt>
                <c:pt idx="2622">
                  <c:v>-0.54600219999999999</c:v>
                </c:pt>
                <c:pt idx="2623">
                  <c:v>-0.52953530000000004</c:v>
                </c:pt>
                <c:pt idx="2624">
                  <c:v>-0.53099419999999997</c:v>
                </c:pt>
                <c:pt idx="2625">
                  <c:v>-0.55644360000000004</c:v>
                </c:pt>
                <c:pt idx="2626">
                  <c:v>-0.59748429999999997</c:v>
                </c:pt>
                <c:pt idx="2627">
                  <c:v>-0.64162755000000005</c:v>
                </c:pt>
                <c:pt idx="2628">
                  <c:v>-0.52687539999999999</c:v>
                </c:pt>
                <c:pt idx="2629">
                  <c:v>-0.49777909999999997</c:v>
                </c:pt>
                <c:pt idx="2630">
                  <c:v>-0.47043833000000002</c:v>
                </c:pt>
                <c:pt idx="2631">
                  <c:v>-0.47751939999999998</c:v>
                </c:pt>
                <c:pt idx="2632">
                  <c:v>-0.55161210000000005</c:v>
                </c:pt>
                <c:pt idx="2633">
                  <c:v>-0.15793788</c:v>
                </c:pt>
                <c:pt idx="2634">
                  <c:v>-0.43973634</c:v>
                </c:pt>
                <c:pt idx="2635">
                  <c:v>-0.48643502999999999</c:v>
                </c:pt>
                <c:pt idx="2636">
                  <c:v>-0.54785099999999998</c:v>
                </c:pt>
                <c:pt idx="2637">
                  <c:v>-0.4765625</c:v>
                </c:pt>
                <c:pt idx="2638">
                  <c:v>-0.48834902000000002</c:v>
                </c:pt>
                <c:pt idx="2639">
                  <c:v>-0.22740759999999999</c:v>
                </c:pt>
                <c:pt idx="2640">
                  <c:v>-0.52522254000000002</c:v>
                </c:pt>
                <c:pt idx="2641">
                  <c:v>-0.65266519999999995</c:v>
                </c:pt>
                <c:pt idx="2642">
                  <c:v>-0.53375530000000004</c:v>
                </c:pt>
                <c:pt idx="2643">
                  <c:v>-0.30061349999999998</c:v>
                </c:pt>
                <c:pt idx="2644">
                  <c:v>-0.48806113000000001</c:v>
                </c:pt>
                <c:pt idx="2645">
                  <c:v>-0.17728879</c:v>
                </c:pt>
                <c:pt idx="2646">
                  <c:v>-0.29058117</c:v>
                </c:pt>
                <c:pt idx="2647">
                  <c:v>-0.48702132999999997</c:v>
                </c:pt>
                <c:pt idx="2648">
                  <c:v>-0.41581634000000001</c:v>
                </c:pt>
                <c:pt idx="2649">
                  <c:v>-0.44560509999999998</c:v>
                </c:pt>
                <c:pt idx="2650">
                  <c:v>-0.6129346</c:v>
                </c:pt>
                <c:pt idx="2651">
                  <c:v>-0.45593682000000002</c:v>
                </c:pt>
                <c:pt idx="2652">
                  <c:v>-0.452459</c:v>
                </c:pt>
                <c:pt idx="2653">
                  <c:v>-0.6450494</c:v>
                </c:pt>
                <c:pt idx="2654">
                  <c:v>-0.64278299999999999</c:v>
                </c:pt>
                <c:pt idx="2655">
                  <c:v>-0.60443723000000005</c:v>
                </c:pt>
                <c:pt idx="2656">
                  <c:v>-0.59769450000000002</c:v>
                </c:pt>
                <c:pt idx="2657">
                  <c:v>-0.52779399999999999</c:v>
                </c:pt>
                <c:pt idx="2658">
                  <c:v>-0.56210523999999995</c:v>
                </c:pt>
                <c:pt idx="2659">
                  <c:v>-0.61105860000000001</c:v>
                </c:pt>
                <c:pt idx="2660">
                  <c:v>-0.46087724000000002</c:v>
                </c:pt>
                <c:pt idx="2661">
                  <c:v>-0.46858442</c:v>
                </c:pt>
                <c:pt idx="2662">
                  <c:v>-0.44789301999999998</c:v>
                </c:pt>
                <c:pt idx="2663">
                  <c:v>-0.65486157</c:v>
                </c:pt>
                <c:pt idx="2664">
                  <c:v>-0.56668717000000002</c:v>
                </c:pt>
                <c:pt idx="2665">
                  <c:v>-0.47511533</c:v>
                </c:pt>
                <c:pt idx="2666">
                  <c:v>-0.38973965999999999</c:v>
                </c:pt>
                <c:pt idx="2667">
                  <c:v>-0.46755301999999999</c:v>
                </c:pt>
                <c:pt idx="2668">
                  <c:v>-0.58292619999999995</c:v>
                </c:pt>
                <c:pt idx="2669">
                  <c:v>-0.64755839999999998</c:v>
                </c:pt>
                <c:pt idx="2670">
                  <c:v>-0.41527003000000001</c:v>
                </c:pt>
                <c:pt idx="2671">
                  <c:v>-0.34282016999999998</c:v>
                </c:pt>
                <c:pt idx="2672">
                  <c:v>-0.35837935999999998</c:v>
                </c:pt>
                <c:pt idx="2673">
                  <c:v>-0.60107493000000001</c:v>
                </c:pt>
                <c:pt idx="2674">
                  <c:v>-0.35365563999999999</c:v>
                </c:pt>
                <c:pt idx="2675">
                  <c:v>-0.21964827000000001</c:v>
                </c:pt>
                <c:pt idx="2676">
                  <c:v>-0.4788654</c:v>
                </c:pt>
                <c:pt idx="2677">
                  <c:v>-0.54168879999999997</c:v>
                </c:pt>
                <c:pt idx="2678">
                  <c:v>-0.54344623999999997</c:v>
                </c:pt>
                <c:pt idx="2679">
                  <c:v>-0.5604517</c:v>
                </c:pt>
                <c:pt idx="2680">
                  <c:v>-0.42150745000000001</c:v>
                </c:pt>
                <c:pt idx="2681">
                  <c:v>-0.48745202999999998</c:v>
                </c:pt>
                <c:pt idx="2682">
                  <c:v>-0.53353919999999999</c:v>
                </c:pt>
                <c:pt idx="2683">
                  <c:v>-0.54880249999999997</c:v>
                </c:pt>
                <c:pt idx="2684">
                  <c:v>-0.49372276999999998</c:v>
                </c:pt>
                <c:pt idx="2685">
                  <c:v>-0.54493930000000002</c:v>
                </c:pt>
                <c:pt idx="2686">
                  <c:v>-0.52965850000000003</c:v>
                </c:pt>
                <c:pt idx="2687">
                  <c:v>-0.66658170000000005</c:v>
                </c:pt>
                <c:pt idx="2688">
                  <c:v>-0.62805359999999999</c:v>
                </c:pt>
                <c:pt idx="2689">
                  <c:v>-0.23400936</c:v>
                </c:pt>
                <c:pt idx="2690">
                  <c:v>-0.15658886999999999</c:v>
                </c:pt>
                <c:pt idx="2691">
                  <c:v>-0.32139881999999997</c:v>
                </c:pt>
                <c:pt idx="2692">
                  <c:v>-0.57139269999999998</c:v>
                </c:pt>
                <c:pt idx="2693">
                  <c:v>-0.34650582000000002</c:v>
                </c:pt>
                <c:pt idx="2694">
                  <c:v>-0.44450210000000001</c:v>
                </c:pt>
                <c:pt idx="2695">
                  <c:v>-0.48395061</c:v>
                </c:pt>
                <c:pt idx="2696">
                  <c:v>-0.52221890000000004</c:v>
                </c:pt>
                <c:pt idx="2697">
                  <c:v>-0.60416066999999996</c:v>
                </c:pt>
                <c:pt idx="2698">
                  <c:v>-0.61063460000000003</c:v>
                </c:pt>
                <c:pt idx="2699">
                  <c:v>-0.52237279999999997</c:v>
                </c:pt>
                <c:pt idx="2700">
                  <c:v>-0.56884559999999995</c:v>
                </c:pt>
                <c:pt idx="2701">
                  <c:v>-0.51759653999999999</c:v>
                </c:pt>
                <c:pt idx="2702">
                  <c:v>-0.31800392</c:v>
                </c:pt>
                <c:pt idx="2703">
                  <c:v>-0.28890490000000002</c:v>
                </c:pt>
                <c:pt idx="2704">
                  <c:v>-0.56126860000000001</c:v>
                </c:pt>
                <c:pt idx="2705">
                  <c:v>-0.31504260000000001</c:v>
                </c:pt>
                <c:pt idx="2706">
                  <c:v>-0.5310028</c:v>
                </c:pt>
                <c:pt idx="2707">
                  <c:v>-0.58294760000000001</c:v>
                </c:pt>
                <c:pt idx="2708">
                  <c:v>-0.33442729999999998</c:v>
                </c:pt>
                <c:pt idx="2709">
                  <c:v>-0.52114649999999996</c:v>
                </c:pt>
                <c:pt idx="2710">
                  <c:v>-0.55819920000000001</c:v>
                </c:pt>
                <c:pt idx="2711">
                  <c:v>-0.46270186000000002</c:v>
                </c:pt>
                <c:pt idx="2712">
                  <c:v>-0.48333332000000001</c:v>
                </c:pt>
                <c:pt idx="2713">
                  <c:v>-0.45184102999999998</c:v>
                </c:pt>
                <c:pt idx="2714">
                  <c:v>-0.42023048000000002</c:v>
                </c:pt>
                <c:pt idx="2715">
                  <c:v>-0.53680234999999998</c:v>
                </c:pt>
                <c:pt idx="2716">
                  <c:v>-0.42950042999999999</c:v>
                </c:pt>
                <c:pt idx="2717">
                  <c:v>-0.6247952</c:v>
                </c:pt>
                <c:pt idx="2718">
                  <c:v>-0.52368999999999999</c:v>
                </c:pt>
                <c:pt idx="2719">
                  <c:v>-0.49881235000000002</c:v>
                </c:pt>
                <c:pt idx="2720">
                  <c:v>-0.22389898</c:v>
                </c:pt>
                <c:pt idx="2721">
                  <c:v>-0.4509301</c:v>
                </c:pt>
                <c:pt idx="2722">
                  <c:v>-0.48136836</c:v>
                </c:pt>
                <c:pt idx="2723">
                  <c:v>-0.28260869999999999</c:v>
                </c:pt>
                <c:pt idx="2724">
                  <c:v>-0.56140849999999998</c:v>
                </c:pt>
                <c:pt idx="2725">
                  <c:v>-0.62725556000000005</c:v>
                </c:pt>
                <c:pt idx="2726">
                  <c:v>-0.54020179999999995</c:v>
                </c:pt>
                <c:pt idx="2727">
                  <c:v>-0.55208944999999998</c:v>
                </c:pt>
                <c:pt idx="2728">
                  <c:v>-0.50910365999999996</c:v>
                </c:pt>
                <c:pt idx="2729">
                  <c:v>-0.49141087999999999</c:v>
                </c:pt>
                <c:pt idx="2730">
                  <c:v>-0.53162920000000002</c:v>
                </c:pt>
                <c:pt idx="2731">
                  <c:v>-0.61199400000000004</c:v>
                </c:pt>
                <c:pt idx="2732">
                  <c:v>-0.54263777000000002</c:v>
                </c:pt>
                <c:pt idx="2733">
                  <c:v>-0.39202567999999999</c:v>
                </c:pt>
                <c:pt idx="2734">
                  <c:v>-0.58303249999999995</c:v>
                </c:pt>
                <c:pt idx="2735">
                  <c:v>-0.38663684999999998</c:v>
                </c:pt>
                <c:pt idx="2736">
                  <c:v>-0.52195659999999999</c:v>
                </c:pt>
                <c:pt idx="2737">
                  <c:v>-0.47022333999999999</c:v>
                </c:pt>
                <c:pt idx="2738">
                  <c:v>-6.8441059999999998E-2</c:v>
                </c:pt>
                <c:pt idx="2739">
                  <c:v>-0.54944545</c:v>
                </c:pt>
                <c:pt idx="2740">
                  <c:v>-0.5897964</c:v>
                </c:pt>
                <c:pt idx="2741">
                  <c:v>-0.5604517</c:v>
                </c:pt>
                <c:pt idx="2742">
                  <c:v>-0.37300843</c:v>
                </c:pt>
                <c:pt idx="2743">
                  <c:v>-0.53144944000000005</c:v>
                </c:pt>
                <c:pt idx="2744">
                  <c:v>-0.54247993000000005</c:v>
                </c:pt>
                <c:pt idx="2745">
                  <c:v>-0.46044170000000001</c:v>
                </c:pt>
                <c:pt idx="2746">
                  <c:v>-0.50768303999999997</c:v>
                </c:pt>
                <c:pt idx="2747">
                  <c:v>-0.48815712</c:v>
                </c:pt>
                <c:pt idx="2748">
                  <c:v>-0.59201879999999996</c:v>
                </c:pt>
                <c:pt idx="2749">
                  <c:v>-0.52359884999999995</c:v>
                </c:pt>
                <c:pt idx="2750">
                  <c:v>-0.43558606999999999</c:v>
                </c:pt>
                <c:pt idx="2751">
                  <c:v>-0.39841687999999997</c:v>
                </c:pt>
                <c:pt idx="2752">
                  <c:v>-0.3778802</c:v>
                </c:pt>
                <c:pt idx="2753">
                  <c:v>-0.54965750000000002</c:v>
                </c:pt>
                <c:pt idx="2754">
                  <c:v>-0.59320234999999999</c:v>
                </c:pt>
                <c:pt idx="2755">
                  <c:v>-0.38131870000000001</c:v>
                </c:pt>
                <c:pt idx="2756">
                  <c:v>-7.4626860000000003E-2</c:v>
                </c:pt>
                <c:pt idx="2757">
                  <c:v>-0.4697286</c:v>
                </c:pt>
                <c:pt idx="2758">
                  <c:v>-0.48748385999999999</c:v>
                </c:pt>
                <c:pt idx="2759">
                  <c:v>-0.62362569999999995</c:v>
                </c:pt>
                <c:pt idx="2760">
                  <c:v>-0.27674140000000003</c:v>
                </c:pt>
                <c:pt idx="2761">
                  <c:v>-0.49094670000000001</c:v>
                </c:pt>
                <c:pt idx="2762">
                  <c:v>-0.5499539</c:v>
                </c:pt>
                <c:pt idx="2763">
                  <c:v>-0.42283356</c:v>
                </c:pt>
                <c:pt idx="2764">
                  <c:v>-0.41329178</c:v>
                </c:pt>
                <c:pt idx="2765">
                  <c:v>-0.45976365000000002</c:v>
                </c:pt>
                <c:pt idx="2766">
                  <c:v>-0.5527261</c:v>
                </c:pt>
                <c:pt idx="2767">
                  <c:v>-0.33302019999999999</c:v>
                </c:pt>
                <c:pt idx="2768">
                  <c:v>-0.5444618</c:v>
                </c:pt>
                <c:pt idx="2769">
                  <c:v>-0.31598514</c:v>
                </c:pt>
                <c:pt idx="2770">
                  <c:v>-0.2835821</c:v>
                </c:pt>
                <c:pt idx="2771">
                  <c:v>-0.49083638000000002</c:v>
                </c:pt>
                <c:pt idx="2772">
                  <c:v>-0.67099350000000002</c:v>
                </c:pt>
                <c:pt idx="2773">
                  <c:v>-0.55950654</c:v>
                </c:pt>
                <c:pt idx="2774">
                  <c:v>-0.57177882999999996</c:v>
                </c:pt>
                <c:pt idx="2775">
                  <c:v>-0.58462334000000005</c:v>
                </c:pt>
                <c:pt idx="2776">
                  <c:v>-0.55142999999999998</c:v>
                </c:pt>
                <c:pt idx="2777">
                  <c:v>-0.59948319999999999</c:v>
                </c:pt>
                <c:pt idx="2778">
                  <c:v>-0.65769493999999995</c:v>
                </c:pt>
                <c:pt idx="2779">
                  <c:v>-0.36987759999999997</c:v>
                </c:pt>
                <c:pt idx="2780">
                  <c:v>-0.32201970000000002</c:v>
                </c:pt>
                <c:pt idx="2781">
                  <c:v>-0.51092899999999997</c:v>
                </c:pt>
                <c:pt idx="2782">
                  <c:v>-0.54606860000000002</c:v>
                </c:pt>
                <c:pt idx="2783">
                  <c:v>-0.47381866</c:v>
                </c:pt>
                <c:pt idx="2784">
                  <c:v>-0.58028453999999996</c:v>
                </c:pt>
                <c:pt idx="2785">
                  <c:v>-0.24124462999999999</c:v>
                </c:pt>
                <c:pt idx="2786">
                  <c:v>-0.34426230000000002</c:v>
                </c:pt>
                <c:pt idx="2787">
                  <c:v>-0.35694593000000002</c:v>
                </c:pt>
                <c:pt idx="2788">
                  <c:v>-0.44643828000000002</c:v>
                </c:pt>
                <c:pt idx="2789">
                  <c:v>-0.39007807</c:v>
                </c:pt>
                <c:pt idx="2790">
                  <c:v>-0.58873540000000002</c:v>
                </c:pt>
                <c:pt idx="2791">
                  <c:v>-0.37577716</c:v>
                </c:pt>
                <c:pt idx="2792">
                  <c:v>-0.45694489999999999</c:v>
                </c:pt>
                <c:pt idx="2793">
                  <c:v>-0.62191960000000002</c:v>
                </c:pt>
                <c:pt idx="2794">
                  <c:v>-0.40425533000000002</c:v>
                </c:pt>
                <c:pt idx="2795">
                  <c:v>-0.55527950000000004</c:v>
                </c:pt>
                <c:pt idx="2796">
                  <c:v>-0.37354162000000002</c:v>
                </c:pt>
                <c:pt idx="2797">
                  <c:v>-0.46755922</c:v>
                </c:pt>
                <c:pt idx="2798">
                  <c:v>-0.60996320000000004</c:v>
                </c:pt>
                <c:pt idx="2799">
                  <c:v>-0.47019154000000002</c:v>
                </c:pt>
                <c:pt idx="2800">
                  <c:v>-0.40498105000000001</c:v>
                </c:pt>
                <c:pt idx="2801">
                  <c:v>-0.59347826000000004</c:v>
                </c:pt>
                <c:pt idx="2802">
                  <c:v>-0.63707809999999998</c:v>
                </c:pt>
                <c:pt idx="2803">
                  <c:v>-0.50699000000000005</c:v>
                </c:pt>
                <c:pt idx="2804">
                  <c:v>-0.38717215999999999</c:v>
                </c:pt>
                <c:pt idx="2805">
                  <c:v>-0.55760100000000001</c:v>
                </c:pt>
                <c:pt idx="2806">
                  <c:v>-0.42643392000000002</c:v>
                </c:pt>
                <c:pt idx="2807">
                  <c:v>-0.55560929999999997</c:v>
                </c:pt>
                <c:pt idx="2808">
                  <c:v>-0.63022940000000005</c:v>
                </c:pt>
                <c:pt idx="2809">
                  <c:v>-0.6234208</c:v>
                </c:pt>
                <c:pt idx="2810">
                  <c:v>-0.47164592</c:v>
                </c:pt>
                <c:pt idx="2811">
                  <c:v>-0.56351240000000002</c:v>
                </c:pt>
                <c:pt idx="2812">
                  <c:v>-0.59419429999999995</c:v>
                </c:pt>
                <c:pt idx="2813">
                  <c:v>-0.56305170000000004</c:v>
                </c:pt>
                <c:pt idx="2814">
                  <c:v>-0.50214594999999995</c:v>
                </c:pt>
                <c:pt idx="2815">
                  <c:v>-0.45801310000000001</c:v>
                </c:pt>
                <c:pt idx="2816">
                  <c:v>-0.56172250000000001</c:v>
                </c:pt>
                <c:pt idx="2817">
                  <c:v>-0.47322082999999998</c:v>
                </c:pt>
                <c:pt idx="2818">
                  <c:v>-0.44165169999999998</c:v>
                </c:pt>
                <c:pt idx="2819">
                  <c:v>-0.58034235000000001</c:v>
                </c:pt>
                <c:pt idx="2820">
                  <c:v>-0.33711966999999998</c:v>
                </c:pt>
                <c:pt idx="2821">
                  <c:v>-0.60896707000000005</c:v>
                </c:pt>
                <c:pt idx="2822">
                  <c:v>-0.29984134000000001</c:v>
                </c:pt>
                <c:pt idx="2823">
                  <c:v>-0.38295575999999998</c:v>
                </c:pt>
                <c:pt idx="2824">
                  <c:v>-0.45334174999999999</c:v>
                </c:pt>
                <c:pt idx="2825">
                  <c:v>-0.54252730000000005</c:v>
                </c:pt>
                <c:pt idx="2826">
                  <c:v>-0.45609256999999997</c:v>
                </c:pt>
                <c:pt idx="2827">
                  <c:v>-0.33361449999999998</c:v>
                </c:pt>
                <c:pt idx="2828">
                  <c:v>-0.64718615999999995</c:v>
                </c:pt>
                <c:pt idx="2829">
                  <c:v>-0.46028661999999998</c:v>
                </c:pt>
                <c:pt idx="2830">
                  <c:v>-0.4019528</c:v>
                </c:pt>
                <c:pt idx="2831">
                  <c:v>-0.5442903</c:v>
                </c:pt>
                <c:pt idx="2832">
                  <c:v>-0.53333335999999998</c:v>
                </c:pt>
                <c:pt idx="2833">
                  <c:v>-0.29290798000000001</c:v>
                </c:pt>
                <c:pt idx="2834">
                  <c:v>-0.60829365000000002</c:v>
                </c:pt>
                <c:pt idx="2835">
                  <c:v>-0.22697023</c:v>
                </c:pt>
                <c:pt idx="2836">
                  <c:v>-0.39732402999999999</c:v>
                </c:pt>
                <c:pt idx="2837">
                  <c:v>-0.15491487000000001</c:v>
                </c:pt>
                <c:pt idx="2838">
                  <c:v>-0.2152966</c:v>
                </c:pt>
                <c:pt idx="2839">
                  <c:v>-0.50470983999999997</c:v>
                </c:pt>
                <c:pt idx="2840">
                  <c:v>-0.56442490000000001</c:v>
                </c:pt>
                <c:pt idx="2841">
                  <c:v>-0.60875509999999999</c:v>
                </c:pt>
                <c:pt idx="2842">
                  <c:v>-0.49405336</c:v>
                </c:pt>
                <c:pt idx="2843">
                  <c:v>-0.4655069</c:v>
                </c:pt>
                <c:pt idx="2844">
                  <c:v>-0.46982249999999998</c:v>
                </c:pt>
                <c:pt idx="2845">
                  <c:v>-0.54632829999999999</c:v>
                </c:pt>
                <c:pt idx="2846">
                  <c:v>-0.38549617000000003</c:v>
                </c:pt>
                <c:pt idx="2847">
                  <c:v>-0.38524815000000001</c:v>
                </c:pt>
                <c:pt idx="2848">
                  <c:v>-0.57495487000000001</c:v>
                </c:pt>
                <c:pt idx="2849">
                  <c:v>-0.53782890000000005</c:v>
                </c:pt>
                <c:pt idx="2850">
                  <c:v>-0.62534577000000002</c:v>
                </c:pt>
                <c:pt idx="2851">
                  <c:v>-0.48555707999999997</c:v>
                </c:pt>
                <c:pt idx="2852">
                  <c:v>-0.41650015000000001</c:v>
                </c:pt>
                <c:pt idx="2853">
                  <c:v>-0.26283585999999998</c:v>
                </c:pt>
                <c:pt idx="2854">
                  <c:v>-0.20556414000000001</c:v>
                </c:pt>
                <c:pt idx="2855">
                  <c:v>-0.42063493000000002</c:v>
                </c:pt>
                <c:pt idx="2856">
                  <c:v>-0.52612890000000001</c:v>
                </c:pt>
                <c:pt idx="2857">
                  <c:v>-0.52613955999999995</c:v>
                </c:pt>
                <c:pt idx="2858">
                  <c:v>-0.39217034000000001</c:v>
                </c:pt>
                <c:pt idx="2859">
                  <c:v>-0.53088349999999995</c:v>
                </c:pt>
                <c:pt idx="2860">
                  <c:v>-0.51904450000000002</c:v>
                </c:pt>
                <c:pt idx="2861">
                  <c:v>-0.42152067999999998</c:v>
                </c:pt>
                <c:pt idx="2862">
                  <c:v>-0.54846936000000002</c:v>
                </c:pt>
                <c:pt idx="2863">
                  <c:v>-0.28790460000000001</c:v>
                </c:pt>
                <c:pt idx="2864">
                  <c:v>-0.55365986</c:v>
                </c:pt>
                <c:pt idx="2865">
                  <c:v>-0.48165137000000002</c:v>
                </c:pt>
                <c:pt idx="2866">
                  <c:v>-0.48865619999999999</c:v>
                </c:pt>
                <c:pt idx="2867">
                  <c:v>-0.51088535999999996</c:v>
                </c:pt>
                <c:pt idx="2868">
                  <c:v>-0.3169399</c:v>
                </c:pt>
                <c:pt idx="2869">
                  <c:v>-0.55223880000000003</c:v>
                </c:pt>
                <c:pt idx="2870">
                  <c:v>-0.58005697000000001</c:v>
                </c:pt>
                <c:pt idx="2871">
                  <c:v>-0.54201573000000003</c:v>
                </c:pt>
                <c:pt idx="2872">
                  <c:v>-0.40601503999999999</c:v>
                </c:pt>
                <c:pt idx="2873">
                  <c:v>-0.52958669999999997</c:v>
                </c:pt>
                <c:pt idx="2874">
                  <c:v>-0.56396186000000004</c:v>
                </c:pt>
                <c:pt idx="2875">
                  <c:v>-0.52933794000000001</c:v>
                </c:pt>
                <c:pt idx="2876">
                  <c:v>-0.53311160000000002</c:v>
                </c:pt>
                <c:pt idx="2877">
                  <c:v>-0.50890579999999996</c:v>
                </c:pt>
                <c:pt idx="2878">
                  <c:v>-0.48220244000000001</c:v>
                </c:pt>
                <c:pt idx="2879">
                  <c:v>-0.47207344000000001</c:v>
                </c:pt>
                <c:pt idx="2880">
                  <c:v>-0.43665292999999999</c:v>
                </c:pt>
                <c:pt idx="2881">
                  <c:v>-0.56333789999999995</c:v>
                </c:pt>
                <c:pt idx="2882">
                  <c:v>-0.46688311999999998</c:v>
                </c:pt>
                <c:pt idx="2883">
                  <c:v>-0.59645724</c:v>
                </c:pt>
                <c:pt idx="2884">
                  <c:v>-0.58554214000000004</c:v>
                </c:pt>
                <c:pt idx="2885">
                  <c:v>-0.23755551999999999</c:v>
                </c:pt>
                <c:pt idx="2886">
                  <c:v>-0.47782427</c:v>
                </c:pt>
                <c:pt idx="2887">
                  <c:v>-0.61493949999999997</c:v>
                </c:pt>
                <c:pt idx="2888">
                  <c:v>-0.50947799999999999</c:v>
                </c:pt>
                <c:pt idx="2889">
                  <c:v>-0.53413235999999997</c:v>
                </c:pt>
                <c:pt idx="2890">
                  <c:v>-0.48287360000000001</c:v>
                </c:pt>
                <c:pt idx="2891">
                  <c:v>-0.36706689999999997</c:v>
                </c:pt>
                <c:pt idx="2892">
                  <c:v>-0.48169761999999999</c:v>
                </c:pt>
                <c:pt idx="2893">
                  <c:v>-0.47424042</c:v>
                </c:pt>
                <c:pt idx="2894">
                  <c:v>-0.53211295999999997</c:v>
                </c:pt>
                <c:pt idx="2895">
                  <c:v>-0.50423150000000005</c:v>
                </c:pt>
                <c:pt idx="2896">
                  <c:v>-0.42615384000000001</c:v>
                </c:pt>
                <c:pt idx="2897">
                  <c:v>-0.52437500000000004</c:v>
                </c:pt>
                <c:pt idx="2898">
                  <c:v>-0.32876230000000001</c:v>
                </c:pt>
                <c:pt idx="2899">
                  <c:v>-0.58006930000000001</c:v>
                </c:pt>
                <c:pt idx="2900">
                  <c:v>-0.18674358999999999</c:v>
                </c:pt>
                <c:pt idx="2901">
                  <c:v>-0.61723499999999998</c:v>
                </c:pt>
                <c:pt idx="2902">
                  <c:v>-0.47127002000000001</c:v>
                </c:pt>
                <c:pt idx="2903">
                  <c:v>-0.60638939999999997</c:v>
                </c:pt>
                <c:pt idx="2904">
                  <c:v>-0.34075344000000002</c:v>
                </c:pt>
                <c:pt idx="2905">
                  <c:v>-0.39294782</c:v>
                </c:pt>
                <c:pt idx="2906">
                  <c:v>-0.43144961999999998</c:v>
                </c:pt>
                <c:pt idx="2907">
                  <c:v>-0.47990417000000002</c:v>
                </c:pt>
                <c:pt idx="2908">
                  <c:v>-0.47724810000000001</c:v>
                </c:pt>
                <c:pt idx="2909">
                  <c:v>-0.57105939999999999</c:v>
                </c:pt>
                <c:pt idx="2910">
                  <c:v>-0.44787323000000001</c:v>
                </c:pt>
                <c:pt idx="2911">
                  <c:v>-0.47287643000000001</c:v>
                </c:pt>
                <c:pt idx="2912">
                  <c:v>-0.49716640000000001</c:v>
                </c:pt>
                <c:pt idx="2913">
                  <c:v>-0.50013929999999995</c:v>
                </c:pt>
                <c:pt idx="2914">
                  <c:v>-0.49110225000000002</c:v>
                </c:pt>
                <c:pt idx="2915">
                  <c:v>-0.60472610000000004</c:v>
                </c:pt>
                <c:pt idx="2916">
                  <c:v>-0.48585637999999998</c:v>
                </c:pt>
                <c:pt idx="2917">
                  <c:v>-0.39085894999999998</c:v>
                </c:pt>
                <c:pt idx="2918">
                  <c:v>-0.34479553000000002</c:v>
                </c:pt>
                <c:pt idx="2919">
                  <c:v>-0.50358130000000001</c:v>
                </c:pt>
                <c:pt idx="2920">
                  <c:v>-0.44447504999999998</c:v>
                </c:pt>
                <c:pt idx="2921">
                  <c:v>-0.39441340000000003</c:v>
                </c:pt>
                <c:pt idx="2922">
                  <c:v>-0.51293105000000006</c:v>
                </c:pt>
                <c:pt idx="2923">
                  <c:v>-0.45202142000000001</c:v>
                </c:pt>
                <c:pt idx="2924">
                  <c:v>-0.45498917</c:v>
                </c:pt>
                <c:pt idx="2925">
                  <c:v>-0.47913749999999999</c:v>
                </c:pt>
                <c:pt idx="2926">
                  <c:v>-0.59613320000000003</c:v>
                </c:pt>
                <c:pt idx="2927">
                  <c:v>-0.42890995999999998</c:v>
                </c:pt>
                <c:pt idx="2928">
                  <c:v>-0.18161346</c:v>
                </c:pt>
                <c:pt idx="2929">
                  <c:v>-0.52322804999999994</c:v>
                </c:pt>
                <c:pt idx="2930">
                  <c:v>-0.50051283999999996</c:v>
                </c:pt>
                <c:pt idx="2931">
                  <c:v>-0.50280267000000001</c:v>
                </c:pt>
                <c:pt idx="2932">
                  <c:v>-0.49283104999999999</c:v>
                </c:pt>
                <c:pt idx="2933">
                  <c:v>-0.40431194999999998</c:v>
                </c:pt>
                <c:pt idx="2934">
                  <c:v>-0.48569873000000002</c:v>
                </c:pt>
                <c:pt idx="2935">
                  <c:v>-0.38176945000000001</c:v>
                </c:pt>
                <c:pt idx="2936">
                  <c:v>-0.56082759999999998</c:v>
                </c:pt>
                <c:pt idx="2937">
                  <c:v>-0.42034070000000001</c:v>
                </c:pt>
                <c:pt idx="2938">
                  <c:v>-0.44412770000000001</c:v>
                </c:pt>
                <c:pt idx="2939">
                  <c:v>-0.42080888</c:v>
                </c:pt>
                <c:pt idx="2940">
                  <c:v>-0.50275939999999997</c:v>
                </c:pt>
                <c:pt idx="2941">
                  <c:v>-0.61824860000000004</c:v>
                </c:pt>
                <c:pt idx="2942">
                  <c:v>-0.45287356000000001</c:v>
                </c:pt>
                <c:pt idx="2943">
                  <c:v>-0.48737615000000001</c:v>
                </c:pt>
                <c:pt idx="2944">
                  <c:v>-0.43256536000000001</c:v>
                </c:pt>
                <c:pt idx="2945">
                  <c:v>-0.45469987000000001</c:v>
                </c:pt>
                <c:pt idx="2946">
                  <c:v>-0.46169529999999998</c:v>
                </c:pt>
                <c:pt idx="2947">
                  <c:v>-0.59001159999999997</c:v>
                </c:pt>
                <c:pt idx="2948">
                  <c:v>-0.45821956000000003</c:v>
                </c:pt>
                <c:pt idx="2949">
                  <c:v>-0.52603509999999998</c:v>
                </c:pt>
                <c:pt idx="2950">
                  <c:v>-0.53631289999999998</c:v>
                </c:pt>
                <c:pt idx="2951">
                  <c:v>-0.51556159999999995</c:v>
                </c:pt>
                <c:pt idx="2952">
                  <c:v>-0.63114970000000004</c:v>
                </c:pt>
                <c:pt idx="2953">
                  <c:v>-0.49346092000000003</c:v>
                </c:pt>
                <c:pt idx="2954">
                  <c:v>-0.50830750000000002</c:v>
                </c:pt>
                <c:pt idx="2955">
                  <c:v>-0.4638101</c:v>
                </c:pt>
                <c:pt idx="2956">
                  <c:v>-0.55840283999999996</c:v>
                </c:pt>
                <c:pt idx="2957">
                  <c:v>-0.55607753999999998</c:v>
                </c:pt>
                <c:pt idx="2958">
                  <c:v>-0.50170650000000006</c:v>
                </c:pt>
                <c:pt idx="2959">
                  <c:v>-0.57525163999999995</c:v>
                </c:pt>
                <c:pt idx="2960">
                  <c:v>-3.8135592000000003E-2</c:v>
                </c:pt>
                <c:pt idx="2961">
                  <c:v>-0.55072460000000001</c:v>
                </c:pt>
                <c:pt idx="2962">
                  <c:v>-0.5020384</c:v>
                </c:pt>
                <c:pt idx="2963">
                  <c:v>-0.57428069999999998</c:v>
                </c:pt>
                <c:pt idx="2964">
                  <c:v>-0.60595023999999997</c:v>
                </c:pt>
                <c:pt idx="2965">
                  <c:v>-0.42127943000000001</c:v>
                </c:pt>
              </c:numCache>
            </c:numRef>
          </c:xVal>
          <c:yVal>
            <c:numRef>
              <c:f>'2021_apr'!$K$2:$K$2989</c:f>
              <c:numCache>
                <c:formatCode>General</c:formatCode>
                <c:ptCount val="2988"/>
                <c:pt idx="0">
                  <c:v>26.540623307465701</c:v>
                </c:pt>
                <c:pt idx="1">
                  <c:v>26.4364888876283</c:v>
                </c:pt>
                <c:pt idx="2">
                  <c:v>32.4000015385054</c:v>
                </c:pt>
                <c:pt idx="3">
                  <c:v>32.904167189998198</c:v>
                </c:pt>
                <c:pt idx="4">
                  <c:v>32.915083298139997</c:v>
                </c:pt>
                <c:pt idx="5">
                  <c:v>32.163300925139801</c:v>
                </c:pt>
                <c:pt idx="6">
                  <c:v>27.245254681432002</c:v>
                </c:pt>
                <c:pt idx="7">
                  <c:v>26.740742300703801</c:v>
                </c:pt>
                <c:pt idx="8">
                  <c:v>26.7577194183126</c:v>
                </c:pt>
                <c:pt idx="9">
                  <c:v>26.649162203388201</c:v>
                </c:pt>
                <c:pt idx="10">
                  <c:v>26.340518799390502</c:v>
                </c:pt>
                <c:pt idx="11">
                  <c:v>32.199305310569699</c:v>
                </c:pt>
                <c:pt idx="12">
                  <c:v>31.4845956176801</c:v>
                </c:pt>
                <c:pt idx="13">
                  <c:v>30.8248973440719</c:v>
                </c:pt>
                <c:pt idx="14">
                  <c:v>31.769746253059498</c:v>
                </c:pt>
                <c:pt idx="15">
                  <c:v>32.100479365659901</c:v>
                </c:pt>
                <c:pt idx="16">
                  <c:v>31.257475341248199</c:v>
                </c:pt>
                <c:pt idx="17">
                  <c:v>28.3439266125377</c:v>
                </c:pt>
                <c:pt idx="18">
                  <c:v>26.739166514058802</c:v>
                </c:pt>
                <c:pt idx="19">
                  <c:v>26.644485381056999</c:v>
                </c:pt>
                <c:pt idx="20">
                  <c:v>26.654107692925901</c:v>
                </c:pt>
                <c:pt idx="21">
                  <c:v>26.442399993462502</c:v>
                </c:pt>
                <c:pt idx="22">
                  <c:v>33.014871960197503</c:v>
                </c:pt>
                <c:pt idx="23">
                  <c:v>31.4054677140325</c:v>
                </c:pt>
                <c:pt idx="24">
                  <c:v>31.388885227552201</c:v>
                </c:pt>
                <c:pt idx="25">
                  <c:v>30.280345910549499</c:v>
                </c:pt>
                <c:pt idx="26">
                  <c:v>31.5022474493678</c:v>
                </c:pt>
                <c:pt idx="27">
                  <c:v>33.030911475392699</c:v>
                </c:pt>
                <c:pt idx="28">
                  <c:v>31.641517711050199</c:v>
                </c:pt>
                <c:pt idx="29">
                  <c:v>31.8352207465209</c:v>
                </c:pt>
                <c:pt idx="30">
                  <c:v>27.845743071520999</c:v>
                </c:pt>
                <c:pt idx="31">
                  <c:v>27.043467146935999</c:v>
                </c:pt>
                <c:pt idx="32">
                  <c:v>26.5380412514535</c:v>
                </c:pt>
                <c:pt idx="33">
                  <c:v>26.5506201383931</c:v>
                </c:pt>
                <c:pt idx="34">
                  <c:v>26.345078855337899</c:v>
                </c:pt>
                <c:pt idx="35">
                  <c:v>33.663037888969399</c:v>
                </c:pt>
                <c:pt idx="36">
                  <c:v>32.514047134224903</c:v>
                </c:pt>
                <c:pt idx="37">
                  <c:v>31.358256219133001</c:v>
                </c:pt>
                <c:pt idx="38">
                  <c:v>31.1251230044275</c:v>
                </c:pt>
                <c:pt idx="39">
                  <c:v>30.452891030406899</c:v>
                </c:pt>
                <c:pt idx="40">
                  <c:v>32.399357374986003</c:v>
                </c:pt>
                <c:pt idx="41">
                  <c:v>31.007464068715102</c:v>
                </c:pt>
                <c:pt idx="42">
                  <c:v>32.707602774507102</c:v>
                </c:pt>
                <c:pt idx="43">
                  <c:v>30.3543190583685</c:v>
                </c:pt>
                <c:pt idx="44">
                  <c:v>30.746620528491601</c:v>
                </c:pt>
                <c:pt idx="45">
                  <c:v>27.541047048507799</c:v>
                </c:pt>
                <c:pt idx="46">
                  <c:v>26.636685498477</c:v>
                </c:pt>
                <c:pt idx="47">
                  <c:v>26.636979972664601</c:v>
                </c:pt>
                <c:pt idx="48">
                  <c:v>26.5438570321013</c:v>
                </c:pt>
                <c:pt idx="49">
                  <c:v>26.336567481813699</c:v>
                </c:pt>
                <c:pt idx="50">
                  <c:v>32.519768161184402</c:v>
                </c:pt>
                <c:pt idx="51">
                  <c:v>31.831644901297999</c:v>
                </c:pt>
                <c:pt idx="52">
                  <c:v>31.250424004019202</c:v>
                </c:pt>
                <c:pt idx="53">
                  <c:v>30.180442968083501</c:v>
                </c:pt>
                <c:pt idx="54">
                  <c:v>29.923278157870399</c:v>
                </c:pt>
                <c:pt idx="55">
                  <c:v>31.722283439730401</c:v>
                </c:pt>
                <c:pt idx="56">
                  <c:v>32.009282168317696</c:v>
                </c:pt>
                <c:pt idx="57">
                  <c:v>30.193547046859301</c:v>
                </c:pt>
                <c:pt idx="58">
                  <c:v>29.945523742495201</c:v>
                </c:pt>
                <c:pt idx="59">
                  <c:v>29.427745926623999</c:v>
                </c:pt>
                <c:pt idx="60">
                  <c:v>27.240963130322399</c:v>
                </c:pt>
                <c:pt idx="61">
                  <c:v>26.6411639617119</c:v>
                </c:pt>
                <c:pt idx="62">
                  <c:v>26.535601761198301</c:v>
                </c:pt>
                <c:pt idx="63">
                  <c:v>26.4357275336125</c:v>
                </c:pt>
                <c:pt idx="64">
                  <c:v>26.334629962579399</c:v>
                </c:pt>
                <c:pt idx="65">
                  <c:v>31.8985718725244</c:v>
                </c:pt>
                <c:pt idx="66">
                  <c:v>32.927108750813197</c:v>
                </c:pt>
                <c:pt idx="67">
                  <c:v>34.267534065563197</c:v>
                </c:pt>
                <c:pt idx="68">
                  <c:v>32.422452305167802</c:v>
                </c:pt>
                <c:pt idx="69">
                  <c:v>29.533452348926399</c:v>
                </c:pt>
                <c:pt idx="70">
                  <c:v>31.3623957413032</c:v>
                </c:pt>
                <c:pt idx="71">
                  <c:v>30.8695352369967</c:v>
                </c:pt>
                <c:pt idx="72">
                  <c:v>33.647476683103797</c:v>
                </c:pt>
                <c:pt idx="73">
                  <c:v>30.047977926420501</c:v>
                </c:pt>
                <c:pt idx="74">
                  <c:v>27.544943703557099</c:v>
                </c:pt>
                <c:pt idx="75">
                  <c:v>26.939019945173001</c:v>
                </c:pt>
                <c:pt idx="76">
                  <c:v>26.643328817940201</c:v>
                </c:pt>
                <c:pt idx="77">
                  <c:v>26.453736665719301</c:v>
                </c:pt>
                <c:pt idx="78">
                  <c:v>26.335890091113399</c:v>
                </c:pt>
                <c:pt idx="79">
                  <c:v>26.440459236292298</c:v>
                </c:pt>
                <c:pt idx="80">
                  <c:v>26.549852621010402</c:v>
                </c:pt>
                <c:pt idx="81">
                  <c:v>33.719996906873803</c:v>
                </c:pt>
                <c:pt idx="82">
                  <c:v>32.692434699511502</c:v>
                </c:pt>
                <c:pt idx="83">
                  <c:v>33.961342610362102</c:v>
                </c:pt>
                <c:pt idx="84">
                  <c:v>30.651388165279698</c:v>
                </c:pt>
                <c:pt idx="85">
                  <c:v>29.743643149053099</c:v>
                </c:pt>
                <c:pt idx="86">
                  <c:v>33.927485111929698</c:v>
                </c:pt>
                <c:pt idx="87">
                  <c:v>33.846305178193802</c:v>
                </c:pt>
                <c:pt idx="88">
                  <c:v>31.070510743354799</c:v>
                </c:pt>
                <c:pt idx="89">
                  <c:v>30.095292810401901</c:v>
                </c:pt>
                <c:pt idx="90">
                  <c:v>30.165919676451701</c:v>
                </c:pt>
                <c:pt idx="91">
                  <c:v>33.124613254536698</c:v>
                </c:pt>
                <c:pt idx="92">
                  <c:v>29.141839494421099</c:v>
                </c:pt>
                <c:pt idx="93">
                  <c:v>27.6422716617402</c:v>
                </c:pt>
                <c:pt idx="94">
                  <c:v>26.534621273578001</c:v>
                </c:pt>
                <c:pt idx="95">
                  <c:v>26.436046525531001</c:v>
                </c:pt>
                <c:pt idx="96">
                  <c:v>26.334635362472198</c:v>
                </c:pt>
                <c:pt idx="97">
                  <c:v>26.5527441539523</c:v>
                </c:pt>
                <c:pt idx="98">
                  <c:v>26.455745248275299</c:v>
                </c:pt>
                <c:pt idx="99">
                  <c:v>26.445738130258999</c:v>
                </c:pt>
                <c:pt idx="100">
                  <c:v>26.1394043689825</c:v>
                </c:pt>
                <c:pt idx="101">
                  <c:v>26.235174396341002</c:v>
                </c:pt>
                <c:pt idx="102">
                  <c:v>26.134378398140601</c:v>
                </c:pt>
                <c:pt idx="103">
                  <c:v>32.426622654809798</c:v>
                </c:pt>
                <c:pt idx="104">
                  <c:v>30.003494552281001</c:v>
                </c:pt>
                <c:pt idx="105">
                  <c:v>33.031718490114301</c:v>
                </c:pt>
                <c:pt idx="106">
                  <c:v>32.685730684059003</c:v>
                </c:pt>
                <c:pt idx="107">
                  <c:v>29.322666400765701</c:v>
                </c:pt>
                <c:pt idx="108">
                  <c:v>31.920311647120201</c:v>
                </c:pt>
                <c:pt idx="109">
                  <c:v>30.883443605766001</c:v>
                </c:pt>
                <c:pt idx="110">
                  <c:v>33.526467744812798</c:v>
                </c:pt>
                <c:pt idx="111">
                  <c:v>31.7864273338365</c:v>
                </c:pt>
                <c:pt idx="112">
                  <c:v>32.084852854311798</c:v>
                </c:pt>
                <c:pt idx="113">
                  <c:v>31.603089777755802</c:v>
                </c:pt>
                <c:pt idx="114">
                  <c:v>31.303794621491399</c:v>
                </c:pt>
                <c:pt idx="115">
                  <c:v>32.5619892811116</c:v>
                </c:pt>
                <c:pt idx="116">
                  <c:v>29.038755711080601</c:v>
                </c:pt>
                <c:pt idx="117">
                  <c:v>27.741095837499302</c:v>
                </c:pt>
                <c:pt idx="118">
                  <c:v>26.635626262321299</c:v>
                </c:pt>
                <c:pt idx="119">
                  <c:v>26.536144099984</c:v>
                </c:pt>
                <c:pt idx="120">
                  <c:v>26.443261302042099</c:v>
                </c:pt>
                <c:pt idx="121">
                  <c:v>26.4374251339278</c:v>
                </c:pt>
                <c:pt idx="122">
                  <c:v>26.446975120683302</c:v>
                </c:pt>
                <c:pt idx="123">
                  <c:v>26.343410643733002</c:v>
                </c:pt>
                <c:pt idx="124">
                  <c:v>26.133557701290201</c:v>
                </c:pt>
                <c:pt idx="125">
                  <c:v>26.236045368003399</c:v>
                </c:pt>
                <c:pt idx="126">
                  <c:v>26.343132923638802</c:v>
                </c:pt>
                <c:pt idx="127">
                  <c:v>26.134665723054599</c:v>
                </c:pt>
                <c:pt idx="128">
                  <c:v>26.132965238760299</c:v>
                </c:pt>
                <c:pt idx="129">
                  <c:v>31.589772290608298</c:v>
                </c:pt>
                <c:pt idx="130">
                  <c:v>30.1588882481567</c:v>
                </c:pt>
                <c:pt idx="131">
                  <c:v>30.053131747911401</c:v>
                </c:pt>
                <c:pt idx="132">
                  <c:v>31.0613465238491</c:v>
                </c:pt>
                <c:pt idx="133">
                  <c:v>31.406952919841601</c:v>
                </c:pt>
                <c:pt idx="134">
                  <c:v>33.660463665251498</c:v>
                </c:pt>
                <c:pt idx="135">
                  <c:v>31.0729957109452</c:v>
                </c:pt>
                <c:pt idx="136">
                  <c:v>34.264896788214998</c:v>
                </c:pt>
                <c:pt idx="137">
                  <c:v>29.759562931141399</c:v>
                </c:pt>
                <c:pt idx="138">
                  <c:v>33.558545865657997</c:v>
                </c:pt>
                <c:pt idx="139">
                  <c:v>32.943636343949599</c:v>
                </c:pt>
                <c:pt idx="140">
                  <c:v>29.344649094641898</c:v>
                </c:pt>
                <c:pt idx="141">
                  <c:v>27.843035212181299</c:v>
                </c:pt>
                <c:pt idx="142">
                  <c:v>28.952347330187099</c:v>
                </c:pt>
                <c:pt idx="143">
                  <c:v>27.546854199405399</c:v>
                </c:pt>
                <c:pt idx="144">
                  <c:v>26.3355957779007</c:v>
                </c:pt>
                <c:pt idx="145">
                  <c:v>26.234879459999998</c:v>
                </c:pt>
                <c:pt idx="146">
                  <c:v>26.341855213073099</c:v>
                </c:pt>
                <c:pt idx="147">
                  <c:v>26.246387418987801</c:v>
                </c:pt>
                <c:pt idx="148">
                  <c:v>26.2439455763434</c:v>
                </c:pt>
                <c:pt idx="149">
                  <c:v>26.2389563893278</c:v>
                </c:pt>
                <c:pt idx="150">
                  <c:v>26.138070584610599</c:v>
                </c:pt>
                <c:pt idx="151">
                  <c:v>26.237591344263699</c:v>
                </c:pt>
                <c:pt idx="152">
                  <c:v>26.2378037401961</c:v>
                </c:pt>
                <c:pt idx="153">
                  <c:v>26.234349699091698</c:v>
                </c:pt>
                <c:pt idx="154">
                  <c:v>33.8257059667581</c:v>
                </c:pt>
                <c:pt idx="155">
                  <c:v>32.523530219879703</c:v>
                </c:pt>
                <c:pt idx="156">
                  <c:v>30.988627069763201</c:v>
                </c:pt>
                <c:pt idx="157">
                  <c:v>33.661571822427298</c:v>
                </c:pt>
                <c:pt idx="158">
                  <c:v>34.4664633283898</c:v>
                </c:pt>
                <c:pt idx="159">
                  <c:v>33.828783235028901</c:v>
                </c:pt>
                <c:pt idx="160">
                  <c:v>29.765768414085599</c:v>
                </c:pt>
                <c:pt idx="161">
                  <c:v>32.630121015663001</c:v>
                </c:pt>
                <c:pt idx="162">
                  <c:v>30.853609024552</c:v>
                </c:pt>
                <c:pt idx="163">
                  <c:v>31.905727044629899</c:v>
                </c:pt>
                <c:pt idx="164">
                  <c:v>30.670135443129698</c:v>
                </c:pt>
                <c:pt idx="165">
                  <c:v>31.296927372265699</c:v>
                </c:pt>
                <c:pt idx="166">
                  <c:v>31.804438619897802</c:v>
                </c:pt>
                <c:pt idx="167">
                  <c:v>31.7605741959444</c:v>
                </c:pt>
                <c:pt idx="168">
                  <c:v>28.839319281701499</c:v>
                </c:pt>
                <c:pt idx="169">
                  <c:v>28.142976262959198</c:v>
                </c:pt>
                <c:pt idx="170">
                  <c:v>26.4348734259612</c:v>
                </c:pt>
                <c:pt idx="171">
                  <c:v>26.333557005898399</c:v>
                </c:pt>
                <c:pt idx="172">
                  <c:v>26.3371210679115</c:v>
                </c:pt>
                <c:pt idx="173">
                  <c:v>26.4551610330168</c:v>
                </c:pt>
                <c:pt idx="174">
                  <c:v>26.3509742678986</c:v>
                </c:pt>
                <c:pt idx="175">
                  <c:v>26.239037651455501</c:v>
                </c:pt>
                <c:pt idx="176">
                  <c:v>26.241186373521099</c:v>
                </c:pt>
                <c:pt idx="177">
                  <c:v>26.240784426901399</c:v>
                </c:pt>
                <c:pt idx="178">
                  <c:v>26.2363055298832</c:v>
                </c:pt>
                <c:pt idx="179">
                  <c:v>26.135622797119701</c:v>
                </c:pt>
                <c:pt idx="180">
                  <c:v>26.140807153880601</c:v>
                </c:pt>
                <c:pt idx="181">
                  <c:v>26.2480415616327</c:v>
                </c:pt>
                <c:pt idx="182">
                  <c:v>32.726016437400602</c:v>
                </c:pt>
                <c:pt idx="183">
                  <c:v>31.797147943258999</c:v>
                </c:pt>
                <c:pt idx="184">
                  <c:v>28.571254496627699</c:v>
                </c:pt>
                <c:pt idx="185">
                  <c:v>30.3844250334827</c:v>
                </c:pt>
                <c:pt idx="186">
                  <c:v>30.6848010421973</c:v>
                </c:pt>
                <c:pt idx="187">
                  <c:v>34.3437879614727</c:v>
                </c:pt>
                <c:pt idx="188">
                  <c:v>30.079893960045499</c:v>
                </c:pt>
                <c:pt idx="189">
                  <c:v>30.5757583364318</c:v>
                </c:pt>
                <c:pt idx="190">
                  <c:v>33.5584305636445</c:v>
                </c:pt>
                <c:pt idx="191">
                  <c:v>33.260721753982999</c:v>
                </c:pt>
                <c:pt idx="192">
                  <c:v>32.320461927575899</c:v>
                </c:pt>
                <c:pt idx="193">
                  <c:v>32.460278621335398</c:v>
                </c:pt>
                <c:pt idx="194">
                  <c:v>32.638639214028302</c:v>
                </c:pt>
                <c:pt idx="195">
                  <c:v>30.787880306348001</c:v>
                </c:pt>
                <c:pt idx="196">
                  <c:v>31.5282734209637</c:v>
                </c:pt>
                <c:pt idx="197">
                  <c:v>30.445326207697001</c:v>
                </c:pt>
                <c:pt idx="198">
                  <c:v>29.025135260231899</c:v>
                </c:pt>
                <c:pt idx="199">
                  <c:v>28.125823698584401</c:v>
                </c:pt>
                <c:pt idx="200">
                  <c:v>27.141277328415299</c:v>
                </c:pt>
                <c:pt idx="201">
                  <c:v>26.439955421446001</c:v>
                </c:pt>
                <c:pt idx="202">
                  <c:v>26.336727899284199</c:v>
                </c:pt>
                <c:pt idx="203">
                  <c:v>26.445502399661098</c:v>
                </c:pt>
                <c:pt idx="204">
                  <c:v>26.340675976426098</c:v>
                </c:pt>
                <c:pt idx="205">
                  <c:v>26.555064262685999</c:v>
                </c:pt>
                <c:pt idx="206">
                  <c:v>26.3443480088801</c:v>
                </c:pt>
                <c:pt idx="207">
                  <c:v>26.347960026631</c:v>
                </c:pt>
                <c:pt idx="208">
                  <c:v>26.351040954765001</c:v>
                </c:pt>
                <c:pt idx="209">
                  <c:v>26.249931492895801</c:v>
                </c:pt>
                <c:pt idx="210">
                  <c:v>26.132374882403202</c:v>
                </c:pt>
                <c:pt idx="211">
                  <c:v>26.232622030904899</c:v>
                </c:pt>
                <c:pt idx="212">
                  <c:v>26.031745190942399</c:v>
                </c:pt>
                <c:pt idx="213">
                  <c:v>26.236455858176701</c:v>
                </c:pt>
                <c:pt idx="214">
                  <c:v>26.238669743862001</c:v>
                </c:pt>
                <c:pt idx="215">
                  <c:v>30.103900320081401</c:v>
                </c:pt>
                <c:pt idx="216">
                  <c:v>30.500194052945002</c:v>
                </c:pt>
                <c:pt idx="217">
                  <c:v>28.768046435128198</c:v>
                </c:pt>
                <c:pt idx="218">
                  <c:v>31.609135432394101</c:v>
                </c:pt>
                <c:pt idx="219">
                  <c:v>30.462318900523901</c:v>
                </c:pt>
                <c:pt idx="220">
                  <c:v>30.0857134068244</c:v>
                </c:pt>
                <c:pt idx="221">
                  <c:v>28.230253641602101</c:v>
                </c:pt>
                <c:pt idx="222">
                  <c:v>28.539389265457501</c:v>
                </c:pt>
                <c:pt idx="223">
                  <c:v>29.5337776182445</c:v>
                </c:pt>
                <c:pt idx="224">
                  <c:v>33.213478265057603</c:v>
                </c:pt>
                <c:pt idx="225">
                  <c:v>30.705141795336999</c:v>
                </c:pt>
                <c:pt idx="226">
                  <c:v>31.071847059764501</c:v>
                </c:pt>
                <c:pt idx="227">
                  <c:v>31.162139062748899</c:v>
                </c:pt>
                <c:pt idx="228">
                  <c:v>30.1752583821876</c:v>
                </c:pt>
                <c:pt idx="229">
                  <c:v>33.059155234166198</c:v>
                </c:pt>
                <c:pt idx="230">
                  <c:v>29.975603151733299</c:v>
                </c:pt>
                <c:pt idx="231">
                  <c:v>32.415809460279498</c:v>
                </c:pt>
                <c:pt idx="232">
                  <c:v>29.536233822468802</c:v>
                </c:pt>
                <c:pt idx="233">
                  <c:v>29.257776584657101</c:v>
                </c:pt>
                <c:pt idx="234">
                  <c:v>29.828173173188301</c:v>
                </c:pt>
                <c:pt idx="235">
                  <c:v>29.848228516901099</c:v>
                </c:pt>
                <c:pt idx="236">
                  <c:v>28.029273253208199</c:v>
                </c:pt>
                <c:pt idx="237">
                  <c:v>27.3445385896541</c:v>
                </c:pt>
                <c:pt idx="238">
                  <c:v>26.5470863089772</c:v>
                </c:pt>
                <c:pt idx="239">
                  <c:v>26.330083515501499</c:v>
                </c:pt>
                <c:pt idx="240">
                  <c:v>26.438882409356101</c:v>
                </c:pt>
                <c:pt idx="241">
                  <c:v>26.343823030505199</c:v>
                </c:pt>
                <c:pt idx="242">
                  <c:v>26.4435960171988</c:v>
                </c:pt>
                <c:pt idx="243">
                  <c:v>26.340083919163</c:v>
                </c:pt>
                <c:pt idx="244">
                  <c:v>26.239190335771401</c:v>
                </c:pt>
                <c:pt idx="245">
                  <c:v>26.146626588393499</c:v>
                </c:pt>
                <c:pt idx="246">
                  <c:v>26.235130699406199</c:v>
                </c:pt>
                <c:pt idx="247">
                  <c:v>26.343296088957899</c:v>
                </c:pt>
                <c:pt idx="248">
                  <c:v>26.3460298268133</c:v>
                </c:pt>
                <c:pt idx="249">
                  <c:v>26.236544086754801</c:v>
                </c:pt>
                <c:pt idx="250">
                  <c:v>26.238356501699201</c:v>
                </c:pt>
                <c:pt idx="251">
                  <c:v>26.143083288573699</c:v>
                </c:pt>
                <c:pt idx="252">
                  <c:v>30.754163269991999</c:v>
                </c:pt>
                <c:pt idx="253">
                  <c:v>30.436324128127701</c:v>
                </c:pt>
                <c:pt idx="254">
                  <c:v>30.376105160259499</c:v>
                </c:pt>
                <c:pt idx="255">
                  <c:v>30.496468973104999</c:v>
                </c:pt>
                <c:pt idx="256">
                  <c:v>28.407654589402501</c:v>
                </c:pt>
                <c:pt idx="257">
                  <c:v>28.2450464644579</c:v>
                </c:pt>
                <c:pt idx="258">
                  <c:v>29.172724120997799</c:v>
                </c:pt>
                <c:pt idx="259">
                  <c:v>27.552291159083701</c:v>
                </c:pt>
                <c:pt idx="260">
                  <c:v>28.9357539522913</c:v>
                </c:pt>
                <c:pt idx="261">
                  <c:v>29.237614192953501</c:v>
                </c:pt>
                <c:pt idx="262">
                  <c:v>31.011188007308199</c:v>
                </c:pt>
                <c:pt idx="263">
                  <c:v>25.002562801679399</c:v>
                </c:pt>
                <c:pt idx="264">
                  <c:v>29.5224251792893</c:v>
                </c:pt>
                <c:pt idx="265">
                  <c:v>30.282639779236199</c:v>
                </c:pt>
                <c:pt idx="266">
                  <c:v>30.484134409355701</c:v>
                </c:pt>
                <c:pt idx="267">
                  <c:v>31.1004307454171</c:v>
                </c:pt>
                <c:pt idx="268">
                  <c:v>32.523538590598399</c:v>
                </c:pt>
                <c:pt idx="269">
                  <c:v>30.5037980850019</c:v>
                </c:pt>
                <c:pt idx="270">
                  <c:v>31.3988556312867</c:v>
                </c:pt>
                <c:pt idx="271">
                  <c:v>30.0502026773427</c:v>
                </c:pt>
                <c:pt idx="272">
                  <c:v>30.250273617828601</c:v>
                </c:pt>
                <c:pt idx="273">
                  <c:v>31.505713184110199</c:v>
                </c:pt>
                <c:pt idx="274">
                  <c:v>29.6515209191503</c:v>
                </c:pt>
                <c:pt idx="275">
                  <c:v>28.721795786005</c:v>
                </c:pt>
                <c:pt idx="276">
                  <c:v>28.2995394632127</c:v>
                </c:pt>
                <c:pt idx="277">
                  <c:v>28.340155475917101</c:v>
                </c:pt>
                <c:pt idx="278">
                  <c:v>27.623935216584599</c:v>
                </c:pt>
                <c:pt idx="279">
                  <c:v>27.039386741204702</c:v>
                </c:pt>
                <c:pt idx="280">
                  <c:v>26.6390705132238</c:v>
                </c:pt>
                <c:pt idx="281">
                  <c:v>26.429967538614999</c:v>
                </c:pt>
                <c:pt idx="282">
                  <c:v>26.332330828732601</c:v>
                </c:pt>
                <c:pt idx="283">
                  <c:v>26.33904186446</c:v>
                </c:pt>
                <c:pt idx="284">
                  <c:v>26.441343400053601</c:v>
                </c:pt>
                <c:pt idx="285">
                  <c:v>26.444151480993199</c:v>
                </c:pt>
                <c:pt idx="286">
                  <c:v>26.448360308214799</c:v>
                </c:pt>
                <c:pt idx="287">
                  <c:v>26.554019910650801</c:v>
                </c:pt>
                <c:pt idx="288">
                  <c:v>26.450647618251299</c:v>
                </c:pt>
                <c:pt idx="289">
                  <c:v>26.454585072435201</c:v>
                </c:pt>
                <c:pt idx="290">
                  <c:v>26.3472914973567</c:v>
                </c:pt>
                <c:pt idx="291">
                  <c:v>26.4485017059821</c:v>
                </c:pt>
                <c:pt idx="292">
                  <c:v>26.337833565596501</c:v>
                </c:pt>
                <c:pt idx="293">
                  <c:v>26.337666150482899</c:v>
                </c:pt>
                <c:pt idx="294">
                  <c:v>28.7032057728617</c:v>
                </c:pt>
                <c:pt idx="295">
                  <c:v>29.1403220372517</c:v>
                </c:pt>
                <c:pt idx="296">
                  <c:v>31.176694379645198</c:v>
                </c:pt>
                <c:pt idx="297">
                  <c:v>33.334377842690103</c:v>
                </c:pt>
                <c:pt idx="298">
                  <c:v>27.6191659638408</c:v>
                </c:pt>
                <c:pt idx="299">
                  <c:v>28.520658830993899</c:v>
                </c:pt>
                <c:pt idx="300">
                  <c:v>23.699942757810799</c:v>
                </c:pt>
                <c:pt idx="301">
                  <c:v>29.452485240067301</c:v>
                </c:pt>
                <c:pt idx="302">
                  <c:v>30.7750865921283</c:v>
                </c:pt>
                <c:pt idx="303">
                  <c:v>29.659366220198699</c:v>
                </c:pt>
                <c:pt idx="304">
                  <c:v>30.052643453663201</c:v>
                </c:pt>
                <c:pt idx="305">
                  <c:v>27.732190470638798</c:v>
                </c:pt>
                <c:pt idx="306">
                  <c:v>27.6080873380354</c:v>
                </c:pt>
                <c:pt idx="307">
                  <c:v>29.8966405603285</c:v>
                </c:pt>
                <c:pt idx="308">
                  <c:v>31.190703715530699</c:v>
                </c:pt>
                <c:pt idx="309">
                  <c:v>32.802801734499702</c:v>
                </c:pt>
                <c:pt idx="310">
                  <c:v>32.953673600080997</c:v>
                </c:pt>
                <c:pt idx="311">
                  <c:v>30.783185786738301</c:v>
                </c:pt>
                <c:pt idx="312">
                  <c:v>31.843580905800099</c:v>
                </c:pt>
                <c:pt idx="313">
                  <c:v>31.108719454568298</c:v>
                </c:pt>
                <c:pt idx="314">
                  <c:v>30.683586291326598</c:v>
                </c:pt>
                <c:pt idx="315">
                  <c:v>29.991916922355301</c:v>
                </c:pt>
                <c:pt idx="316">
                  <c:v>33.046860605803502</c:v>
                </c:pt>
                <c:pt idx="317">
                  <c:v>31.0899336476168</c:v>
                </c:pt>
                <c:pt idx="318">
                  <c:v>30.1382278892643</c:v>
                </c:pt>
                <c:pt idx="319">
                  <c:v>28.2185702314674</c:v>
                </c:pt>
                <c:pt idx="320">
                  <c:v>29.811833522777398</c:v>
                </c:pt>
                <c:pt idx="321">
                  <c:v>29.167536398154599</c:v>
                </c:pt>
                <c:pt idx="322">
                  <c:v>29.378840466373099</c:v>
                </c:pt>
                <c:pt idx="323">
                  <c:v>28.370672861450799</c:v>
                </c:pt>
                <c:pt idx="324">
                  <c:v>28.666486418370599</c:v>
                </c:pt>
                <c:pt idx="325">
                  <c:v>28.902990263575301</c:v>
                </c:pt>
                <c:pt idx="326">
                  <c:v>26.9353989347088</c:v>
                </c:pt>
                <c:pt idx="327">
                  <c:v>26.532187971845801</c:v>
                </c:pt>
                <c:pt idx="328">
                  <c:v>26.533133379509401</c:v>
                </c:pt>
                <c:pt idx="329">
                  <c:v>26.434505592792</c:v>
                </c:pt>
                <c:pt idx="330">
                  <c:v>26.333672249952802</c:v>
                </c:pt>
                <c:pt idx="331">
                  <c:v>26.340941602238999</c:v>
                </c:pt>
                <c:pt idx="332">
                  <c:v>26.345521448865298</c:v>
                </c:pt>
                <c:pt idx="333">
                  <c:v>26.141304335841699</c:v>
                </c:pt>
                <c:pt idx="334">
                  <c:v>26.340593126803601</c:v>
                </c:pt>
                <c:pt idx="335">
                  <c:v>26.3372835208501</c:v>
                </c:pt>
                <c:pt idx="336">
                  <c:v>26.241271024160199</c:v>
                </c:pt>
                <c:pt idx="337">
                  <c:v>26.239342804671701</c:v>
                </c:pt>
                <c:pt idx="338">
                  <c:v>26.237214920295099</c:v>
                </c:pt>
                <c:pt idx="339">
                  <c:v>26.134910822575002</c:v>
                </c:pt>
                <c:pt idx="340">
                  <c:v>26.132445797254</c:v>
                </c:pt>
                <c:pt idx="341">
                  <c:v>26.032036095955998</c:v>
                </c:pt>
                <c:pt idx="342">
                  <c:v>25.934447437568199</c:v>
                </c:pt>
                <c:pt idx="343">
                  <c:v>27.5896558233657</c:v>
                </c:pt>
                <c:pt idx="344">
                  <c:v>23.6955380189846</c:v>
                </c:pt>
                <c:pt idx="345">
                  <c:v>29.769866197134501</c:v>
                </c:pt>
                <c:pt idx="346">
                  <c:v>28.5230717254355</c:v>
                </c:pt>
                <c:pt idx="347">
                  <c:v>28.306570957602101</c:v>
                </c:pt>
                <c:pt idx="348">
                  <c:v>29.014160357182799</c:v>
                </c:pt>
                <c:pt idx="349">
                  <c:v>28.2148946233362</c:v>
                </c:pt>
                <c:pt idx="350">
                  <c:v>27.836581660640601</c:v>
                </c:pt>
                <c:pt idx="351">
                  <c:v>28.2467557281912</c:v>
                </c:pt>
                <c:pt idx="352">
                  <c:v>27.063857751002502</c:v>
                </c:pt>
                <c:pt idx="353">
                  <c:v>30.0601815997627</c:v>
                </c:pt>
                <c:pt idx="354">
                  <c:v>28.951727597637898</c:v>
                </c:pt>
                <c:pt idx="355">
                  <c:v>28.426532845997599</c:v>
                </c:pt>
                <c:pt idx="356">
                  <c:v>30.264781695531202</c:v>
                </c:pt>
                <c:pt idx="357">
                  <c:v>29.416116705228301</c:v>
                </c:pt>
                <c:pt idx="358">
                  <c:v>29.677458314966501</c:v>
                </c:pt>
                <c:pt idx="359">
                  <c:v>29.653860578807699</c:v>
                </c:pt>
                <c:pt idx="360">
                  <c:v>30.971790719565799</c:v>
                </c:pt>
                <c:pt idx="361">
                  <c:v>30.4428682646376</c:v>
                </c:pt>
                <c:pt idx="362">
                  <c:v>30.277586183084999</c:v>
                </c:pt>
                <c:pt idx="363">
                  <c:v>30.045175824712899</c:v>
                </c:pt>
                <c:pt idx="364">
                  <c:v>30.9972081504384</c:v>
                </c:pt>
                <c:pt idx="365">
                  <c:v>31.9328119979888</c:v>
                </c:pt>
                <c:pt idx="366">
                  <c:v>31.167453097541401</c:v>
                </c:pt>
                <c:pt idx="367">
                  <c:v>30.038502750375201</c:v>
                </c:pt>
                <c:pt idx="368">
                  <c:v>30.264249990123499</c:v>
                </c:pt>
                <c:pt idx="369">
                  <c:v>29.748421685666901</c:v>
                </c:pt>
                <c:pt idx="370">
                  <c:v>31.532734349500601</c:v>
                </c:pt>
                <c:pt idx="371">
                  <c:v>31.0171604632041</c:v>
                </c:pt>
                <c:pt idx="372">
                  <c:v>30.095495082921801</c:v>
                </c:pt>
                <c:pt idx="373">
                  <c:v>28.140443948708299</c:v>
                </c:pt>
                <c:pt idx="374">
                  <c:v>28.9668133838872</c:v>
                </c:pt>
                <c:pt idx="375">
                  <c:v>31.759181405656498</c:v>
                </c:pt>
                <c:pt idx="376">
                  <c:v>29.638274963589701</c:v>
                </c:pt>
                <c:pt idx="377">
                  <c:v>29.321600411300601</c:v>
                </c:pt>
                <c:pt idx="378">
                  <c:v>29.694967555850202</c:v>
                </c:pt>
                <c:pt idx="379">
                  <c:v>28.517827401691498</c:v>
                </c:pt>
                <c:pt idx="380">
                  <c:v>27.939984176588801</c:v>
                </c:pt>
                <c:pt idx="381">
                  <c:v>27.622444867181201</c:v>
                </c:pt>
                <c:pt idx="382">
                  <c:v>26.731583371783401</c:v>
                </c:pt>
                <c:pt idx="383">
                  <c:v>26.5356689400299</c:v>
                </c:pt>
                <c:pt idx="384">
                  <c:v>26.534771051688601</c:v>
                </c:pt>
                <c:pt idx="385">
                  <c:v>26.435353228623001</c:v>
                </c:pt>
                <c:pt idx="386">
                  <c:v>26.133861041974701</c:v>
                </c:pt>
                <c:pt idx="387">
                  <c:v>26.136831427160502</c:v>
                </c:pt>
                <c:pt idx="388">
                  <c:v>26.135385592706101</c:v>
                </c:pt>
                <c:pt idx="389">
                  <c:v>26.2375767647084</c:v>
                </c:pt>
                <c:pt idx="390">
                  <c:v>26.238090000780002</c:v>
                </c:pt>
                <c:pt idx="391">
                  <c:v>26.133559749685698</c:v>
                </c:pt>
                <c:pt idx="392">
                  <c:v>26.134466524789499</c:v>
                </c:pt>
                <c:pt idx="393">
                  <c:v>26.1329884206061</c:v>
                </c:pt>
                <c:pt idx="394">
                  <c:v>26.240862611442498</c:v>
                </c:pt>
                <c:pt idx="395">
                  <c:v>28.593974387559001</c:v>
                </c:pt>
                <c:pt idx="396">
                  <c:v>28.204936158136199</c:v>
                </c:pt>
                <c:pt idx="397">
                  <c:v>28.3352920093627</c:v>
                </c:pt>
                <c:pt idx="398">
                  <c:v>28.514630952518001</c:v>
                </c:pt>
                <c:pt idx="399">
                  <c:v>28.713399390504598</c:v>
                </c:pt>
                <c:pt idx="400">
                  <c:v>27.627958369233099</c:v>
                </c:pt>
                <c:pt idx="401">
                  <c:v>27.244518054332499</c:v>
                </c:pt>
                <c:pt idx="402">
                  <c:v>25.289418845773898</c:v>
                </c:pt>
                <c:pt idx="403">
                  <c:v>27.937350784470599</c:v>
                </c:pt>
                <c:pt idx="404">
                  <c:v>27.578865092211799</c:v>
                </c:pt>
                <c:pt idx="405">
                  <c:v>27.086922085557799</c:v>
                </c:pt>
                <c:pt idx="406">
                  <c:v>27.897083906663401</c:v>
                </c:pt>
                <c:pt idx="407">
                  <c:v>27.7925600354321</c:v>
                </c:pt>
                <c:pt idx="408">
                  <c:v>28.500596590175299</c:v>
                </c:pt>
                <c:pt idx="409">
                  <c:v>27.570073278018501</c:v>
                </c:pt>
                <c:pt idx="410">
                  <c:v>28.620609451529099</c:v>
                </c:pt>
                <c:pt idx="411">
                  <c:v>31.329217706761401</c:v>
                </c:pt>
                <c:pt idx="412">
                  <c:v>30.644631634322</c:v>
                </c:pt>
                <c:pt idx="413">
                  <c:v>31.2899289345577</c:v>
                </c:pt>
                <c:pt idx="414">
                  <c:v>29.726563561457201</c:v>
                </c:pt>
                <c:pt idx="415">
                  <c:v>29.584597104288601</c:v>
                </c:pt>
                <c:pt idx="416">
                  <c:v>29.568157596235</c:v>
                </c:pt>
                <c:pt idx="417">
                  <c:v>29.500491506884799</c:v>
                </c:pt>
                <c:pt idx="418">
                  <c:v>29.844343417067901</c:v>
                </c:pt>
                <c:pt idx="419">
                  <c:v>30.771082100024898</c:v>
                </c:pt>
                <c:pt idx="420">
                  <c:v>32.1376644873719</c:v>
                </c:pt>
                <c:pt idx="421">
                  <c:v>30.289807045925301</c:v>
                </c:pt>
                <c:pt idx="422">
                  <c:v>29.729909816031</c:v>
                </c:pt>
                <c:pt idx="423">
                  <c:v>28.919911404291401</c:v>
                </c:pt>
                <c:pt idx="424">
                  <c:v>29.7690096133902</c:v>
                </c:pt>
                <c:pt idx="425">
                  <c:v>30.414603136771699</c:v>
                </c:pt>
                <c:pt idx="426">
                  <c:v>31.512942333250901</c:v>
                </c:pt>
                <c:pt idx="427">
                  <c:v>31.883043705288198</c:v>
                </c:pt>
                <c:pt idx="428">
                  <c:v>35.080072610285498</c:v>
                </c:pt>
                <c:pt idx="429">
                  <c:v>33.258475689896301</c:v>
                </c:pt>
                <c:pt idx="430">
                  <c:v>32.0568481457424</c:v>
                </c:pt>
                <c:pt idx="431">
                  <c:v>28.748707562417401</c:v>
                </c:pt>
                <c:pt idx="432">
                  <c:v>29.1285007034157</c:v>
                </c:pt>
                <c:pt idx="433">
                  <c:v>35.887772435826498</c:v>
                </c:pt>
                <c:pt idx="434">
                  <c:v>33.774327018075397</c:v>
                </c:pt>
                <c:pt idx="435">
                  <c:v>34.578641344675098</c:v>
                </c:pt>
                <c:pt idx="436">
                  <c:v>28.1274949115884</c:v>
                </c:pt>
                <c:pt idx="437">
                  <c:v>27.540129007464198</c:v>
                </c:pt>
                <c:pt idx="438">
                  <c:v>26.4327145440785</c:v>
                </c:pt>
                <c:pt idx="439">
                  <c:v>26.438171717220801</c:v>
                </c:pt>
                <c:pt idx="440">
                  <c:v>26.337132746777598</c:v>
                </c:pt>
                <c:pt idx="441">
                  <c:v>26.339811395086301</c:v>
                </c:pt>
                <c:pt idx="442">
                  <c:v>26.336473689472601</c:v>
                </c:pt>
                <c:pt idx="443">
                  <c:v>26.436277559937601</c:v>
                </c:pt>
                <c:pt idx="444">
                  <c:v>26.3373616734847</c:v>
                </c:pt>
                <c:pt idx="445">
                  <c:v>26.133314571362799</c:v>
                </c:pt>
                <c:pt idx="446">
                  <c:v>26.233964454993298</c:v>
                </c:pt>
                <c:pt idx="447">
                  <c:v>26.133727904603202</c:v>
                </c:pt>
                <c:pt idx="448">
                  <c:v>28.490747571817501</c:v>
                </c:pt>
                <c:pt idx="449">
                  <c:v>28.589039440484001</c:v>
                </c:pt>
                <c:pt idx="450">
                  <c:v>29.039916259067802</c:v>
                </c:pt>
                <c:pt idx="451">
                  <c:v>27.882526604491702</c:v>
                </c:pt>
                <c:pt idx="452">
                  <c:v>27.774567188187401</c:v>
                </c:pt>
                <c:pt idx="453">
                  <c:v>27.255530668746399</c:v>
                </c:pt>
                <c:pt idx="454">
                  <c:v>21.9942438448285</c:v>
                </c:pt>
                <c:pt idx="455">
                  <c:v>21.9950001550637</c:v>
                </c:pt>
                <c:pt idx="456">
                  <c:v>28.101149651888498</c:v>
                </c:pt>
                <c:pt idx="457">
                  <c:v>25.770097910457402</c:v>
                </c:pt>
                <c:pt idx="458">
                  <c:v>22.886704295969398</c:v>
                </c:pt>
                <c:pt idx="459">
                  <c:v>28.288642879359099</c:v>
                </c:pt>
                <c:pt idx="460">
                  <c:v>28.401950475228599</c:v>
                </c:pt>
                <c:pt idx="461">
                  <c:v>26.774020706825802</c:v>
                </c:pt>
                <c:pt idx="462">
                  <c:v>28.212244898832999</c:v>
                </c:pt>
                <c:pt idx="463">
                  <c:v>29.7340395685723</c:v>
                </c:pt>
                <c:pt idx="464">
                  <c:v>29.553263645747901</c:v>
                </c:pt>
                <c:pt idx="465">
                  <c:v>30.280867113379198</c:v>
                </c:pt>
                <c:pt idx="466">
                  <c:v>30.751076341265499</c:v>
                </c:pt>
                <c:pt idx="467">
                  <c:v>29.508390756095402</c:v>
                </c:pt>
                <c:pt idx="468">
                  <c:v>29.590680371688901</c:v>
                </c:pt>
                <c:pt idx="469">
                  <c:v>29.805083370609101</c:v>
                </c:pt>
                <c:pt idx="470">
                  <c:v>29.411432782552001</c:v>
                </c:pt>
                <c:pt idx="471">
                  <c:v>30.271040654268401</c:v>
                </c:pt>
                <c:pt idx="472">
                  <c:v>31.091154804757</c:v>
                </c:pt>
                <c:pt idx="473">
                  <c:v>33.0476720200095</c:v>
                </c:pt>
                <c:pt idx="474">
                  <c:v>32.9451729565072</c:v>
                </c:pt>
                <c:pt idx="475">
                  <c:v>30.5665146777079</c:v>
                </c:pt>
                <c:pt idx="476">
                  <c:v>30.5331614967745</c:v>
                </c:pt>
                <c:pt idx="477">
                  <c:v>30.574814003030099</c:v>
                </c:pt>
                <c:pt idx="478">
                  <c:v>31.2238114863537</c:v>
                </c:pt>
                <c:pt idx="479">
                  <c:v>31.852215041181999</c:v>
                </c:pt>
                <c:pt idx="480">
                  <c:v>32.329313789948102</c:v>
                </c:pt>
                <c:pt idx="481">
                  <c:v>31.355602336770701</c:v>
                </c:pt>
                <c:pt idx="482">
                  <c:v>31.559350517630801</c:v>
                </c:pt>
                <c:pt idx="483">
                  <c:v>31.801404615616399</c:v>
                </c:pt>
                <c:pt idx="484">
                  <c:v>32.649266449297599</c:v>
                </c:pt>
                <c:pt idx="485">
                  <c:v>34.043140450373201</c:v>
                </c:pt>
                <c:pt idx="486">
                  <c:v>32.524381947447999</c:v>
                </c:pt>
                <c:pt idx="487">
                  <c:v>34.145684006315399</c:v>
                </c:pt>
                <c:pt idx="488">
                  <c:v>32.507277180200703</c:v>
                </c:pt>
                <c:pt idx="489">
                  <c:v>32.008901382251203</c:v>
                </c:pt>
                <c:pt idx="490">
                  <c:v>29.268442783015399</c:v>
                </c:pt>
                <c:pt idx="491">
                  <c:v>28.437485458837799</c:v>
                </c:pt>
                <c:pt idx="492">
                  <c:v>29.0332049720597</c:v>
                </c:pt>
                <c:pt idx="493">
                  <c:v>29.038118004314398</c:v>
                </c:pt>
                <c:pt idx="494">
                  <c:v>29.438605949462701</c:v>
                </c:pt>
                <c:pt idx="495">
                  <c:v>29.532177881256899</c:v>
                </c:pt>
                <c:pt idx="496">
                  <c:v>28.468860207753899</c:v>
                </c:pt>
                <c:pt idx="497">
                  <c:v>26.739302062538901</c:v>
                </c:pt>
                <c:pt idx="498">
                  <c:v>26.435969994224902</c:v>
                </c:pt>
                <c:pt idx="499">
                  <c:v>26.335382520588301</c:v>
                </c:pt>
                <c:pt idx="500">
                  <c:v>26.439631213686301</c:v>
                </c:pt>
                <c:pt idx="501">
                  <c:v>26.3357515288969</c:v>
                </c:pt>
                <c:pt idx="502">
                  <c:v>28.087702191897201</c:v>
                </c:pt>
                <c:pt idx="503">
                  <c:v>27.919314162297098</c:v>
                </c:pt>
                <c:pt idx="504">
                  <c:v>27.943306014423801</c:v>
                </c:pt>
                <c:pt idx="505">
                  <c:v>27.794517491249099</c:v>
                </c:pt>
                <c:pt idx="506">
                  <c:v>24.8875489945423</c:v>
                </c:pt>
                <c:pt idx="507">
                  <c:v>28.306475843929601</c:v>
                </c:pt>
                <c:pt idx="508">
                  <c:v>25.699914274871102</c:v>
                </c:pt>
                <c:pt idx="509">
                  <c:v>27.456401949518099</c:v>
                </c:pt>
                <c:pt idx="510">
                  <c:v>25.970319861298599</c:v>
                </c:pt>
                <c:pt idx="511">
                  <c:v>28.819210055299099</c:v>
                </c:pt>
                <c:pt idx="512">
                  <c:v>27.984270091627899</c:v>
                </c:pt>
                <c:pt idx="513">
                  <c:v>27.790551340183899</c:v>
                </c:pt>
                <c:pt idx="514">
                  <c:v>28.182327163079499</c:v>
                </c:pt>
                <c:pt idx="515">
                  <c:v>29.424568080692701</c:v>
                </c:pt>
                <c:pt idx="516">
                  <c:v>28.292453684131601</c:v>
                </c:pt>
                <c:pt idx="517">
                  <c:v>30.376098358765301</c:v>
                </c:pt>
                <c:pt idx="518">
                  <c:v>28.875479571133202</c:v>
                </c:pt>
                <c:pt idx="519">
                  <c:v>29.752501654161598</c:v>
                </c:pt>
                <c:pt idx="520">
                  <c:v>29.354926660172701</c:v>
                </c:pt>
                <c:pt idx="521">
                  <c:v>31.090112675902098</c:v>
                </c:pt>
                <c:pt idx="522">
                  <c:v>29.0233472669956</c:v>
                </c:pt>
                <c:pt idx="523">
                  <c:v>29.123678193574001</c:v>
                </c:pt>
                <c:pt idx="524">
                  <c:v>31.092371273805298</c:v>
                </c:pt>
                <c:pt idx="525">
                  <c:v>28.615022666870502</c:v>
                </c:pt>
                <c:pt idx="526">
                  <c:v>28.302630065254501</c:v>
                </c:pt>
                <c:pt idx="527">
                  <c:v>31.302543613373398</c:v>
                </c:pt>
                <c:pt idx="528">
                  <c:v>32.398726724636099</c:v>
                </c:pt>
                <c:pt idx="529">
                  <c:v>32.926936013212902</c:v>
                </c:pt>
                <c:pt idx="530">
                  <c:v>30.6335902525365</c:v>
                </c:pt>
                <c:pt idx="531">
                  <c:v>30.5713823153236</c:v>
                </c:pt>
                <c:pt idx="532">
                  <c:v>32.338022706497398</c:v>
                </c:pt>
                <c:pt idx="533">
                  <c:v>33.451158555277303</c:v>
                </c:pt>
                <c:pt idx="534">
                  <c:v>31.1158829078758</c:v>
                </c:pt>
                <c:pt idx="535">
                  <c:v>31.807755503925399</c:v>
                </c:pt>
                <c:pt idx="536">
                  <c:v>31.3142408509405</c:v>
                </c:pt>
                <c:pt idx="537">
                  <c:v>32.315809768591798</c:v>
                </c:pt>
                <c:pt idx="538">
                  <c:v>31.417364443425502</c:v>
                </c:pt>
                <c:pt idx="539">
                  <c:v>32.116226373687397</c:v>
                </c:pt>
                <c:pt idx="540">
                  <c:v>31.823359575105801</c:v>
                </c:pt>
                <c:pt idx="541">
                  <c:v>30.801856010963601</c:v>
                </c:pt>
                <c:pt idx="542">
                  <c:v>31.186900665011699</c:v>
                </c:pt>
                <c:pt idx="543">
                  <c:v>32.532183899526402</c:v>
                </c:pt>
                <c:pt idx="544">
                  <c:v>31.826368296698401</c:v>
                </c:pt>
                <c:pt idx="545">
                  <c:v>32.0602379407242</c:v>
                </c:pt>
                <c:pt idx="546">
                  <c:v>32.735938952353898</c:v>
                </c:pt>
                <c:pt idx="547">
                  <c:v>34.456157665374597</c:v>
                </c:pt>
                <c:pt idx="548">
                  <c:v>34.073689855878897</c:v>
                </c:pt>
                <c:pt idx="549">
                  <c:v>34.157602666707803</c:v>
                </c:pt>
                <c:pt idx="550">
                  <c:v>34.668227537692701</c:v>
                </c:pt>
                <c:pt idx="551">
                  <c:v>34.882265716201097</c:v>
                </c:pt>
                <c:pt idx="552">
                  <c:v>34.780535403758201</c:v>
                </c:pt>
                <c:pt idx="553">
                  <c:v>27.950313332489198</c:v>
                </c:pt>
                <c:pt idx="554">
                  <c:v>26.8473738273427</c:v>
                </c:pt>
                <c:pt idx="555">
                  <c:v>26.8398802476311</c:v>
                </c:pt>
                <c:pt idx="556">
                  <c:v>26.335101446006</c:v>
                </c:pt>
                <c:pt idx="557">
                  <c:v>26.4476159929036</c:v>
                </c:pt>
                <c:pt idx="558">
                  <c:v>26.862484986233301</c:v>
                </c:pt>
                <c:pt idx="559">
                  <c:v>29.660175301500999</c:v>
                </c:pt>
                <c:pt idx="560">
                  <c:v>27.463304369730601</c:v>
                </c:pt>
                <c:pt idx="561">
                  <c:v>29.221268674457001</c:v>
                </c:pt>
                <c:pt idx="562">
                  <c:v>26.760159781501802</c:v>
                </c:pt>
                <c:pt idx="563">
                  <c:v>23.1855792364885</c:v>
                </c:pt>
                <c:pt idx="564">
                  <c:v>29.5475766511728</c:v>
                </c:pt>
                <c:pt idx="565">
                  <c:v>28.427853125347799</c:v>
                </c:pt>
                <c:pt idx="566">
                  <c:v>27.6242018793819</c:v>
                </c:pt>
                <c:pt idx="567">
                  <c:v>26.9202433112374</c:v>
                </c:pt>
                <c:pt idx="568">
                  <c:v>23.360384454355099</c:v>
                </c:pt>
                <c:pt idx="569">
                  <c:v>29.754636904961</c:v>
                </c:pt>
                <c:pt idx="570">
                  <c:v>29.0526543072687</c:v>
                </c:pt>
                <c:pt idx="571">
                  <c:v>27.983234338594698</c:v>
                </c:pt>
                <c:pt idx="572">
                  <c:v>28.2106492783617</c:v>
                </c:pt>
                <c:pt idx="573">
                  <c:v>28.487764936000499</c:v>
                </c:pt>
                <c:pt idx="574">
                  <c:v>27.5185411150524</c:v>
                </c:pt>
                <c:pt idx="575">
                  <c:v>28.5234344320465</c:v>
                </c:pt>
                <c:pt idx="576">
                  <c:v>28.282218052548</c:v>
                </c:pt>
                <c:pt idx="577">
                  <c:v>30.243545651898199</c:v>
                </c:pt>
                <c:pt idx="578">
                  <c:v>29.3373546326732</c:v>
                </c:pt>
                <c:pt idx="579">
                  <c:v>30.061089736990901</c:v>
                </c:pt>
                <c:pt idx="580">
                  <c:v>30.892468415068802</c:v>
                </c:pt>
                <c:pt idx="581">
                  <c:v>30.358284413313498</c:v>
                </c:pt>
                <c:pt idx="582">
                  <c:v>30.264679042478601</c:v>
                </c:pt>
                <c:pt idx="583">
                  <c:v>29.4560893807394</c:v>
                </c:pt>
                <c:pt idx="584">
                  <c:v>33.455076949034499</c:v>
                </c:pt>
                <c:pt idx="585">
                  <c:v>30.569576284877598</c:v>
                </c:pt>
                <c:pt idx="586">
                  <c:v>31.610829068081799</c:v>
                </c:pt>
                <c:pt idx="587">
                  <c:v>33.041255071040602</c:v>
                </c:pt>
                <c:pt idx="588">
                  <c:v>32.422836679875502</c:v>
                </c:pt>
                <c:pt idx="589">
                  <c:v>33.746382265506803</c:v>
                </c:pt>
                <c:pt idx="590">
                  <c:v>31.756285748861799</c:v>
                </c:pt>
                <c:pt idx="591">
                  <c:v>32.731932574681203</c:v>
                </c:pt>
                <c:pt idx="592">
                  <c:v>31.541911280319798</c:v>
                </c:pt>
                <c:pt idx="593">
                  <c:v>31.1742916552701</c:v>
                </c:pt>
                <c:pt idx="594">
                  <c:v>31.649047150334901</c:v>
                </c:pt>
                <c:pt idx="595">
                  <c:v>30.655197732195901</c:v>
                </c:pt>
                <c:pt idx="596">
                  <c:v>33.856153748860798</c:v>
                </c:pt>
                <c:pt idx="597">
                  <c:v>32.518447070016997</c:v>
                </c:pt>
                <c:pt idx="598">
                  <c:v>32.837340400132398</c:v>
                </c:pt>
                <c:pt idx="599">
                  <c:v>30.771466073800401</c:v>
                </c:pt>
                <c:pt idx="600">
                  <c:v>31.328886299321301</c:v>
                </c:pt>
                <c:pt idx="601">
                  <c:v>31.418003963534002</c:v>
                </c:pt>
                <c:pt idx="602">
                  <c:v>31.9378735426059</c:v>
                </c:pt>
                <c:pt idx="603">
                  <c:v>32.220884247031599</c:v>
                </c:pt>
                <c:pt idx="604">
                  <c:v>32.859661069413299</c:v>
                </c:pt>
                <c:pt idx="605">
                  <c:v>32.755745740517099</c:v>
                </c:pt>
                <c:pt idx="606">
                  <c:v>33.974723182181599</c:v>
                </c:pt>
                <c:pt idx="607">
                  <c:v>32.538166252870703</c:v>
                </c:pt>
                <c:pt idx="608">
                  <c:v>32.363801687287697</c:v>
                </c:pt>
                <c:pt idx="609">
                  <c:v>32.140162415186403</c:v>
                </c:pt>
                <c:pt idx="610">
                  <c:v>31.700574105944401</c:v>
                </c:pt>
                <c:pt idx="611">
                  <c:v>32.348578291674002</c:v>
                </c:pt>
                <c:pt idx="612">
                  <c:v>32.029002606281097</c:v>
                </c:pt>
                <c:pt idx="613">
                  <c:v>31.6267865347304</c:v>
                </c:pt>
                <c:pt idx="614">
                  <c:v>28.3553289595922</c:v>
                </c:pt>
                <c:pt idx="615">
                  <c:v>26.740355829323999</c:v>
                </c:pt>
                <c:pt idx="616">
                  <c:v>26.643667530893499</c:v>
                </c:pt>
                <c:pt idx="617">
                  <c:v>29.208153673307201</c:v>
                </c:pt>
                <c:pt idx="618">
                  <c:v>31.190625764983199</c:v>
                </c:pt>
                <c:pt idx="619">
                  <c:v>29.712637495822701</c:v>
                </c:pt>
                <c:pt idx="620">
                  <c:v>31.5758338101109</c:v>
                </c:pt>
                <c:pt idx="621">
                  <c:v>26.481338015665099</c:v>
                </c:pt>
                <c:pt idx="622">
                  <c:v>26.5551889561068</c:v>
                </c:pt>
                <c:pt idx="623">
                  <c:v>27.727589038581002</c:v>
                </c:pt>
                <c:pt idx="624">
                  <c:v>27.796912852191699</c:v>
                </c:pt>
                <c:pt idx="625">
                  <c:v>24.5078493249421</c:v>
                </c:pt>
                <c:pt idx="626">
                  <c:v>31.6904064161401</c:v>
                </c:pt>
                <c:pt idx="627">
                  <c:v>29.8802892944775</c:v>
                </c:pt>
                <c:pt idx="628">
                  <c:v>22.6902054766372</c:v>
                </c:pt>
                <c:pt idx="629">
                  <c:v>25.788155559755101</c:v>
                </c:pt>
                <c:pt idx="630">
                  <c:v>28.802834065925602</c:v>
                </c:pt>
                <c:pt idx="631">
                  <c:v>27.933087688256901</c:v>
                </c:pt>
                <c:pt idx="632">
                  <c:v>27.996027700465898</c:v>
                </c:pt>
                <c:pt idx="633">
                  <c:v>27.1240440163856</c:v>
                </c:pt>
                <c:pt idx="634">
                  <c:v>27.874144696535701</c:v>
                </c:pt>
                <c:pt idx="635">
                  <c:v>29.0229167486068</c:v>
                </c:pt>
                <c:pt idx="636">
                  <c:v>27.628259884851801</c:v>
                </c:pt>
                <c:pt idx="637">
                  <c:v>27.427609019424999</c:v>
                </c:pt>
                <c:pt idx="638">
                  <c:v>28.1021783843414</c:v>
                </c:pt>
                <c:pt idx="639">
                  <c:v>28.725139554623102</c:v>
                </c:pt>
                <c:pt idx="640">
                  <c:v>30.3962962859434</c:v>
                </c:pt>
                <c:pt idx="641">
                  <c:v>30.653322479771099</c:v>
                </c:pt>
                <c:pt idx="642">
                  <c:v>27.8617736140456</c:v>
                </c:pt>
                <c:pt idx="643">
                  <c:v>30.889473343302502</c:v>
                </c:pt>
                <c:pt idx="644">
                  <c:v>29.335988429715499</c:v>
                </c:pt>
                <c:pt idx="645">
                  <c:v>29.353267941151099</c:v>
                </c:pt>
                <c:pt idx="646">
                  <c:v>29.641320869334301</c:v>
                </c:pt>
                <c:pt idx="647">
                  <c:v>29.537156540832701</c:v>
                </c:pt>
                <c:pt idx="648">
                  <c:v>30.590962520384199</c:v>
                </c:pt>
                <c:pt idx="649">
                  <c:v>31.831068422469698</c:v>
                </c:pt>
                <c:pt idx="650">
                  <c:v>30.421132662405601</c:v>
                </c:pt>
                <c:pt idx="651">
                  <c:v>31.730071669649799</c:v>
                </c:pt>
                <c:pt idx="652">
                  <c:v>32.516997256374303</c:v>
                </c:pt>
                <c:pt idx="653">
                  <c:v>33.1049407939147</c:v>
                </c:pt>
                <c:pt idx="654">
                  <c:v>32.529177473213998</c:v>
                </c:pt>
                <c:pt idx="655">
                  <c:v>32.140661020367801</c:v>
                </c:pt>
                <c:pt idx="656">
                  <c:v>32.045320344660901</c:v>
                </c:pt>
                <c:pt idx="657">
                  <c:v>31.747274309348199</c:v>
                </c:pt>
                <c:pt idx="658">
                  <c:v>31.217615210078201</c:v>
                </c:pt>
                <c:pt idx="659">
                  <c:v>32.813750929558203</c:v>
                </c:pt>
                <c:pt idx="660">
                  <c:v>33.610479094196897</c:v>
                </c:pt>
                <c:pt idx="661">
                  <c:v>32.546937519684199</c:v>
                </c:pt>
                <c:pt idx="662">
                  <c:v>31.818120209150401</c:v>
                </c:pt>
                <c:pt idx="663">
                  <c:v>32.433552538883099</c:v>
                </c:pt>
                <c:pt idx="664">
                  <c:v>31.513812770505702</c:v>
                </c:pt>
                <c:pt idx="665">
                  <c:v>30.533841303069099</c:v>
                </c:pt>
                <c:pt idx="666">
                  <c:v>31.9385077537443</c:v>
                </c:pt>
                <c:pt idx="667">
                  <c:v>34.073941324003002</c:v>
                </c:pt>
                <c:pt idx="668">
                  <c:v>33.168711265654899</c:v>
                </c:pt>
                <c:pt idx="669">
                  <c:v>32.646860451549102</c:v>
                </c:pt>
                <c:pt idx="670">
                  <c:v>32.446355124575298</c:v>
                </c:pt>
                <c:pt idx="671">
                  <c:v>32.446031979743204</c:v>
                </c:pt>
                <c:pt idx="672">
                  <c:v>32.035556430118497</c:v>
                </c:pt>
                <c:pt idx="673">
                  <c:v>30.612335571241999</c:v>
                </c:pt>
                <c:pt idx="674">
                  <c:v>30.906944623435301</c:v>
                </c:pt>
                <c:pt idx="675">
                  <c:v>31.693738828737299</c:v>
                </c:pt>
                <c:pt idx="676">
                  <c:v>32.727083153497503</c:v>
                </c:pt>
                <c:pt idx="677">
                  <c:v>31.080798365500701</c:v>
                </c:pt>
                <c:pt idx="678">
                  <c:v>26.852360505459099</c:v>
                </c:pt>
                <c:pt idx="679">
                  <c:v>26.6351924093333</c:v>
                </c:pt>
                <c:pt idx="680">
                  <c:v>30.274791298766999</c:v>
                </c:pt>
                <c:pt idx="681">
                  <c:v>30.044558135606898</c:v>
                </c:pt>
                <c:pt idx="682">
                  <c:v>29.634334001805101</c:v>
                </c:pt>
                <c:pt idx="683">
                  <c:v>29.346143584869701</c:v>
                </c:pt>
                <c:pt idx="684">
                  <c:v>29.013116276789699</c:v>
                </c:pt>
                <c:pt idx="685">
                  <c:v>28.369625828613199</c:v>
                </c:pt>
                <c:pt idx="686">
                  <c:v>25.701318930300999</c:v>
                </c:pt>
                <c:pt idx="687">
                  <c:v>29.362293401921701</c:v>
                </c:pt>
                <c:pt idx="688">
                  <c:v>29.025261392624099</c:v>
                </c:pt>
                <c:pt idx="689">
                  <c:v>28.258277348774801</c:v>
                </c:pt>
                <c:pt idx="690">
                  <c:v>30.655417568023601</c:v>
                </c:pt>
                <c:pt idx="691">
                  <c:v>29.811041331388399</c:v>
                </c:pt>
                <c:pt idx="692">
                  <c:v>26.885964706022399</c:v>
                </c:pt>
                <c:pt idx="693">
                  <c:v>25.803632392564499</c:v>
                </c:pt>
                <c:pt idx="694">
                  <c:v>27.7815491437783</c:v>
                </c:pt>
                <c:pt idx="695">
                  <c:v>27.809386629589198</c:v>
                </c:pt>
                <c:pt idx="696">
                  <c:v>24.153118219254502</c:v>
                </c:pt>
                <c:pt idx="697">
                  <c:v>25.506349868893999</c:v>
                </c:pt>
                <c:pt idx="698">
                  <c:v>28.520116532230801</c:v>
                </c:pt>
                <c:pt idx="699">
                  <c:v>28.3873080432707</c:v>
                </c:pt>
                <c:pt idx="700">
                  <c:v>30.6760909489909</c:v>
                </c:pt>
                <c:pt idx="701">
                  <c:v>30.247796956851399</c:v>
                </c:pt>
                <c:pt idx="702">
                  <c:v>28.402126065161401</c:v>
                </c:pt>
                <c:pt idx="703">
                  <c:v>29.232718843336201</c:v>
                </c:pt>
                <c:pt idx="704">
                  <c:v>27.993484700616399</c:v>
                </c:pt>
                <c:pt idx="705">
                  <c:v>29.718304462450099</c:v>
                </c:pt>
                <c:pt idx="706">
                  <c:v>25.012755328233901</c:v>
                </c:pt>
                <c:pt idx="707">
                  <c:v>29.360299118294499</c:v>
                </c:pt>
                <c:pt idx="708">
                  <c:v>30.494868028716599</c:v>
                </c:pt>
                <c:pt idx="709">
                  <c:v>31.412790557588099</c:v>
                </c:pt>
                <c:pt idx="710">
                  <c:v>30.569188093346799</c:v>
                </c:pt>
                <c:pt idx="711">
                  <c:v>30.3946714923371</c:v>
                </c:pt>
                <c:pt idx="712">
                  <c:v>30.875090762072301</c:v>
                </c:pt>
                <c:pt idx="713">
                  <c:v>31.090235216662201</c:v>
                </c:pt>
                <c:pt idx="714">
                  <c:v>31.605084788260001</c:v>
                </c:pt>
                <c:pt idx="715">
                  <c:v>30.6097941383027</c:v>
                </c:pt>
                <c:pt idx="716">
                  <c:v>33.4078220842731</c:v>
                </c:pt>
                <c:pt idx="717">
                  <c:v>33.154456166641403</c:v>
                </c:pt>
                <c:pt idx="718">
                  <c:v>32.328319159592901</c:v>
                </c:pt>
                <c:pt idx="719">
                  <c:v>31.041828367190998</c:v>
                </c:pt>
                <c:pt idx="720">
                  <c:v>32.653322330320698</c:v>
                </c:pt>
                <c:pt idx="721">
                  <c:v>31.816710797317299</c:v>
                </c:pt>
                <c:pt idx="722">
                  <c:v>31.430501878803401</c:v>
                </c:pt>
                <c:pt idx="723">
                  <c:v>32.734844354388599</c:v>
                </c:pt>
                <c:pt idx="724">
                  <c:v>30.956005626349999</c:v>
                </c:pt>
                <c:pt idx="725">
                  <c:v>30.888559434146199</c:v>
                </c:pt>
                <c:pt idx="726">
                  <c:v>32.639350820999802</c:v>
                </c:pt>
                <c:pt idx="727">
                  <c:v>32.4462578571503</c:v>
                </c:pt>
                <c:pt idx="728">
                  <c:v>32.144405242624799</c:v>
                </c:pt>
                <c:pt idx="729">
                  <c:v>30.342380589481099</c:v>
                </c:pt>
                <c:pt idx="730">
                  <c:v>32.1270271021627</c:v>
                </c:pt>
                <c:pt idx="731">
                  <c:v>32.862552879636901</c:v>
                </c:pt>
                <c:pt idx="732">
                  <c:v>32.408663883607403</c:v>
                </c:pt>
                <c:pt idx="733">
                  <c:v>34.061374929622403</c:v>
                </c:pt>
                <c:pt idx="734">
                  <c:v>32.456482432233003</c:v>
                </c:pt>
                <c:pt idx="735">
                  <c:v>34.5603873056818</c:v>
                </c:pt>
                <c:pt idx="736">
                  <c:v>33.247782977639901</c:v>
                </c:pt>
                <c:pt idx="737">
                  <c:v>30.894990231449999</c:v>
                </c:pt>
                <c:pt idx="738">
                  <c:v>29.580579379985</c:v>
                </c:pt>
                <c:pt idx="739">
                  <c:v>35.080515005943397</c:v>
                </c:pt>
                <c:pt idx="740">
                  <c:v>32.646813279520501</c:v>
                </c:pt>
                <c:pt idx="741">
                  <c:v>33.548894532640098</c:v>
                </c:pt>
                <c:pt idx="742">
                  <c:v>32.157523493145597</c:v>
                </c:pt>
                <c:pt idx="743">
                  <c:v>27.7462656197416</c:v>
                </c:pt>
                <c:pt idx="744">
                  <c:v>26.640349294296399</c:v>
                </c:pt>
                <c:pt idx="745">
                  <c:v>26.712550077026801</c:v>
                </c:pt>
                <c:pt idx="746">
                  <c:v>27.367753423412399</c:v>
                </c:pt>
                <c:pt idx="747">
                  <c:v>31.796684953164402</c:v>
                </c:pt>
                <c:pt idx="748">
                  <c:v>31.893651391709302</c:v>
                </c:pt>
                <c:pt idx="749">
                  <c:v>29.894360154280701</c:v>
                </c:pt>
                <c:pt idx="750">
                  <c:v>27.628717547527099</c:v>
                </c:pt>
                <c:pt idx="751">
                  <c:v>28.346167065631601</c:v>
                </c:pt>
                <c:pt idx="752">
                  <c:v>21.8930747212281</c:v>
                </c:pt>
                <c:pt idx="753">
                  <c:v>29.494630333832699</c:v>
                </c:pt>
                <c:pt idx="754">
                  <c:v>30.076830168916398</c:v>
                </c:pt>
                <c:pt idx="755">
                  <c:v>25.892539179188699</c:v>
                </c:pt>
                <c:pt idx="756">
                  <c:v>28.8037288857664</c:v>
                </c:pt>
                <c:pt idx="757">
                  <c:v>28.765384407923499</c:v>
                </c:pt>
                <c:pt idx="758">
                  <c:v>27.772091034702498</c:v>
                </c:pt>
                <c:pt idx="759">
                  <c:v>27.816580436611101</c:v>
                </c:pt>
                <c:pt idx="760">
                  <c:v>27.4302963941402</c:v>
                </c:pt>
                <c:pt idx="761">
                  <c:v>27.638296222029702</c:v>
                </c:pt>
                <c:pt idx="762">
                  <c:v>26.750838062412601</c:v>
                </c:pt>
                <c:pt idx="763">
                  <c:v>28.871795218044301</c:v>
                </c:pt>
                <c:pt idx="764">
                  <c:v>28.796467557203801</c:v>
                </c:pt>
                <c:pt idx="765">
                  <c:v>29.735527894004601</c:v>
                </c:pt>
                <c:pt idx="766">
                  <c:v>28.711912724545201</c:v>
                </c:pt>
                <c:pt idx="767">
                  <c:v>29.4422458395034</c:v>
                </c:pt>
                <c:pt idx="768">
                  <c:v>30.371889206685399</c:v>
                </c:pt>
                <c:pt idx="769">
                  <c:v>28.929034474214301</c:v>
                </c:pt>
                <c:pt idx="770">
                  <c:v>28.3041316310436</c:v>
                </c:pt>
                <c:pt idx="771">
                  <c:v>30.450740393307601</c:v>
                </c:pt>
                <c:pt idx="772">
                  <c:v>30.033782736677502</c:v>
                </c:pt>
                <c:pt idx="773">
                  <c:v>29.220781147932598</c:v>
                </c:pt>
                <c:pt idx="774">
                  <c:v>30.358518666979698</c:v>
                </c:pt>
                <c:pt idx="775">
                  <c:v>30.9919862359761</c:v>
                </c:pt>
                <c:pt idx="776">
                  <c:v>30.2650324937572</c:v>
                </c:pt>
                <c:pt idx="777">
                  <c:v>28.613436643567901</c:v>
                </c:pt>
                <c:pt idx="778">
                  <c:v>29.036027483727999</c:v>
                </c:pt>
                <c:pt idx="779">
                  <c:v>27.7954579499456</c:v>
                </c:pt>
                <c:pt idx="780">
                  <c:v>27.899649436240502</c:v>
                </c:pt>
                <c:pt idx="781">
                  <c:v>32.637605937126899</c:v>
                </c:pt>
                <c:pt idx="782">
                  <c:v>32.0243424530561</c:v>
                </c:pt>
                <c:pt idx="783">
                  <c:v>32.7250117543744</c:v>
                </c:pt>
                <c:pt idx="784">
                  <c:v>32.147470905887097</c:v>
                </c:pt>
                <c:pt idx="785">
                  <c:v>31.610094248307899</c:v>
                </c:pt>
                <c:pt idx="786">
                  <c:v>32.439608586009498</c:v>
                </c:pt>
                <c:pt idx="787">
                  <c:v>31.107798279161798</c:v>
                </c:pt>
                <c:pt idx="788">
                  <c:v>31.237512458213601</c:v>
                </c:pt>
                <c:pt idx="789">
                  <c:v>33.250735316641503</c:v>
                </c:pt>
                <c:pt idx="790">
                  <c:v>31.902123164673799</c:v>
                </c:pt>
                <c:pt idx="791">
                  <c:v>35.377841167635701</c:v>
                </c:pt>
                <c:pt idx="792">
                  <c:v>32.242760747706598</c:v>
                </c:pt>
                <c:pt idx="793">
                  <c:v>30.665532745039801</c:v>
                </c:pt>
                <c:pt idx="794">
                  <c:v>31.2137491273804</c:v>
                </c:pt>
                <c:pt idx="795">
                  <c:v>34.272172601232498</c:v>
                </c:pt>
                <c:pt idx="796">
                  <c:v>33.772895093690899</c:v>
                </c:pt>
                <c:pt idx="797">
                  <c:v>32.870678433757902</c:v>
                </c:pt>
                <c:pt idx="798">
                  <c:v>31.458188441645</c:v>
                </c:pt>
                <c:pt idx="799">
                  <c:v>32.127076068912302</c:v>
                </c:pt>
                <c:pt idx="800">
                  <c:v>33.058268052314098</c:v>
                </c:pt>
                <c:pt idx="801">
                  <c:v>35.1852539137154</c:v>
                </c:pt>
                <c:pt idx="802">
                  <c:v>33.756280746394701</c:v>
                </c:pt>
                <c:pt idx="803">
                  <c:v>29.783110580880901</c:v>
                </c:pt>
                <c:pt idx="804">
                  <c:v>31.885069956583699</c:v>
                </c:pt>
                <c:pt idx="805">
                  <c:v>32.053481668619199</c:v>
                </c:pt>
                <c:pt idx="806">
                  <c:v>32.315287415556597</c:v>
                </c:pt>
                <c:pt idx="807">
                  <c:v>35.381696677405102</c:v>
                </c:pt>
                <c:pt idx="808">
                  <c:v>30.592782621074999</c:v>
                </c:pt>
                <c:pt idx="809">
                  <c:v>33.038441238463001</c:v>
                </c:pt>
                <c:pt idx="810">
                  <c:v>31.803542948474501</c:v>
                </c:pt>
                <c:pt idx="811">
                  <c:v>26.639123074187498</c:v>
                </c:pt>
                <c:pt idx="812">
                  <c:v>26.236390117479498</c:v>
                </c:pt>
                <c:pt idx="813">
                  <c:v>29.044503223875701</c:v>
                </c:pt>
                <c:pt idx="814">
                  <c:v>30.558701563140801</c:v>
                </c:pt>
                <c:pt idx="815">
                  <c:v>29.9710243416597</c:v>
                </c:pt>
                <c:pt idx="816">
                  <c:v>27.190380411968398</c:v>
                </c:pt>
                <c:pt idx="817">
                  <c:v>25.486087694297801</c:v>
                </c:pt>
                <c:pt idx="818">
                  <c:v>27.961586721079801</c:v>
                </c:pt>
                <c:pt idx="819">
                  <c:v>29.232824702113501</c:v>
                </c:pt>
                <c:pt idx="820">
                  <c:v>30.686429933654601</c:v>
                </c:pt>
                <c:pt idx="821">
                  <c:v>30.717814755456601</c:v>
                </c:pt>
                <c:pt idx="822">
                  <c:v>26.079487297848999</c:v>
                </c:pt>
                <c:pt idx="823">
                  <c:v>28.926861434629899</c:v>
                </c:pt>
                <c:pt idx="824">
                  <c:v>28.158270673846999</c:v>
                </c:pt>
                <c:pt idx="825">
                  <c:v>29.3703077512974</c:v>
                </c:pt>
                <c:pt idx="826">
                  <c:v>28.711741126339501</c:v>
                </c:pt>
                <c:pt idx="827">
                  <c:v>25.097590025868399</c:v>
                </c:pt>
                <c:pt idx="828">
                  <c:v>29.019313075945</c:v>
                </c:pt>
                <c:pt idx="829">
                  <c:v>29.6759723441094</c:v>
                </c:pt>
                <c:pt idx="830">
                  <c:v>30.059512504201699</c:v>
                </c:pt>
                <c:pt idx="831">
                  <c:v>29.595313018233799</c:v>
                </c:pt>
                <c:pt idx="832">
                  <c:v>29.416286847863901</c:v>
                </c:pt>
                <c:pt idx="833">
                  <c:v>30.068247202355899</c:v>
                </c:pt>
                <c:pt idx="834">
                  <c:v>30.316620650784099</c:v>
                </c:pt>
                <c:pt idx="835">
                  <c:v>29.336496032326199</c:v>
                </c:pt>
                <c:pt idx="836">
                  <c:v>30.555251918076198</c:v>
                </c:pt>
                <c:pt idx="837">
                  <c:v>29.529131509130899</c:v>
                </c:pt>
                <c:pt idx="838">
                  <c:v>28.610540772533898</c:v>
                </c:pt>
                <c:pt idx="839">
                  <c:v>28.615219283525299</c:v>
                </c:pt>
                <c:pt idx="840">
                  <c:v>28.522856015212898</c:v>
                </c:pt>
                <c:pt idx="841">
                  <c:v>29.5407360934033</c:v>
                </c:pt>
                <c:pt idx="842">
                  <c:v>29.5270590033359</c:v>
                </c:pt>
                <c:pt idx="843">
                  <c:v>32.9798411835311</c:v>
                </c:pt>
                <c:pt idx="844">
                  <c:v>29.8459990137425</c:v>
                </c:pt>
                <c:pt idx="845">
                  <c:v>30.156922391581499</c:v>
                </c:pt>
                <c:pt idx="846">
                  <c:v>28.7435532311566</c:v>
                </c:pt>
                <c:pt idx="847">
                  <c:v>28.5667828743561</c:v>
                </c:pt>
                <c:pt idx="848">
                  <c:v>31.306392985626101</c:v>
                </c:pt>
                <c:pt idx="849">
                  <c:v>30.778271590066002</c:v>
                </c:pt>
                <c:pt idx="850">
                  <c:v>30.695585127973999</c:v>
                </c:pt>
                <c:pt idx="851">
                  <c:v>29.6468305155406</c:v>
                </c:pt>
                <c:pt idx="852">
                  <c:v>33.143560875577499</c:v>
                </c:pt>
                <c:pt idx="853">
                  <c:v>32.0208011498137</c:v>
                </c:pt>
                <c:pt idx="854">
                  <c:v>31.079238694069499</c:v>
                </c:pt>
                <c:pt idx="855">
                  <c:v>31.241053400097901</c:v>
                </c:pt>
                <c:pt idx="856">
                  <c:v>31.5243977855942</c:v>
                </c:pt>
                <c:pt idx="857">
                  <c:v>31.020384754990399</c:v>
                </c:pt>
                <c:pt idx="858">
                  <c:v>33.5635019204028</c:v>
                </c:pt>
                <c:pt idx="859">
                  <c:v>31.322110137885002</c:v>
                </c:pt>
                <c:pt idx="860">
                  <c:v>32.228892422990199</c:v>
                </c:pt>
                <c:pt idx="861">
                  <c:v>33.975112528819302</c:v>
                </c:pt>
                <c:pt idx="862">
                  <c:v>27.0502058797844</c:v>
                </c:pt>
                <c:pt idx="863">
                  <c:v>26.6496809897486</c:v>
                </c:pt>
                <c:pt idx="864">
                  <c:v>27.150865505030001</c:v>
                </c:pt>
                <c:pt idx="865">
                  <c:v>27.8551592164401</c:v>
                </c:pt>
                <c:pt idx="866">
                  <c:v>26.847456379412701</c:v>
                </c:pt>
                <c:pt idx="867">
                  <c:v>30.259771606688101</c:v>
                </c:pt>
                <c:pt idx="868">
                  <c:v>33.255745521407</c:v>
                </c:pt>
                <c:pt idx="869">
                  <c:v>33.039956197485097</c:v>
                </c:pt>
                <c:pt idx="870">
                  <c:v>31.713836598766701</c:v>
                </c:pt>
                <c:pt idx="871">
                  <c:v>29.8494501755026</c:v>
                </c:pt>
                <c:pt idx="872">
                  <c:v>29.2994768101826</c:v>
                </c:pt>
                <c:pt idx="873">
                  <c:v>30.686776437190499</c:v>
                </c:pt>
                <c:pt idx="874">
                  <c:v>31.8010601368109</c:v>
                </c:pt>
                <c:pt idx="875">
                  <c:v>31.830337165253098</c:v>
                </c:pt>
                <c:pt idx="876">
                  <c:v>31.796190921769799</c:v>
                </c:pt>
                <c:pt idx="877">
                  <c:v>32.860798200414202</c:v>
                </c:pt>
                <c:pt idx="878">
                  <c:v>32.5137000011824</c:v>
                </c:pt>
                <c:pt idx="879">
                  <c:v>26.334935277551001</c:v>
                </c:pt>
                <c:pt idx="880">
                  <c:v>30.259770965287601</c:v>
                </c:pt>
                <c:pt idx="881">
                  <c:v>29.105655949901202</c:v>
                </c:pt>
                <c:pt idx="882">
                  <c:v>28.922610566304801</c:v>
                </c:pt>
                <c:pt idx="883">
                  <c:v>30.036199712944001</c:v>
                </c:pt>
                <c:pt idx="884">
                  <c:v>29.8467985601287</c:v>
                </c:pt>
                <c:pt idx="885">
                  <c:v>28.972095472993502</c:v>
                </c:pt>
                <c:pt idx="886">
                  <c:v>29.861814101777099</c:v>
                </c:pt>
                <c:pt idx="887">
                  <c:v>30.0448165914001</c:v>
                </c:pt>
                <c:pt idx="888">
                  <c:v>28.6119013141621</c:v>
                </c:pt>
                <c:pt idx="889">
                  <c:v>29.112321442823902</c:v>
                </c:pt>
                <c:pt idx="890">
                  <c:v>29.035791076670801</c:v>
                </c:pt>
                <c:pt idx="891">
                  <c:v>28.730649281701599</c:v>
                </c:pt>
                <c:pt idx="892">
                  <c:v>29.8481307356172</c:v>
                </c:pt>
                <c:pt idx="893">
                  <c:v>28.4209459184525</c:v>
                </c:pt>
                <c:pt idx="894">
                  <c:v>27.451513668090499</c:v>
                </c:pt>
                <c:pt idx="895">
                  <c:v>25.667448571102099</c:v>
                </c:pt>
                <c:pt idx="896">
                  <c:v>30.142752053758599</c:v>
                </c:pt>
                <c:pt idx="897">
                  <c:v>30.662056205860001</c:v>
                </c:pt>
                <c:pt idx="898">
                  <c:v>29.864081146110401</c:v>
                </c:pt>
                <c:pt idx="899">
                  <c:v>30.131609387389801</c:v>
                </c:pt>
                <c:pt idx="900">
                  <c:v>29.920972203094799</c:v>
                </c:pt>
                <c:pt idx="901">
                  <c:v>29.109354545454401</c:v>
                </c:pt>
                <c:pt idx="902">
                  <c:v>28.910419925072102</c:v>
                </c:pt>
                <c:pt idx="903">
                  <c:v>30.3789921179579</c:v>
                </c:pt>
                <c:pt idx="904">
                  <c:v>30.867690207702001</c:v>
                </c:pt>
                <c:pt idx="905">
                  <c:v>27.9855291750399</c:v>
                </c:pt>
                <c:pt idx="906">
                  <c:v>26.294585882909001</c:v>
                </c:pt>
                <c:pt idx="907">
                  <c:v>28.879463077358398</c:v>
                </c:pt>
                <c:pt idx="908">
                  <c:v>29.588578557715099</c:v>
                </c:pt>
                <c:pt idx="909">
                  <c:v>30.1340596630071</c:v>
                </c:pt>
                <c:pt idx="910">
                  <c:v>31.056707660817299</c:v>
                </c:pt>
                <c:pt idx="911">
                  <c:v>32.0106777354762</c:v>
                </c:pt>
                <c:pt idx="912">
                  <c:v>31.4800495908428</c:v>
                </c:pt>
                <c:pt idx="913">
                  <c:v>32.5983943479009</c:v>
                </c:pt>
                <c:pt idx="914">
                  <c:v>31.2137529096739</c:v>
                </c:pt>
                <c:pt idx="915">
                  <c:v>28.721405705561601</c:v>
                </c:pt>
                <c:pt idx="916">
                  <c:v>33.435873773885397</c:v>
                </c:pt>
                <c:pt idx="917">
                  <c:v>31.916305069613401</c:v>
                </c:pt>
                <c:pt idx="918">
                  <c:v>32.1301890021644</c:v>
                </c:pt>
                <c:pt idx="919">
                  <c:v>32.931782911755299</c:v>
                </c:pt>
                <c:pt idx="920">
                  <c:v>32.216445595162199</c:v>
                </c:pt>
                <c:pt idx="921">
                  <c:v>31.828362620554099</c:v>
                </c:pt>
                <c:pt idx="922">
                  <c:v>31.439233311691201</c:v>
                </c:pt>
                <c:pt idx="923">
                  <c:v>32.428164251951699</c:v>
                </c:pt>
                <c:pt idx="924">
                  <c:v>31.635325935629499</c:v>
                </c:pt>
                <c:pt idx="925">
                  <c:v>32.3260430523491</c:v>
                </c:pt>
                <c:pt idx="926">
                  <c:v>31.930930146166698</c:v>
                </c:pt>
                <c:pt idx="927">
                  <c:v>34.481020849451703</c:v>
                </c:pt>
                <c:pt idx="928">
                  <c:v>26.749221589927799</c:v>
                </c:pt>
                <c:pt idx="929">
                  <c:v>27.3544429659831</c:v>
                </c:pt>
                <c:pt idx="930">
                  <c:v>32.734268139201603</c:v>
                </c:pt>
                <c:pt idx="931">
                  <c:v>31.723868114430001</c:v>
                </c:pt>
                <c:pt idx="932">
                  <c:v>30.795293186009498</c:v>
                </c:pt>
                <c:pt idx="933">
                  <c:v>32.665150465168402</c:v>
                </c:pt>
                <c:pt idx="934">
                  <c:v>27.4488873829367</c:v>
                </c:pt>
                <c:pt idx="935">
                  <c:v>29.255213661945898</c:v>
                </c:pt>
                <c:pt idx="936">
                  <c:v>31.416804618179299</c:v>
                </c:pt>
                <c:pt idx="937">
                  <c:v>32.917849192221396</c:v>
                </c:pt>
                <c:pt idx="938">
                  <c:v>31.229357239649801</c:v>
                </c:pt>
                <c:pt idx="939">
                  <c:v>30.7008288622213</c:v>
                </c:pt>
                <c:pt idx="940">
                  <c:v>29.945836102664</c:v>
                </c:pt>
                <c:pt idx="941">
                  <c:v>29.7109079971172</c:v>
                </c:pt>
                <c:pt idx="942">
                  <c:v>33.513216774975803</c:v>
                </c:pt>
                <c:pt idx="943">
                  <c:v>31.686872098602201</c:v>
                </c:pt>
                <c:pt idx="944">
                  <c:v>33.362295259694697</c:v>
                </c:pt>
                <c:pt idx="945">
                  <c:v>29.216100272688799</c:v>
                </c:pt>
                <c:pt idx="946">
                  <c:v>26.435786116528998</c:v>
                </c:pt>
                <c:pt idx="947">
                  <c:v>26.130669321819401</c:v>
                </c:pt>
                <c:pt idx="948">
                  <c:v>31.157603037415601</c:v>
                </c:pt>
                <c:pt idx="949">
                  <c:v>29.007735145786</c:v>
                </c:pt>
                <c:pt idx="950">
                  <c:v>27.813905476387198</c:v>
                </c:pt>
                <c:pt idx="951">
                  <c:v>28.164122676195099</c:v>
                </c:pt>
                <c:pt idx="952">
                  <c:v>29.086487848994199</c:v>
                </c:pt>
                <c:pt idx="953">
                  <c:v>28.822323059133101</c:v>
                </c:pt>
                <c:pt idx="954">
                  <c:v>29.1378936048336</c:v>
                </c:pt>
                <c:pt idx="955">
                  <c:v>29.496009575387799</c:v>
                </c:pt>
                <c:pt idx="956">
                  <c:v>31.437070485397101</c:v>
                </c:pt>
                <c:pt idx="957">
                  <c:v>28.3029373426738</c:v>
                </c:pt>
                <c:pt idx="958">
                  <c:v>29.014331563871099</c:v>
                </c:pt>
                <c:pt idx="959">
                  <c:v>28.402683377978899</c:v>
                </c:pt>
                <c:pt idx="960">
                  <c:v>30.2081228543686</c:v>
                </c:pt>
                <c:pt idx="961">
                  <c:v>28.907503488657898</c:v>
                </c:pt>
                <c:pt idx="962">
                  <c:v>28.212408831819101</c:v>
                </c:pt>
                <c:pt idx="963">
                  <c:v>27.656330907389499</c:v>
                </c:pt>
                <c:pt idx="964">
                  <c:v>29.5663998459043</c:v>
                </c:pt>
                <c:pt idx="965">
                  <c:v>29.1490638647361</c:v>
                </c:pt>
                <c:pt idx="966">
                  <c:v>28.752147472639699</c:v>
                </c:pt>
                <c:pt idx="967">
                  <c:v>28.833801547730101</c:v>
                </c:pt>
                <c:pt idx="968">
                  <c:v>29.668483058296701</c:v>
                </c:pt>
                <c:pt idx="969">
                  <c:v>29.163350809311499</c:v>
                </c:pt>
                <c:pt idx="970">
                  <c:v>30.2470090385772</c:v>
                </c:pt>
                <c:pt idx="971">
                  <c:v>30.013651712108999</c:v>
                </c:pt>
                <c:pt idx="972">
                  <c:v>27.769371969787599</c:v>
                </c:pt>
                <c:pt idx="973">
                  <c:v>29.525413477043902</c:v>
                </c:pt>
                <c:pt idx="974">
                  <c:v>27.482026363519001</c:v>
                </c:pt>
                <c:pt idx="975">
                  <c:v>27.8715573360866</c:v>
                </c:pt>
                <c:pt idx="976">
                  <c:v>30.7632182626011</c:v>
                </c:pt>
                <c:pt idx="977">
                  <c:v>31.077006196269402</c:v>
                </c:pt>
                <c:pt idx="978">
                  <c:v>29.8384020755799</c:v>
                </c:pt>
                <c:pt idx="979">
                  <c:v>32.436703663511103</c:v>
                </c:pt>
                <c:pt idx="980">
                  <c:v>32.328606102898497</c:v>
                </c:pt>
                <c:pt idx="981">
                  <c:v>30.620764883489699</c:v>
                </c:pt>
                <c:pt idx="982">
                  <c:v>32.242261948464403</c:v>
                </c:pt>
                <c:pt idx="983">
                  <c:v>33.019163052920803</c:v>
                </c:pt>
                <c:pt idx="984">
                  <c:v>31.199726740842301</c:v>
                </c:pt>
                <c:pt idx="985">
                  <c:v>31.605239162777298</c:v>
                </c:pt>
                <c:pt idx="986">
                  <c:v>31.982969178671301</c:v>
                </c:pt>
                <c:pt idx="987">
                  <c:v>31.449815316450302</c:v>
                </c:pt>
                <c:pt idx="988">
                  <c:v>32.728579115919104</c:v>
                </c:pt>
                <c:pt idx="989">
                  <c:v>31.880883982173</c:v>
                </c:pt>
                <c:pt idx="990">
                  <c:v>33.751084292701499</c:v>
                </c:pt>
                <c:pt idx="991">
                  <c:v>32.140506572460801</c:v>
                </c:pt>
                <c:pt idx="992">
                  <c:v>31.73504936906</c:v>
                </c:pt>
                <c:pt idx="993">
                  <c:v>32.033322579220297</c:v>
                </c:pt>
                <c:pt idx="994">
                  <c:v>31.396147856059098</c:v>
                </c:pt>
                <c:pt idx="995">
                  <c:v>33.164764625165198</c:v>
                </c:pt>
                <c:pt idx="996">
                  <c:v>26.9510054340405</c:v>
                </c:pt>
                <c:pt idx="997">
                  <c:v>27.5382668321929</c:v>
                </c:pt>
                <c:pt idx="998">
                  <c:v>32.304468982902101</c:v>
                </c:pt>
                <c:pt idx="999">
                  <c:v>32.826891736302301</c:v>
                </c:pt>
                <c:pt idx="1000">
                  <c:v>31.291338133665899</c:v>
                </c:pt>
                <c:pt idx="1001">
                  <c:v>30.464279429716999</c:v>
                </c:pt>
                <c:pt idx="1002">
                  <c:v>31.219344056681098</c:v>
                </c:pt>
                <c:pt idx="1003">
                  <c:v>30.7259843625387</c:v>
                </c:pt>
                <c:pt idx="1004">
                  <c:v>26.738434910082098</c:v>
                </c:pt>
                <c:pt idx="1005">
                  <c:v>30.5018580686029</c:v>
                </c:pt>
                <c:pt idx="1006">
                  <c:v>32.223268073808299</c:v>
                </c:pt>
                <c:pt idx="1007">
                  <c:v>31.5336335337858</c:v>
                </c:pt>
                <c:pt idx="1008">
                  <c:v>30.778162430515199</c:v>
                </c:pt>
                <c:pt idx="1009">
                  <c:v>31.5256335637423</c:v>
                </c:pt>
                <c:pt idx="1010">
                  <c:v>33.344226755509602</c:v>
                </c:pt>
                <c:pt idx="1011">
                  <c:v>32.412980375205898</c:v>
                </c:pt>
                <c:pt idx="1012">
                  <c:v>31.8256418751537</c:v>
                </c:pt>
                <c:pt idx="1013">
                  <c:v>31.4297563096376</c:v>
                </c:pt>
                <c:pt idx="1014">
                  <c:v>26.641645138544401</c:v>
                </c:pt>
                <c:pt idx="1015">
                  <c:v>26.231379917855602</c:v>
                </c:pt>
                <c:pt idx="1016">
                  <c:v>26.235057813960001</c:v>
                </c:pt>
                <c:pt idx="1017">
                  <c:v>26.336693787229301</c:v>
                </c:pt>
                <c:pt idx="1018">
                  <c:v>26.338034068099802</c:v>
                </c:pt>
                <c:pt idx="1019">
                  <c:v>26.338520709390099</c:v>
                </c:pt>
                <c:pt idx="1020">
                  <c:v>26.340635132674599</c:v>
                </c:pt>
                <c:pt idx="1021">
                  <c:v>26.4459132336676</c:v>
                </c:pt>
                <c:pt idx="1022">
                  <c:v>26.450766643532798</c:v>
                </c:pt>
                <c:pt idx="1023">
                  <c:v>26.346271020682401</c:v>
                </c:pt>
                <c:pt idx="1024">
                  <c:v>30.125943638457599</c:v>
                </c:pt>
                <c:pt idx="1025">
                  <c:v>31.0701182573893</c:v>
                </c:pt>
                <c:pt idx="1026">
                  <c:v>25.236448910747299</c:v>
                </c:pt>
                <c:pt idx="1027">
                  <c:v>28.811806452490998</c:v>
                </c:pt>
                <c:pt idx="1028">
                  <c:v>22.390662211273</c:v>
                </c:pt>
                <c:pt idx="1029">
                  <c:v>29.220203511954001</c:v>
                </c:pt>
                <c:pt idx="1030">
                  <c:v>27.1825100194675</c:v>
                </c:pt>
                <c:pt idx="1031">
                  <c:v>29.5147869749451</c:v>
                </c:pt>
                <c:pt idx="1032">
                  <c:v>29.339570935088101</c:v>
                </c:pt>
                <c:pt idx="1033">
                  <c:v>29.5566294835577</c:v>
                </c:pt>
                <c:pt idx="1034">
                  <c:v>29.024116477113299</c:v>
                </c:pt>
                <c:pt idx="1035">
                  <c:v>29.1302645730152</c:v>
                </c:pt>
                <c:pt idx="1036">
                  <c:v>29.7565395123084</c:v>
                </c:pt>
                <c:pt idx="1037">
                  <c:v>29.9474147464921</c:v>
                </c:pt>
                <c:pt idx="1038">
                  <c:v>27.629172288021898</c:v>
                </c:pt>
                <c:pt idx="1039">
                  <c:v>28.839041448582101</c:v>
                </c:pt>
                <c:pt idx="1040">
                  <c:v>29.620778176395699</c:v>
                </c:pt>
                <c:pt idx="1041">
                  <c:v>30.033087954160798</c:v>
                </c:pt>
                <c:pt idx="1042">
                  <c:v>28.4501317642057</c:v>
                </c:pt>
                <c:pt idx="1043">
                  <c:v>27.178174021728999</c:v>
                </c:pt>
                <c:pt idx="1044">
                  <c:v>28.3079302645342</c:v>
                </c:pt>
                <c:pt idx="1045">
                  <c:v>29.2540841545941</c:v>
                </c:pt>
                <c:pt idx="1046">
                  <c:v>29.6157368076104</c:v>
                </c:pt>
                <c:pt idx="1047">
                  <c:v>28.925513407529898</c:v>
                </c:pt>
                <c:pt idx="1048">
                  <c:v>30.465958996602101</c:v>
                </c:pt>
                <c:pt idx="1049">
                  <c:v>29.6163727397828</c:v>
                </c:pt>
                <c:pt idx="1050">
                  <c:v>27.484404424226199</c:v>
                </c:pt>
                <c:pt idx="1051">
                  <c:v>27.5021418850503</c:v>
                </c:pt>
                <c:pt idx="1052">
                  <c:v>29.124256563180101</c:v>
                </c:pt>
                <c:pt idx="1053">
                  <c:v>28.8313339296752</c:v>
                </c:pt>
                <c:pt idx="1054">
                  <c:v>29.401482847683599</c:v>
                </c:pt>
                <c:pt idx="1055">
                  <c:v>32.611532713708897</c:v>
                </c:pt>
                <c:pt idx="1056">
                  <c:v>32.332806523037497</c:v>
                </c:pt>
                <c:pt idx="1057">
                  <c:v>33.556857260983101</c:v>
                </c:pt>
                <c:pt idx="1058">
                  <c:v>32.8520128429831</c:v>
                </c:pt>
                <c:pt idx="1059">
                  <c:v>30.2005094270223</c:v>
                </c:pt>
                <c:pt idx="1060">
                  <c:v>29.874382910289501</c:v>
                </c:pt>
                <c:pt idx="1061">
                  <c:v>29.5050012000546</c:v>
                </c:pt>
                <c:pt idx="1062">
                  <c:v>30.333434482528801</c:v>
                </c:pt>
                <c:pt idx="1063">
                  <c:v>29.0132091485183</c:v>
                </c:pt>
                <c:pt idx="1064">
                  <c:v>32.402805333099799</c:v>
                </c:pt>
                <c:pt idx="1065">
                  <c:v>31.2948533464773</c:v>
                </c:pt>
                <c:pt idx="1066">
                  <c:v>31.8361198715643</c:v>
                </c:pt>
                <c:pt idx="1067">
                  <c:v>32.451294933389001</c:v>
                </c:pt>
                <c:pt idx="1068">
                  <c:v>31.744657134783001</c:v>
                </c:pt>
                <c:pt idx="1069">
                  <c:v>31.429609016375402</c:v>
                </c:pt>
                <c:pt idx="1070">
                  <c:v>32.251440827596497</c:v>
                </c:pt>
                <c:pt idx="1071">
                  <c:v>29.4553823567087</c:v>
                </c:pt>
                <c:pt idx="1072">
                  <c:v>26.6413401699416</c:v>
                </c:pt>
                <c:pt idx="1073">
                  <c:v>29.642844256676099</c:v>
                </c:pt>
                <c:pt idx="1074">
                  <c:v>30.3119749290634</c:v>
                </c:pt>
                <c:pt idx="1075">
                  <c:v>32.011875947434</c:v>
                </c:pt>
                <c:pt idx="1076">
                  <c:v>32.427485435583002</c:v>
                </c:pt>
                <c:pt idx="1077">
                  <c:v>30.6778909261423</c:v>
                </c:pt>
                <c:pt idx="1078">
                  <c:v>33.4470536958503</c:v>
                </c:pt>
                <c:pt idx="1079">
                  <c:v>29.448475131766202</c:v>
                </c:pt>
                <c:pt idx="1080">
                  <c:v>27.142060648906099</c:v>
                </c:pt>
                <c:pt idx="1081">
                  <c:v>29.0490055695611</c:v>
                </c:pt>
                <c:pt idx="1082">
                  <c:v>30.685818989325998</c:v>
                </c:pt>
                <c:pt idx="1083">
                  <c:v>30.969273778184199</c:v>
                </c:pt>
                <c:pt idx="1084">
                  <c:v>31.328758239601701</c:v>
                </c:pt>
                <c:pt idx="1085">
                  <c:v>32.260342593209003</c:v>
                </c:pt>
                <c:pt idx="1086">
                  <c:v>32.377658106603398</c:v>
                </c:pt>
                <c:pt idx="1087">
                  <c:v>31.040013996072801</c:v>
                </c:pt>
                <c:pt idx="1088">
                  <c:v>32.039533785560899</c:v>
                </c:pt>
                <c:pt idx="1089">
                  <c:v>26.844921877309702</c:v>
                </c:pt>
                <c:pt idx="1090">
                  <c:v>26.534360513309402</c:v>
                </c:pt>
                <c:pt idx="1091">
                  <c:v>26.745248621683501</c:v>
                </c:pt>
                <c:pt idx="1092">
                  <c:v>26.742853991827499</c:v>
                </c:pt>
                <c:pt idx="1093">
                  <c:v>26.74696421829</c:v>
                </c:pt>
                <c:pt idx="1094">
                  <c:v>26.745498960367399</c:v>
                </c:pt>
                <c:pt idx="1095">
                  <c:v>26.748312783012899</c:v>
                </c:pt>
                <c:pt idx="1096">
                  <c:v>27.254671126081099</c:v>
                </c:pt>
                <c:pt idx="1097">
                  <c:v>27.854524607734302</c:v>
                </c:pt>
                <c:pt idx="1098">
                  <c:v>26.846871603935</c:v>
                </c:pt>
                <c:pt idx="1099">
                  <c:v>26.544332807927098</c:v>
                </c:pt>
                <c:pt idx="1100">
                  <c:v>26.450677183974101</c:v>
                </c:pt>
                <c:pt idx="1101">
                  <c:v>26.4468621470449</c:v>
                </c:pt>
                <c:pt idx="1102">
                  <c:v>26.346906538090401</c:v>
                </c:pt>
                <c:pt idx="1103">
                  <c:v>26.336133949961699</c:v>
                </c:pt>
                <c:pt idx="1104">
                  <c:v>26.235108355205501</c:v>
                </c:pt>
                <c:pt idx="1105">
                  <c:v>30.649386153047601</c:v>
                </c:pt>
                <c:pt idx="1106">
                  <c:v>28.909334678252598</c:v>
                </c:pt>
                <c:pt idx="1107">
                  <c:v>27.888597985979601</c:v>
                </c:pt>
                <c:pt idx="1108">
                  <c:v>27.776140593296802</c:v>
                </c:pt>
                <c:pt idx="1109">
                  <c:v>26.984508621919399</c:v>
                </c:pt>
                <c:pt idx="1110">
                  <c:v>29.143321506862701</c:v>
                </c:pt>
                <c:pt idx="1111">
                  <c:v>29.1083410800629</c:v>
                </c:pt>
                <c:pt idx="1112">
                  <c:v>29.230080077220801</c:v>
                </c:pt>
                <c:pt idx="1113">
                  <c:v>31.2686008156745</c:v>
                </c:pt>
                <c:pt idx="1114">
                  <c:v>30.2540423675059</c:v>
                </c:pt>
                <c:pt idx="1115">
                  <c:v>30.343667731492001</c:v>
                </c:pt>
                <c:pt idx="1116">
                  <c:v>29.810747314505299</c:v>
                </c:pt>
                <c:pt idx="1117">
                  <c:v>30.062113892824598</c:v>
                </c:pt>
                <c:pt idx="1118">
                  <c:v>29.097403460455499</c:v>
                </c:pt>
                <c:pt idx="1119">
                  <c:v>29.3150348032494</c:v>
                </c:pt>
                <c:pt idx="1120">
                  <c:v>29.622535632331601</c:v>
                </c:pt>
                <c:pt idx="1121">
                  <c:v>29.830071237305599</c:v>
                </c:pt>
                <c:pt idx="1122">
                  <c:v>29.621989942804898</c:v>
                </c:pt>
                <c:pt idx="1123">
                  <c:v>29.729861453055001</c:v>
                </c:pt>
                <c:pt idx="1124">
                  <c:v>30.128687539945801</c:v>
                </c:pt>
                <c:pt idx="1125">
                  <c:v>29.2595679665333</c:v>
                </c:pt>
                <c:pt idx="1126">
                  <c:v>29.1437552128851</c:v>
                </c:pt>
                <c:pt idx="1127">
                  <c:v>30.077333122776899</c:v>
                </c:pt>
                <c:pt idx="1128">
                  <c:v>28.219974196566099</c:v>
                </c:pt>
                <c:pt idx="1129">
                  <c:v>30.504268638660601</c:v>
                </c:pt>
                <c:pt idx="1130">
                  <c:v>28.186006467269099</c:v>
                </c:pt>
                <c:pt idx="1131">
                  <c:v>29.021644390684799</c:v>
                </c:pt>
                <c:pt idx="1132">
                  <c:v>30.5868650985256</c:v>
                </c:pt>
                <c:pt idx="1133">
                  <c:v>27.989382255529701</c:v>
                </c:pt>
                <c:pt idx="1134">
                  <c:v>28.964102897847699</c:v>
                </c:pt>
                <c:pt idx="1135">
                  <c:v>23.1035140740678</c:v>
                </c:pt>
                <c:pt idx="1136">
                  <c:v>26.434404405698</c:v>
                </c:pt>
                <c:pt idx="1137">
                  <c:v>30.295975750534101</c:v>
                </c:pt>
                <c:pt idx="1138">
                  <c:v>31.7342320738883</c:v>
                </c:pt>
                <c:pt idx="1139">
                  <c:v>30.614017191191099</c:v>
                </c:pt>
                <c:pt idx="1140">
                  <c:v>33.017897067299003</c:v>
                </c:pt>
                <c:pt idx="1141">
                  <c:v>31.0268965211759</c:v>
                </c:pt>
                <c:pt idx="1142">
                  <c:v>30.397350376902999</c:v>
                </c:pt>
                <c:pt idx="1143">
                  <c:v>30.902196384502101</c:v>
                </c:pt>
                <c:pt idx="1144">
                  <c:v>31.6295744576686</c:v>
                </c:pt>
                <c:pt idx="1145">
                  <c:v>30.237578568426301</c:v>
                </c:pt>
                <c:pt idx="1146">
                  <c:v>29.4364041723071</c:v>
                </c:pt>
                <c:pt idx="1147">
                  <c:v>32.008373762314903</c:v>
                </c:pt>
                <c:pt idx="1148">
                  <c:v>30.942751188912698</c:v>
                </c:pt>
                <c:pt idx="1149">
                  <c:v>31.746894562975001</c:v>
                </c:pt>
                <c:pt idx="1150">
                  <c:v>30.818549871090301</c:v>
                </c:pt>
                <c:pt idx="1151">
                  <c:v>30.2417139410278</c:v>
                </c:pt>
                <c:pt idx="1152">
                  <c:v>26.848827882092699</c:v>
                </c:pt>
                <c:pt idx="1153">
                  <c:v>30.1464379406905</c:v>
                </c:pt>
                <c:pt idx="1154">
                  <c:v>31.623659467446601</c:v>
                </c:pt>
                <c:pt idx="1155">
                  <c:v>29.7050152783521</c:v>
                </c:pt>
                <c:pt idx="1156">
                  <c:v>30.639052939908201</c:v>
                </c:pt>
                <c:pt idx="1157">
                  <c:v>30.055087114729801</c:v>
                </c:pt>
                <c:pt idx="1158">
                  <c:v>29.607746489276199</c:v>
                </c:pt>
                <c:pt idx="1159">
                  <c:v>29.994470410997099</c:v>
                </c:pt>
                <c:pt idx="1160">
                  <c:v>32.440679684348503</c:v>
                </c:pt>
                <c:pt idx="1161">
                  <c:v>25.819859986592999</c:v>
                </c:pt>
                <c:pt idx="1162">
                  <c:v>26.940539031816499</c:v>
                </c:pt>
                <c:pt idx="1163">
                  <c:v>30.475150300932999</c:v>
                </c:pt>
                <c:pt idx="1164">
                  <c:v>32.853066135115597</c:v>
                </c:pt>
                <c:pt idx="1165">
                  <c:v>31.203867901086898</c:v>
                </c:pt>
                <c:pt idx="1166">
                  <c:v>32.787958178811401</c:v>
                </c:pt>
                <c:pt idx="1167">
                  <c:v>31.7092191450356</c:v>
                </c:pt>
                <c:pt idx="1168">
                  <c:v>33.653519949739803</c:v>
                </c:pt>
                <c:pt idx="1169">
                  <c:v>28.0285170199036</c:v>
                </c:pt>
                <c:pt idx="1170">
                  <c:v>26.7399616146818</c:v>
                </c:pt>
                <c:pt idx="1171">
                  <c:v>29.684102665592398</c:v>
                </c:pt>
                <c:pt idx="1172">
                  <c:v>32.229959237224101</c:v>
                </c:pt>
                <c:pt idx="1173">
                  <c:v>35.061934641555602</c:v>
                </c:pt>
                <c:pt idx="1174">
                  <c:v>35.033699352259397</c:v>
                </c:pt>
                <c:pt idx="1175">
                  <c:v>32.017219254562498</c:v>
                </c:pt>
                <c:pt idx="1176">
                  <c:v>31.625385550696802</c:v>
                </c:pt>
                <c:pt idx="1177">
                  <c:v>30.6378463126089</c:v>
                </c:pt>
                <c:pt idx="1178">
                  <c:v>30.429234696041501</c:v>
                </c:pt>
                <c:pt idx="1179">
                  <c:v>30.486819599291199</c:v>
                </c:pt>
                <c:pt idx="1180">
                  <c:v>31.340401013792299</c:v>
                </c:pt>
                <c:pt idx="1181">
                  <c:v>31.1954848611194</c:v>
                </c:pt>
                <c:pt idx="1182">
                  <c:v>29.651760658149701</c:v>
                </c:pt>
                <c:pt idx="1183">
                  <c:v>26.849345502373399</c:v>
                </c:pt>
                <c:pt idx="1184">
                  <c:v>26.449532677714998</c:v>
                </c:pt>
                <c:pt idx="1185">
                  <c:v>26.4493196295806</c:v>
                </c:pt>
                <c:pt idx="1186">
                  <c:v>26.340243933650001</c:v>
                </c:pt>
                <c:pt idx="1187">
                  <c:v>27.600985258257001</c:v>
                </c:pt>
                <c:pt idx="1188">
                  <c:v>27.974576603373201</c:v>
                </c:pt>
                <c:pt idx="1189">
                  <c:v>27.976210458450002</c:v>
                </c:pt>
                <c:pt idx="1190">
                  <c:v>27.0517021140381</c:v>
                </c:pt>
                <c:pt idx="1191">
                  <c:v>29.641967541958799</c:v>
                </c:pt>
                <c:pt idx="1192">
                  <c:v>29.312252742943901</c:v>
                </c:pt>
                <c:pt idx="1193">
                  <c:v>28.909990654339001</c:v>
                </c:pt>
                <c:pt idx="1194">
                  <c:v>29.4413810856792</c:v>
                </c:pt>
                <c:pt idx="1195">
                  <c:v>29.764163146595799</c:v>
                </c:pt>
                <c:pt idx="1196">
                  <c:v>30.2521354151969</c:v>
                </c:pt>
                <c:pt idx="1197">
                  <c:v>28.934500594423199</c:v>
                </c:pt>
                <c:pt idx="1198">
                  <c:v>28.3369597470993</c:v>
                </c:pt>
                <c:pt idx="1199">
                  <c:v>29.137597370067599</c:v>
                </c:pt>
                <c:pt idx="1200">
                  <c:v>29.852628844994701</c:v>
                </c:pt>
                <c:pt idx="1201">
                  <c:v>29.0046577750864</c:v>
                </c:pt>
                <c:pt idx="1202">
                  <c:v>29.411800714211601</c:v>
                </c:pt>
                <c:pt idx="1203">
                  <c:v>28.923751203721</c:v>
                </c:pt>
                <c:pt idx="1204">
                  <c:v>29.628901412118399</c:v>
                </c:pt>
                <c:pt idx="1205">
                  <c:v>30.9083871272022</c:v>
                </c:pt>
                <c:pt idx="1206">
                  <c:v>29.854205168092399</c:v>
                </c:pt>
                <c:pt idx="1207">
                  <c:v>28.5454614229808</c:v>
                </c:pt>
                <c:pt idx="1208">
                  <c:v>29.807614039495199</c:v>
                </c:pt>
                <c:pt idx="1209">
                  <c:v>29.5197959218699</c:v>
                </c:pt>
                <c:pt idx="1210">
                  <c:v>28.5976911879551</c:v>
                </c:pt>
                <c:pt idx="1211">
                  <c:v>32.2192214982556</c:v>
                </c:pt>
                <c:pt idx="1212">
                  <c:v>30.056082219915702</c:v>
                </c:pt>
                <c:pt idx="1213">
                  <c:v>30.555681695971298</c:v>
                </c:pt>
                <c:pt idx="1214">
                  <c:v>30.820135663797299</c:v>
                </c:pt>
                <c:pt idx="1215">
                  <c:v>31.3298058657127</c:v>
                </c:pt>
                <c:pt idx="1216">
                  <c:v>22.4010821652505</c:v>
                </c:pt>
                <c:pt idx="1217">
                  <c:v>23.0051549817682</c:v>
                </c:pt>
                <c:pt idx="1218">
                  <c:v>31.024296542966901</c:v>
                </c:pt>
                <c:pt idx="1219">
                  <c:v>33.124794070285503</c:v>
                </c:pt>
                <c:pt idx="1220">
                  <c:v>30.6087528763974</c:v>
                </c:pt>
                <c:pt idx="1221">
                  <c:v>31.120872384829902</c:v>
                </c:pt>
                <c:pt idx="1222">
                  <c:v>30.726566760541999</c:v>
                </c:pt>
                <c:pt idx="1223">
                  <c:v>30.631434089930899</c:v>
                </c:pt>
                <c:pt idx="1224">
                  <c:v>30.837518851949699</c:v>
                </c:pt>
                <c:pt idx="1225">
                  <c:v>31.239447849687899</c:v>
                </c:pt>
                <c:pt idx="1226">
                  <c:v>30.518663821024301</c:v>
                </c:pt>
                <c:pt idx="1227">
                  <c:v>29.035761771264902</c:v>
                </c:pt>
                <c:pt idx="1228">
                  <c:v>29.474685761117598</c:v>
                </c:pt>
                <c:pt idx="1229">
                  <c:v>24.205494504511702</c:v>
                </c:pt>
                <c:pt idx="1230">
                  <c:v>33.565611616475998</c:v>
                </c:pt>
                <c:pt idx="1231">
                  <c:v>33.2571905198499</c:v>
                </c:pt>
                <c:pt idx="1232">
                  <c:v>26.7477620572547</c:v>
                </c:pt>
                <c:pt idx="1233">
                  <c:v>28.0455186467237</c:v>
                </c:pt>
                <c:pt idx="1234">
                  <c:v>30.043096586080001</c:v>
                </c:pt>
                <c:pt idx="1235">
                  <c:v>29.421480001329702</c:v>
                </c:pt>
                <c:pt idx="1236">
                  <c:v>31.107393414966101</c:v>
                </c:pt>
                <c:pt idx="1237">
                  <c:v>31.275605970139999</c:v>
                </c:pt>
                <c:pt idx="1238">
                  <c:v>31.592069539215998</c:v>
                </c:pt>
                <c:pt idx="1239">
                  <c:v>33.4371762195278</c:v>
                </c:pt>
                <c:pt idx="1240">
                  <c:v>30.773101197425799</c:v>
                </c:pt>
                <c:pt idx="1241">
                  <c:v>31.018184987931701</c:v>
                </c:pt>
                <c:pt idx="1242">
                  <c:v>29.641969059483799</c:v>
                </c:pt>
                <c:pt idx="1243">
                  <c:v>26.437363833070901</c:v>
                </c:pt>
                <c:pt idx="1244">
                  <c:v>32.9239986978899</c:v>
                </c:pt>
                <c:pt idx="1245">
                  <c:v>31.497997969625501</c:v>
                </c:pt>
                <c:pt idx="1246">
                  <c:v>34.765475880046701</c:v>
                </c:pt>
                <c:pt idx="1247">
                  <c:v>30.7578291790077</c:v>
                </c:pt>
                <c:pt idx="1248">
                  <c:v>32.350520535744501</c:v>
                </c:pt>
                <c:pt idx="1249">
                  <c:v>30.9049023007397</c:v>
                </c:pt>
                <c:pt idx="1250">
                  <c:v>26.945540809293298</c:v>
                </c:pt>
                <c:pt idx="1251">
                  <c:v>29.819649856379801</c:v>
                </c:pt>
                <c:pt idx="1252">
                  <c:v>31.695133495201102</c:v>
                </c:pt>
                <c:pt idx="1253">
                  <c:v>32.968543141832697</c:v>
                </c:pt>
                <c:pt idx="1254">
                  <c:v>36.763403147041899</c:v>
                </c:pt>
                <c:pt idx="1255">
                  <c:v>35.140452665528201</c:v>
                </c:pt>
                <c:pt idx="1256">
                  <c:v>29.464237081934399</c:v>
                </c:pt>
                <c:pt idx="1257">
                  <c:v>31.8707374710037</c:v>
                </c:pt>
                <c:pt idx="1258">
                  <c:v>30.463488698824001</c:v>
                </c:pt>
                <c:pt idx="1259">
                  <c:v>31.8201791537399</c:v>
                </c:pt>
                <c:pt idx="1260">
                  <c:v>31.318734248326201</c:v>
                </c:pt>
                <c:pt idx="1261">
                  <c:v>32.303388360347803</c:v>
                </c:pt>
                <c:pt idx="1262">
                  <c:v>31.0818404912681</c:v>
                </c:pt>
                <c:pt idx="1263">
                  <c:v>30.071184187589601</c:v>
                </c:pt>
                <c:pt idx="1264">
                  <c:v>31.5773426126452</c:v>
                </c:pt>
                <c:pt idx="1265">
                  <c:v>31.8109053111516</c:v>
                </c:pt>
                <c:pt idx="1266">
                  <c:v>31.315710684924301</c:v>
                </c:pt>
                <c:pt idx="1267">
                  <c:v>30.323820390009999</c:v>
                </c:pt>
                <c:pt idx="1268">
                  <c:v>28.0544554493509</c:v>
                </c:pt>
                <c:pt idx="1269">
                  <c:v>26.240113550591001</c:v>
                </c:pt>
                <c:pt idx="1270">
                  <c:v>26.2421245381563</c:v>
                </c:pt>
                <c:pt idx="1271">
                  <c:v>28.391466098853599</c:v>
                </c:pt>
                <c:pt idx="1272">
                  <c:v>26.798745337385999</c:v>
                </c:pt>
                <c:pt idx="1273">
                  <c:v>27.702117240607802</c:v>
                </c:pt>
                <c:pt idx="1274">
                  <c:v>26.968956714584198</c:v>
                </c:pt>
                <c:pt idx="1275">
                  <c:v>27.884955568845299</c:v>
                </c:pt>
                <c:pt idx="1276">
                  <c:v>28.5129261053284</c:v>
                </c:pt>
                <c:pt idx="1277">
                  <c:v>29.0472177781193</c:v>
                </c:pt>
                <c:pt idx="1278">
                  <c:v>28.830703591878201</c:v>
                </c:pt>
                <c:pt idx="1279">
                  <c:v>28.916606715514401</c:v>
                </c:pt>
                <c:pt idx="1280">
                  <c:v>28.8173444917201</c:v>
                </c:pt>
                <c:pt idx="1281">
                  <c:v>26.526735295344199</c:v>
                </c:pt>
                <c:pt idx="1282">
                  <c:v>27.086263751081699</c:v>
                </c:pt>
                <c:pt idx="1283">
                  <c:v>28.2792263026985</c:v>
                </c:pt>
                <c:pt idx="1284">
                  <c:v>29.509504415283899</c:v>
                </c:pt>
                <c:pt idx="1285">
                  <c:v>28.298458459431799</c:v>
                </c:pt>
                <c:pt idx="1286">
                  <c:v>28.853476248307999</c:v>
                </c:pt>
                <c:pt idx="1287">
                  <c:v>30.133345382301499</c:v>
                </c:pt>
                <c:pt idx="1288">
                  <c:v>29.652315623095401</c:v>
                </c:pt>
                <c:pt idx="1289">
                  <c:v>30.191532631416699</c:v>
                </c:pt>
                <c:pt idx="1290">
                  <c:v>28.695609832350801</c:v>
                </c:pt>
                <c:pt idx="1291">
                  <c:v>23.798184912153001</c:v>
                </c:pt>
                <c:pt idx="1292">
                  <c:v>29.531183472551199</c:v>
                </c:pt>
                <c:pt idx="1293">
                  <c:v>29.023957721946001</c:v>
                </c:pt>
                <c:pt idx="1294">
                  <c:v>28.942692812338699</c:v>
                </c:pt>
                <c:pt idx="1295">
                  <c:v>27.271003160125701</c:v>
                </c:pt>
                <c:pt idx="1296">
                  <c:v>24.197118209444</c:v>
                </c:pt>
                <c:pt idx="1297">
                  <c:v>29.895869769538798</c:v>
                </c:pt>
                <c:pt idx="1298">
                  <c:v>29.4976183551079</c:v>
                </c:pt>
                <c:pt idx="1299">
                  <c:v>28.479026340474601</c:v>
                </c:pt>
                <c:pt idx="1300">
                  <c:v>24.908258972141802</c:v>
                </c:pt>
                <c:pt idx="1301">
                  <c:v>28.521687259626098</c:v>
                </c:pt>
                <c:pt idx="1302">
                  <c:v>32.545830659689997</c:v>
                </c:pt>
                <c:pt idx="1303">
                  <c:v>30.299021209252398</c:v>
                </c:pt>
                <c:pt idx="1304">
                  <c:v>28.057937405831801</c:v>
                </c:pt>
                <c:pt idx="1305">
                  <c:v>30.2852455050229</c:v>
                </c:pt>
                <c:pt idx="1306">
                  <c:v>30.638158208583899</c:v>
                </c:pt>
                <c:pt idx="1307">
                  <c:v>30.704295805148</c:v>
                </c:pt>
                <c:pt idx="1308">
                  <c:v>30.110608468828101</c:v>
                </c:pt>
                <c:pt idx="1309">
                  <c:v>31.111241946921002</c:v>
                </c:pt>
                <c:pt idx="1310">
                  <c:v>31.7276567305714</c:v>
                </c:pt>
                <c:pt idx="1311">
                  <c:v>25.6065517057108</c:v>
                </c:pt>
                <c:pt idx="1312">
                  <c:v>31.824252857712199</c:v>
                </c:pt>
                <c:pt idx="1313">
                  <c:v>32.437294406431</c:v>
                </c:pt>
                <c:pt idx="1314">
                  <c:v>33.262142757670098</c:v>
                </c:pt>
                <c:pt idx="1315">
                  <c:v>32.724677486593599</c:v>
                </c:pt>
                <c:pt idx="1316">
                  <c:v>24.312934115987499</c:v>
                </c:pt>
                <c:pt idx="1317">
                  <c:v>29.004150187784301</c:v>
                </c:pt>
                <c:pt idx="1318">
                  <c:v>32.620074526955499</c:v>
                </c:pt>
                <c:pt idx="1319">
                  <c:v>29.350367614261401</c:v>
                </c:pt>
                <c:pt idx="1320">
                  <c:v>30.7614363045872</c:v>
                </c:pt>
                <c:pt idx="1321">
                  <c:v>32.418849254558602</c:v>
                </c:pt>
                <c:pt idx="1322">
                  <c:v>33.723406177179498</c:v>
                </c:pt>
                <c:pt idx="1323">
                  <c:v>32.409087432807802</c:v>
                </c:pt>
                <c:pt idx="1324">
                  <c:v>31.401660519961101</c:v>
                </c:pt>
                <c:pt idx="1325">
                  <c:v>31.3097601979857</c:v>
                </c:pt>
                <c:pt idx="1326">
                  <c:v>30.038794487115801</c:v>
                </c:pt>
                <c:pt idx="1327">
                  <c:v>26.538572111739601</c:v>
                </c:pt>
                <c:pt idx="1328">
                  <c:v>32.655001257687402</c:v>
                </c:pt>
                <c:pt idx="1329">
                  <c:v>32.066918798679303</c:v>
                </c:pt>
                <c:pt idx="1330">
                  <c:v>31.601525634957401</c:v>
                </c:pt>
                <c:pt idx="1331">
                  <c:v>32.536007418568197</c:v>
                </c:pt>
                <c:pt idx="1332">
                  <c:v>28.834213873693699</c:v>
                </c:pt>
                <c:pt idx="1333">
                  <c:v>26.9355995897021</c:v>
                </c:pt>
                <c:pt idx="1334">
                  <c:v>28.239450782593099</c:v>
                </c:pt>
                <c:pt idx="1335">
                  <c:v>32.523526529801202</c:v>
                </c:pt>
                <c:pt idx="1336">
                  <c:v>33.956573384667003</c:v>
                </c:pt>
                <c:pt idx="1337">
                  <c:v>33.052102055380203</c:v>
                </c:pt>
                <c:pt idx="1338">
                  <c:v>33.091335561783701</c:v>
                </c:pt>
                <c:pt idx="1339">
                  <c:v>32.6237425659032</c:v>
                </c:pt>
                <c:pt idx="1340">
                  <c:v>29.641851439423501</c:v>
                </c:pt>
                <c:pt idx="1341">
                  <c:v>30.3914909761757</c:v>
                </c:pt>
                <c:pt idx="1342">
                  <c:v>30.4160982707538</c:v>
                </c:pt>
                <c:pt idx="1343">
                  <c:v>30.791610210279298</c:v>
                </c:pt>
                <c:pt idx="1344">
                  <c:v>30.696979584574802</c:v>
                </c:pt>
                <c:pt idx="1345">
                  <c:v>31.479109768895999</c:v>
                </c:pt>
                <c:pt idx="1346">
                  <c:v>30.344952024999898</c:v>
                </c:pt>
                <c:pt idx="1347">
                  <c:v>31.171370775467501</c:v>
                </c:pt>
                <c:pt idx="1348">
                  <c:v>30.155045065537099</c:v>
                </c:pt>
                <c:pt idx="1349">
                  <c:v>30.483690236228199</c:v>
                </c:pt>
                <c:pt idx="1350">
                  <c:v>30.927403263165701</c:v>
                </c:pt>
                <c:pt idx="1351">
                  <c:v>32.615989187978698</c:v>
                </c:pt>
                <c:pt idx="1352">
                  <c:v>30.2610156413451</c:v>
                </c:pt>
                <c:pt idx="1353">
                  <c:v>28.549294331084401</c:v>
                </c:pt>
                <c:pt idx="1354">
                  <c:v>30.629970797362699</c:v>
                </c:pt>
                <c:pt idx="1355">
                  <c:v>30.0495051933421</c:v>
                </c:pt>
                <c:pt idx="1356">
                  <c:v>26.338647803239699</c:v>
                </c:pt>
                <c:pt idx="1357">
                  <c:v>28.0058194652309</c:v>
                </c:pt>
                <c:pt idx="1358">
                  <c:v>24.901091184029202</c:v>
                </c:pt>
                <c:pt idx="1359">
                  <c:v>27.010612964697</c:v>
                </c:pt>
                <c:pt idx="1360">
                  <c:v>27.035917290548799</c:v>
                </c:pt>
                <c:pt idx="1361">
                  <c:v>27.6086804297349</c:v>
                </c:pt>
                <c:pt idx="1362">
                  <c:v>29.0416726129559</c:v>
                </c:pt>
                <c:pt idx="1363">
                  <c:v>28.955660403068599</c:v>
                </c:pt>
                <c:pt idx="1364">
                  <c:v>28.428326365325901</c:v>
                </c:pt>
                <c:pt idx="1365">
                  <c:v>27.372453381496701</c:v>
                </c:pt>
                <c:pt idx="1366">
                  <c:v>27.091236840406001</c:v>
                </c:pt>
                <c:pt idx="1367">
                  <c:v>24.890635504365399</c:v>
                </c:pt>
                <c:pt idx="1368">
                  <c:v>26.515486735560099</c:v>
                </c:pt>
                <c:pt idx="1369">
                  <c:v>29.1120164345947</c:v>
                </c:pt>
                <c:pt idx="1370">
                  <c:v>29.5498731815842</c:v>
                </c:pt>
                <c:pt idx="1371">
                  <c:v>30.151256109904601</c:v>
                </c:pt>
                <c:pt idx="1372">
                  <c:v>28.166195224004898</c:v>
                </c:pt>
                <c:pt idx="1373">
                  <c:v>28.189059527654901</c:v>
                </c:pt>
                <c:pt idx="1374">
                  <c:v>30.373770813259998</c:v>
                </c:pt>
                <c:pt idx="1375">
                  <c:v>29.449317280890899</c:v>
                </c:pt>
                <c:pt idx="1376">
                  <c:v>28.8490955702908</c:v>
                </c:pt>
                <c:pt idx="1377">
                  <c:v>27.667321700222999</c:v>
                </c:pt>
                <c:pt idx="1378">
                  <c:v>28.204575603453701</c:v>
                </c:pt>
                <c:pt idx="1379">
                  <c:v>29.643268473103301</c:v>
                </c:pt>
                <c:pt idx="1380">
                  <c:v>28.500540355070601</c:v>
                </c:pt>
                <c:pt idx="1381">
                  <c:v>28.055518004427</c:v>
                </c:pt>
                <c:pt idx="1382">
                  <c:v>28.639470518983</c:v>
                </c:pt>
                <c:pt idx="1383">
                  <c:v>28.293141012265899</c:v>
                </c:pt>
                <c:pt idx="1384">
                  <c:v>28.081169420728799</c:v>
                </c:pt>
                <c:pt idx="1385">
                  <c:v>24.5023663859956</c:v>
                </c:pt>
                <c:pt idx="1386">
                  <c:v>22.291796945901499</c:v>
                </c:pt>
                <c:pt idx="1387">
                  <c:v>23.294019158928599</c:v>
                </c:pt>
                <c:pt idx="1388">
                  <c:v>31.427523492117398</c:v>
                </c:pt>
                <c:pt idx="1389">
                  <c:v>32.534781811220803</c:v>
                </c:pt>
                <c:pt idx="1390">
                  <c:v>26.117041492071198</c:v>
                </c:pt>
                <c:pt idx="1391">
                  <c:v>31.519660455217402</c:v>
                </c:pt>
                <c:pt idx="1392">
                  <c:v>28.374409251935901</c:v>
                </c:pt>
                <c:pt idx="1393">
                  <c:v>30.3104470405558</c:v>
                </c:pt>
                <c:pt idx="1394">
                  <c:v>29.5617221323342</c:v>
                </c:pt>
                <c:pt idx="1395">
                  <c:v>28.504892183762799</c:v>
                </c:pt>
                <c:pt idx="1396">
                  <c:v>29.020781259143401</c:v>
                </c:pt>
                <c:pt idx="1397">
                  <c:v>24.6133499659887</c:v>
                </c:pt>
                <c:pt idx="1398">
                  <c:v>31.4443809962894</c:v>
                </c:pt>
                <c:pt idx="1399">
                  <c:v>32.847022091902303</c:v>
                </c:pt>
                <c:pt idx="1400">
                  <c:v>32.346499666523101</c:v>
                </c:pt>
                <c:pt idx="1401">
                  <c:v>29.046015473246499</c:v>
                </c:pt>
                <c:pt idx="1402">
                  <c:v>25.832209143312401</c:v>
                </c:pt>
                <c:pt idx="1403">
                  <c:v>30.529430869928699</c:v>
                </c:pt>
                <c:pt idx="1404">
                  <c:v>31.818663912382</c:v>
                </c:pt>
                <c:pt idx="1405">
                  <c:v>30.027827392067898</c:v>
                </c:pt>
                <c:pt idx="1406">
                  <c:v>29.137557462717901</c:v>
                </c:pt>
                <c:pt idx="1407">
                  <c:v>31.580621651299602</c:v>
                </c:pt>
                <c:pt idx="1408">
                  <c:v>34.028215423807197</c:v>
                </c:pt>
                <c:pt idx="1409">
                  <c:v>32.808280688101398</c:v>
                </c:pt>
                <c:pt idx="1410">
                  <c:v>32.2185323661365</c:v>
                </c:pt>
                <c:pt idx="1411">
                  <c:v>31.903032085032802</c:v>
                </c:pt>
                <c:pt idx="1412">
                  <c:v>32.656132134963599</c:v>
                </c:pt>
                <c:pt idx="1413">
                  <c:v>26.5394619518664</c:v>
                </c:pt>
                <c:pt idx="1414">
                  <c:v>26.731587761047301</c:v>
                </c:pt>
                <c:pt idx="1415">
                  <c:v>31.246122266017299</c:v>
                </c:pt>
                <c:pt idx="1416">
                  <c:v>30.944492232798201</c:v>
                </c:pt>
                <c:pt idx="1417">
                  <c:v>27.528342830616499</c:v>
                </c:pt>
                <c:pt idx="1418">
                  <c:v>27.235416926668901</c:v>
                </c:pt>
                <c:pt idx="1419">
                  <c:v>28.1279335173231</c:v>
                </c:pt>
                <c:pt idx="1420">
                  <c:v>34.051428725300397</c:v>
                </c:pt>
                <c:pt idx="1421">
                  <c:v>31.526873165127899</c:v>
                </c:pt>
                <c:pt idx="1422">
                  <c:v>31.716265521075201</c:v>
                </c:pt>
                <c:pt idx="1423">
                  <c:v>30.654492182161398</c:v>
                </c:pt>
                <c:pt idx="1424">
                  <c:v>30.0647647558296</c:v>
                </c:pt>
                <c:pt idx="1425">
                  <c:v>30.4949876417244</c:v>
                </c:pt>
                <c:pt idx="1426">
                  <c:v>30.179343321670402</c:v>
                </c:pt>
                <c:pt idx="1427">
                  <c:v>30.076814685967801</c:v>
                </c:pt>
                <c:pt idx="1428">
                  <c:v>29.820033109910401</c:v>
                </c:pt>
                <c:pt idx="1429">
                  <c:v>30.598007964588099</c:v>
                </c:pt>
                <c:pt idx="1430">
                  <c:v>29.473367194156001</c:v>
                </c:pt>
                <c:pt idx="1431">
                  <c:v>30.3796846668047</c:v>
                </c:pt>
                <c:pt idx="1432">
                  <c:v>29.787882243405299</c:v>
                </c:pt>
                <c:pt idx="1433">
                  <c:v>30.796588497151099</c:v>
                </c:pt>
                <c:pt idx="1434">
                  <c:v>32.113886318414899</c:v>
                </c:pt>
                <c:pt idx="1435">
                  <c:v>30.535629930881601</c:v>
                </c:pt>
                <c:pt idx="1436">
                  <c:v>30.3975096444039</c:v>
                </c:pt>
                <c:pt idx="1437">
                  <c:v>30.564114369791</c:v>
                </c:pt>
                <c:pt idx="1438">
                  <c:v>32.604065489158302</c:v>
                </c:pt>
                <c:pt idx="1439">
                  <c:v>30.718756951006</c:v>
                </c:pt>
                <c:pt idx="1440">
                  <c:v>31.707655254119299</c:v>
                </c:pt>
                <c:pt idx="1441">
                  <c:v>32.429267014593499</c:v>
                </c:pt>
                <c:pt idx="1442">
                  <c:v>32.020878889473899</c:v>
                </c:pt>
                <c:pt idx="1443">
                  <c:v>30.436023898970198</c:v>
                </c:pt>
                <c:pt idx="1444">
                  <c:v>26.744237546700599</c:v>
                </c:pt>
                <c:pt idx="1445">
                  <c:v>26.550289041929702</c:v>
                </c:pt>
                <c:pt idx="1446">
                  <c:v>28.463958364497898</c:v>
                </c:pt>
                <c:pt idx="1447">
                  <c:v>27.737884095543201</c:v>
                </c:pt>
                <c:pt idx="1448">
                  <c:v>27.706998745963901</c:v>
                </c:pt>
                <c:pt idx="1449">
                  <c:v>27.414692973412699</c:v>
                </c:pt>
                <c:pt idx="1450">
                  <c:v>27.330662925077799</c:v>
                </c:pt>
                <c:pt idx="1451">
                  <c:v>29.342990496287801</c:v>
                </c:pt>
                <c:pt idx="1452">
                  <c:v>24.9139155350341</c:v>
                </c:pt>
                <c:pt idx="1453">
                  <c:v>28.7082840161234</c:v>
                </c:pt>
                <c:pt idx="1454">
                  <c:v>27.587274432476701</c:v>
                </c:pt>
                <c:pt idx="1455">
                  <c:v>28.098928500983298</c:v>
                </c:pt>
                <c:pt idx="1456">
                  <c:v>27.7300583272045</c:v>
                </c:pt>
                <c:pt idx="1457">
                  <c:v>29.863774545295399</c:v>
                </c:pt>
                <c:pt idx="1458">
                  <c:v>28.594704026282098</c:v>
                </c:pt>
                <c:pt idx="1459">
                  <c:v>30.868154972781198</c:v>
                </c:pt>
                <c:pt idx="1460">
                  <c:v>30.986383495967601</c:v>
                </c:pt>
                <c:pt idx="1461">
                  <c:v>23.893428042720299</c:v>
                </c:pt>
                <c:pt idx="1462">
                  <c:v>27.9525813804721</c:v>
                </c:pt>
                <c:pt idx="1463">
                  <c:v>30.069226754205101</c:v>
                </c:pt>
                <c:pt idx="1464">
                  <c:v>27.792319039739599</c:v>
                </c:pt>
                <c:pt idx="1465">
                  <c:v>28.831978348791001</c:v>
                </c:pt>
                <c:pt idx="1466">
                  <c:v>27.369827516755599</c:v>
                </c:pt>
                <c:pt idx="1467">
                  <c:v>25.195407880556299</c:v>
                </c:pt>
                <c:pt idx="1468">
                  <c:v>29.871827962580898</c:v>
                </c:pt>
                <c:pt idx="1469">
                  <c:v>29.1334960358258</c:v>
                </c:pt>
                <c:pt idx="1470">
                  <c:v>25.1000382817939</c:v>
                </c:pt>
                <c:pt idx="1471">
                  <c:v>27.625184009253701</c:v>
                </c:pt>
                <c:pt idx="1472">
                  <c:v>27.777596920703498</c:v>
                </c:pt>
                <c:pt idx="1473">
                  <c:v>26.210453266163402</c:v>
                </c:pt>
                <c:pt idx="1474">
                  <c:v>25.515996494731599</c:v>
                </c:pt>
                <c:pt idx="1475">
                  <c:v>21.793678402843099</c:v>
                </c:pt>
                <c:pt idx="1476">
                  <c:v>24.296102055137499</c:v>
                </c:pt>
                <c:pt idx="1477">
                  <c:v>29.739153909921299</c:v>
                </c:pt>
                <c:pt idx="1478">
                  <c:v>29.979636781628901</c:v>
                </c:pt>
                <c:pt idx="1479">
                  <c:v>31.699478391920898</c:v>
                </c:pt>
                <c:pt idx="1480">
                  <c:v>31.6295627443101</c:v>
                </c:pt>
                <c:pt idx="1481">
                  <c:v>32.130529261838902</c:v>
                </c:pt>
                <c:pt idx="1482">
                  <c:v>30.335524539662401</c:v>
                </c:pt>
                <c:pt idx="1483">
                  <c:v>30.417686666508299</c:v>
                </c:pt>
                <c:pt idx="1484">
                  <c:v>29.891845140261999</c:v>
                </c:pt>
                <c:pt idx="1485">
                  <c:v>29.6230896027201</c:v>
                </c:pt>
                <c:pt idx="1486">
                  <c:v>29.8234581011138</c:v>
                </c:pt>
                <c:pt idx="1487">
                  <c:v>32.549350042954799</c:v>
                </c:pt>
                <c:pt idx="1488">
                  <c:v>32.6325431159323</c:v>
                </c:pt>
                <c:pt idx="1489">
                  <c:v>32.655558982478098</c:v>
                </c:pt>
                <c:pt idx="1490">
                  <c:v>26.641238433915301</c:v>
                </c:pt>
                <c:pt idx="1491">
                  <c:v>26.839900522567198</c:v>
                </c:pt>
                <c:pt idx="1492">
                  <c:v>29.160002492752799</c:v>
                </c:pt>
                <c:pt idx="1493">
                  <c:v>29.313171180912601</c:v>
                </c:pt>
                <c:pt idx="1494">
                  <c:v>26.654418242176401</c:v>
                </c:pt>
                <c:pt idx="1495">
                  <c:v>29.5112032400001</c:v>
                </c:pt>
                <c:pt idx="1496">
                  <c:v>31.499714779122399</c:v>
                </c:pt>
                <c:pt idx="1497">
                  <c:v>33.3156056836999</c:v>
                </c:pt>
                <c:pt idx="1498">
                  <c:v>30.510020768904798</c:v>
                </c:pt>
                <c:pt idx="1499">
                  <c:v>30.191861979491001</c:v>
                </c:pt>
                <c:pt idx="1500">
                  <c:v>30.1650765002402</c:v>
                </c:pt>
                <c:pt idx="1501">
                  <c:v>32.617851021989701</c:v>
                </c:pt>
                <c:pt idx="1502">
                  <c:v>30.525488221652601</c:v>
                </c:pt>
                <c:pt idx="1503">
                  <c:v>26.546957445513499</c:v>
                </c:pt>
                <c:pt idx="1504">
                  <c:v>26.5334217132649</c:v>
                </c:pt>
                <c:pt idx="1505">
                  <c:v>26.733877951603901</c:v>
                </c:pt>
                <c:pt idx="1506">
                  <c:v>27.435387056411301</c:v>
                </c:pt>
                <c:pt idx="1507">
                  <c:v>32.340403315311598</c:v>
                </c:pt>
                <c:pt idx="1508">
                  <c:v>32.715501287884003</c:v>
                </c:pt>
                <c:pt idx="1509">
                  <c:v>30.553888247669001</c:v>
                </c:pt>
                <c:pt idx="1510">
                  <c:v>30.5737897876433</c:v>
                </c:pt>
                <c:pt idx="1511">
                  <c:v>29.450038383556802</c:v>
                </c:pt>
                <c:pt idx="1512">
                  <c:v>29.597625959625599</c:v>
                </c:pt>
                <c:pt idx="1513">
                  <c:v>29.4785545017088</c:v>
                </c:pt>
                <c:pt idx="1514">
                  <c:v>32.508661520824802</c:v>
                </c:pt>
                <c:pt idx="1515">
                  <c:v>29.375363096862401</c:v>
                </c:pt>
                <c:pt idx="1516">
                  <c:v>30.707383564107602</c:v>
                </c:pt>
                <c:pt idx="1517">
                  <c:v>30.489591121946098</c:v>
                </c:pt>
                <c:pt idx="1518">
                  <c:v>31.3055044216811</c:v>
                </c:pt>
                <c:pt idx="1519">
                  <c:v>30.295178665702402</c:v>
                </c:pt>
                <c:pt idx="1520">
                  <c:v>30.7908524294768</c:v>
                </c:pt>
                <c:pt idx="1521">
                  <c:v>30.009961535411399</c:v>
                </c:pt>
                <c:pt idx="1522">
                  <c:v>31.799136251971699</c:v>
                </c:pt>
                <c:pt idx="1523">
                  <c:v>31.276694528214801</c:v>
                </c:pt>
                <c:pt idx="1524">
                  <c:v>31.498293233857499</c:v>
                </c:pt>
                <c:pt idx="1525">
                  <c:v>32.322862748799501</c:v>
                </c:pt>
                <c:pt idx="1526">
                  <c:v>30.685838943032699</c:v>
                </c:pt>
                <c:pt idx="1527">
                  <c:v>30.702978207845501</c:v>
                </c:pt>
                <c:pt idx="1528">
                  <c:v>30.5171708246435</c:v>
                </c:pt>
                <c:pt idx="1529">
                  <c:v>31.721526801616498</c:v>
                </c:pt>
                <c:pt idx="1530">
                  <c:v>32.345636119712097</c:v>
                </c:pt>
                <c:pt idx="1531">
                  <c:v>33.569993348334101</c:v>
                </c:pt>
                <c:pt idx="1532">
                  <c:v>32.076458277546202</c:v>
                </c:pt>
                <c:pt idx="1533">
                  <c:v>31.109479558929401</c:v>
                </c:pt>
                <c:pt idx="1534">
                  <c:v>32.053936313503598</c:v>
                </c:pt>
                <c:pt idx="1535">
                  <c:v>26.5499531285943</c:v>
                </c:pt>
                <c:pt idx="1536">
                  <c:v>26.458686304410602</c:v>
                </c:pt>
                <c:pt idx="1537">
                  <c:v>29.340082908499401</c:v>
                </c:pt>
                <c:pt idx="1538">
                  <c:v>28.726842975134499</c:v>
                </c:pt>
                <c:pt idx="1539">
                  <c:v>29.138198161417101</c:v>
                </c:pt>
                <c:pt idx="1540">
                  <c:v>30.328939652636699</c:v>
                </c:pt>
                <c:pt idx="1541">
                  <c:v>28.1208665085848</c:v>
                </c:pt>
                <c:pt idx="1542">
                  <c:v>28.591968873266602</c:v>
                </c:pt>
                <c:pt idx="1543">
                  <c:v>29.350379776868898</c:v>
                </c:pt>
                <c:pt idx="1544">
                  <c:v>29.241473666353301</c:v>
                </c:pt>
                <c:pt idx="1545">
                  <c:v>28.1734691488648</c:v>
                </c:pt>
                <c:pt idx="1546">
                  <c:v>29.016177234685699</c:v>
                </c:pt>
                <c:pt idx="1547">
                  <c:v>29.767860112259601</c:v>
                </c:pt>
                <c:pt idx="1548">
                  <c:v>32.251391226438699</c:v>
                </c:pt>
                <c:pt idx="1549">
                  <c:v>30.8827099823224</c:v>
                </c:pt>
                <c:pt idx="1550">
                  <c:v>31.871428364724402</c:v>
                </c:pt>
                <c:pt idx="1551">
                  <c:v>29.925938795832501</c:v>
                </c:pt>
                <c:pt idx="1552">
                  <c:v>29.235783719651199</c:v>
                </c:pt>
                <c:pt idx="1553">
                  <c:v>28.211568393725798</c:v>
                </c:pt>
                <c:pt idx="1554">
                  <c:v>28.6983714620199</c:v>
                </c:pt>
                <c:pt idx="1555">
                  <c:v>31.4852185585085</c:v>
                </c:pt>
                <c:pt idx="1556">
                  <c:v>32.903482023206102</c:v>
                </c:pt>
                <c:pt idx="1557">
                  <c:v>31.181154668828601</c:v>
                </c:pt>
                <c:pt idx="1558">
                  <c:v>28.496178346741001</c:v>
                </c:pt>
                <c:pt idx="1559">
                  <c:v>27.989103711910499</c:v>
                </c:pt>
                <c:pt idx="1560">
                  <c:v>28.731752351117802</c:v>
                </c:pt>
                <c:pt idx="1561">
                  <c:v>28.2646891984745</c:v>
                </c:pt>
                <c:pt idx="1562">
                  <c:v>30.879806559046699</c:v>
                </c:pt>
                <c:pt idx="1563">
                  <c:v>25.8114904953765</c:v>
                </c:pt>
                <c:pt idx="1564">
                  <c:v>24.9968075645521</c:v>
                </c:pt>
                <c:pt idx="1565">
                  <c:v>26.7693189531592</c:v>
                </c:pt>
                <c:pt idx="1566">
                  <c:v>29.659306526787802</c:v>
                </c:pt>
                <c:pt idx="1567">
                  <c:v>28.276175846273102</c:v>
                </c:pt>
                <c:pt idx="1568">
                  <c:v>29.147120007167999</c:v>
                </c:pt>
                <c:pt idx="1569">
                  <c:v>30.057485603605599</c:v>
                </c:pt>
                <c:pt idx="1570">
                  <c:v>30.303811623848901</c:v>
                </c:pt>
                <c:pt idx="1571">
                  <c:v>30.099085404758299</c:v>
                </c:pt>
                <c:pt idx="1572">
                  <c:v>31.126030668461301</c:v>
                </c:pt>
                <c:pt idx="1573">
                  <c:v>30.8283711424837</c:v>
                </c:pt>
                <c:pt idx="1574">
                  <c:v>28.4222652117408</c:v>
                </c:pt>
                <c:pt idx="1575">
                  <c:v>30.4368265623227</c:v>
                </c:pt>
                <c:pt idx="1576">
                  <c:v>29.732179581848499</c:v>
                </c:pt>
                <c:pt idx="1577">
                  <c:v>31.7453723870582</c:v>
                </c:pt>
                <c:pt idx="1578">
                  <c:v>32.550069904776002</c:v>
                </c:pt>
                <c:pt idx="1579">
                  <c:v>32.353184292890198</c:v>
                </c:pt>
                <c:pt idx="1580">
                  <c:v>32.004428004300998</c:v>
                </c:pt>
                <c:pt idx="1581">
                  <c:v>26.335350717507801</c:v>
                </c:pt>
                <c:pt idx="1582">
                  <c:v>25.4321823592154</c:v>
                </c:pt>
                <c:pt idx="1583">
                  <c:v>24.008330588644601</c:v>
                </c:pt>
                <c:pt idx="1584">
                  <c:v>30.410893634151101</c:v>
                </c:pt>
                <c:pt idx="1585">
                  <c:v>27.958353360308301</c:v>
                </c:pt>
                <c:pt idx="1586">
                  <c:v>31.461996872790198</c:v>
                </c:pt>
                <c:pt idx="1587">
                  <c:v>33.7188003136826</c:v>
                </c:pt>
                <c:pt idx="1588">
                  <c:v>30.4779125064066</c:v>
                </c:pt>
                <c:pt idx="1589">
                  <c:v>30.272775869551001</c:v>
                </c:pt>
                <c:pt idx="1590">
                  <c:v>31.3775810284647</c:v>
                </c:pt>
                <c:pt idx="1591">
                  <c:v>31.989925721008198</c:v>
                </c:pt>
                <c:pt idx="1592">
                  <c:v>31.773466182980101</c:v>
                </c:pt>
                <c:pt idx="1593">
                  <c:v>29.964552298164701</c:v>
                </c:pt>
                <c:pt idx="1594">
                  <c:v>29.653976890980498</c:v>
                </c:pt>
                <c:pt idx="1595">
                  <c:v>30.0951654861767</c:v>
                </c:pt>
                <c:pt idx="1596">
                  <c:v>30.186838288690701</c:v>
                </c:pt>
                <c:pt idx="1597">
                  <c:v>31.561014656441198</c:v>
                </c:pt>
                <c:pt idx="1598">
                  <c:v>30.978163162943201</c:v>
                </c:pt>
                <c:pt idx="1599">
                  <c:v>32.6225483463176</c:v>
                </c:pt>
                <c:pt idx="1600">
                  <c:v>32.334187295035598</c:v>
                </c:pt>
                <c:pt idx="1601">
                  <c:v>33.541074012808899</c:v>
                </c:pt>
                <c:pt idx="1602">
                  <c:v>33.955018881465598</c:v>
                </c:pt>
                <c:pt idx="1603">
                  <c:v>32.607882817695902</c:v>
                </c:pt>
                <c:pt idx="1604">
                  <c:v>32.218129875997001</c:v>
                </c:pt>
                <c:pt idx="1605">
                  <c:v>30.477157367701398</c:v>
                </c:pt>
                <c:pt idx="1606">
                  <c:v>30.3051145435109</c:v>
                </c:pt>
                <c:pt idx="1607">
                  <c:v>29.601614699858199</c:v>
                </c:pt>
                <c:pt idx="1608">
                  <c:v>29.234669428011301</c:v>
                </c:pt>
                <c:pt idx="1609">
                  <c:v>29.040340426473399</c:v>
                </c:pt>
                <c:pt idx="1610">
                  <c:v>29.557103738610401</c:v>
                </c:pt>
                <c:pt idx="1611">
                  <c:v>29.745252241441701</c:v>
                </c:pt>
                <c:pt idx="1612">
                  <c:v>31.576009727848799</c:v>
                </c:pt>
                <c:pt idx="1613">
                  <c:v>30.283195941338601</c:v>
                </c:pt>
                <c:pt idx="1614">
                  <c:v>28.846319269477402</c:v>
                </c:pt>
                <c:pt idx="1615">
                  <c:v>32.215959207313396</c:v>
                </c:pt>
                <c:pt idx="1616">
                  <c:v>30.290000681826001</c:v>
                </c:pt>
                <c:pt idx="1617">
                  <c:v>29.919185892935101</c:v>
                </c:pt>
                <c:pt idx="1618">
                  <c:v>31.821190610116901</c:v>
                </c:pt>
                <c:pt idx="1619">
                  <c:v>32.438380740914603</c:v>
                </c:pt>
                <c:pt idx="1620">
                  <c:v>26.740094110393802</c:v>
                </c:pt>
                <c:pt idx="1621">
                  <c:v>26.738884660305299</c:v>
                </c:pt>
                <c:pt idx="1622">
                  <c:v>27.046838254932101</c:v>
                </c:pt>
                <c:pt idx="1623">
                  <c:v>32.061728886165902</c:v>
                </c:pt>
                <c:pt idx="1624">
                  <c:v>34.465536537900803</c:v>
                </c:pt>
                <c:pt idx="1625">
                  <c:v>31.829045804498801</c:v>
                </c:pt>
                <c:pt idx="1626">
                  <c:v>33.365089036654297</c:v>
                </c:pt>
                <c:pt idx="1627">
                  <c:v>26.447721962640301</c:v>
                </c:pt>
                <c:pt idx="1628">
                  <c:v>26.255762982757101</c:v>
                </c:pt>
                <c:pt idx="1629">
                  <c:v>28.585947079092101</c:v>
                </c:pt>
                <c:pt idx="1630">
                  <c:v>28.578814948059101</c:v>
                </c:pt>
                <c:pt idx="1631">
                  <c:v>27.4149027959519</c:v>
                </c:pt>
                <c:pt idx="1632">
                  <c:v>28.949935922403501</c:v>
                </c:pt>
                <c:pt idx="1633">
                  <c:v>28.421040772441302</c:v>
                </c:pt>
                <c:pt idx="1634">
                  <c:v>27.9824160802793</c:v>
                </c:pt>
                <c:pt idx="1635">
                  <c:v>28.182310219137499</c:v>
                </c:pt>
                <c:pt idx="1636">
                  <c:v>27.785180709584999</c:v>
                </c:pt>
                <c:pt idx="1637">
                  <c:v>28.213296640578498</c:v>
                </c:pt>
                <c:pt idx="1638">
                  <c:v>29.1215552915953</c:v>
                </c:pt>
                <c:pt idx="1639">
                  <c:v>28.631082584040598</c:v>
                </c:pt>
                <c:pt idx="1640">
                  <c:v>29.2131538486524</c:v>
                </c:pt>
                <c:pt idx="1641">
                  <c:v>30.4132319474692</c:v>
                </c:pt>
                <c:pt idx="1642">
                  <c:v>29.9155206914979</c:v>
                </c:pt>
                <c:pt idx="1643">
                  <c:v>28.085375042533101</c:v>
                </c:pt>
                <c:pt idx="1644">
                  <c:v>29.359708843362199</c:v>
                </c:pt>
                <c:pt idx="1645">
                  <c:v>27.577801978368001</c:v>
                </c:pt>
                <c:pt idx="1646">
                  <c:v>28.594393852113999</c:v>
                </c:pt>
                <c:pt idx="1647">
                  <c:v>32.397016883338999</c:v>
                </c:pt>
                <c:pt idx="1648">
                  <c:v>34.922678648001003</c:v>
                </c:pt>
                <c:pt idx="1649">
                  <c:v>28.942428913121098</c:v>
                </c:pt>
                <c:pt idx="1650">
                  <c:v>29.1518180442581</c:v>
                </c:pt>
                <c:pt idx="1651">
                  <c:v>27.188883656497101</c:v>
                </c:pt>
                <c:pt idx="1652">
                  <c:v>29.6184281890264</c:v>
                </c:pt>
                <c:pt idx="1653">
                  <c:v>28.2807301726485</c:v>
                </c:pt>
                <c:pt idx="1654">
                  <c:v>29.2586507568892</c:v>
                </c:pt>
                <c:pt idx="1655">
                  <c:v>30.690096222723898</c:v>
                </c:pt>
                <c:pt idx="1656">
                  <c:v>28.704281713461999</c:v>
                </c:pt>
                <c:pt idx="1657">
                  <c:v>29.8671207640975</c:v>
                </c:pt>
                <c:pt idx="1658">
                  <c:v>29.9695068873366</c:v>
                </c:pt>
                <c:pt idx="1659">
                  <c:v>29.5836398303381</c:v>
                </c:pt>
                <c:pt idx="1660">
                  <c:v>29.2118839364447</c:v>
                </c:pt>
                <c:pt idx="1661">
                  <c:v>28.4785907876336</c:v>
                </c:pt>
                <c:pt idx="1662">
                  <c:v>29.225682990118202</c:v>
                </c:pt>
                <c:pt idx="1663">
                  <c:v>30.534349768503802</c:v>
                </c:pt>
                <c:pt idx="1664">
                  <c:v>31.6463482470513</c:v>
                </c:pt>
                <c:pt idx="1665">
                  <c:v>22.297421160647701</c:v>
                </c:pt>
                <c:pt idx="1666">
                  <c:v>29.417328726628401</c:v>
                </c:pt>
                <c:pt idx="1667">
                  <c:v>30.694930069188999</c:v>
                </c:pt>
                <c:pt idx="1668">
                  <c:v>33.866458595350402</c:v>
                </c:pt>
                <c:pt idx="1669">
                  <c:v>33.252966359627699</c:v>
                </c:pt>
                <c:pt idx="1670">
                  <c:v>33.762738042695098</c:v>
                </c:pt>
                <c:pt idx="1671">
                  <c:v>33.163713803283599</c:v>
                </c:pt>
                <c:pt idx="1672">
                  <c:v>25.727269283146999</c:v>
                </c:pt>
                <c:pt idx="1673">
                  <c:v>27.4090185357731</c:v>
                </c:pt>
                <c:pt idx="1674">
                  <c:v>30.6785217454782</c:v>
                </c:pt>
                <c:pt idx="1675">
                  <c:v>31.3831837123887</c:v>
                </c:pt>
                <c:pt idx="1676">
                  <c:v>32.101012926174903</c:v>
                </c:pt>
                <c:pt idx="1677">
                  <c:v>30.671556937975399</c:v>
                </c:pt>
                <c:pt idx="1678">
                  <c:v>30.558783874872798</c:v>
                </c:pt>
                <c:pt idx="1679">
                  <c:v>31.089020636066699</c:v>
                </c:pt>
                <c:pt idx="1680">
                  <c:v>31.483546743356101</c:v>
                </c:pt>
                <c:pt idx="1681">
                  <c:v>29.667989561307401</c:v>
                </c:pt>
                <c:pt idx="1682">
                  <c:v>32.672677002493302</c:v>
                </c:pt>
                <c:pt idx="1683">
                  <c:v>31.9700487411415</c:v>
                </c:pt>
                <c:pt idx="1684">
                  <c:v>30.359685529306301</c:v>
                </c:pt>
                <c:pt idx="1685">
                  <c:v>29.552656182580201</c:v>
                </c:pt>
                <c:pt idx="1686">
                  <c:v>30.676537224476601</c:v>
                </c:pt>
                <c:pt idx="1687">
                  <c:v>28.218989562819601</c:v>
                </c:pt>
                <c:pt idx="1688">
                  <c:v>29.404496318807599</c:v>
                </c:pt>
                <c:pt idx="1689">
                  <c:v>29.627995525890999</c:v>
                </c:pt>
                <c:pt idx="1690">
                  <c:v>30.018147136893202</c:v>
                </c:pt>
                <c:pt idx="1691">
                  <c:v>33.450726582153798</c:v>
                </c:pt>
                <c:pt idx="1692">
                  <c:v>32.655153057949697</c:v>
                </c:pt>
                <c:pt idx="1693">
                  <c:v>34.162348309840098</c:v>
                </c:pt>
                <c:pt idx="1694">
                  <c:v>35.055703782388797</c:v>
                </c:pt>
                <c:pt idx="1695">
                  <c:v>31.943856592119001</c:v>
                </c:pt>
                <c:pt idx="1696">
                  <c:v>31.1085484560857</c:v>
                </c:pt>
                <c:pt idx="1697">
                  <c:v>30.7009586638478</c:v>
                </c:pt>
                <c:pt idx="1698">
                  <c:v>31.517483800010702</c:v>
                </c:pt>
                <c:pt idx="1699">
                  <c:v>29.779328026271202</c:v>
                </c:pt>
                <c:pt idx="1700">
                  <c:v>30.7082776798784</c:v>
                </c:pt>
                <c:pt idx="1701">
                  <c:v>31.407615642111601</c:v>
                </c:pt>
                <c:pt idx="1702">
                  <c:v>28.065085887107202</c:v>
                </c:pt>
                <c:pt idx="1703">
                  <c:v>30.191215573007501</c:v>
                </c:pt>
                <c:pt idx="1704">
                  <c:v>29.444262770042801</c:v>
                </c:pt>
                <c:pt idx="1705">
                  <c:v>29.639646845903702</c:v>
                </c:pt>
                <c:pt idx="1706">
                  <c:v>29.352773115981002</c:v>
                </c:pt>
                <c:pt idx="1707">
                  <c:v>30.493786378110201</c:v>
                </c:pt>
                <c:pt idx="1708">
                  <c:v>28.870278432844799</c:v>
                </c:pt>
                <c:pt idx="1709">
                  <c:v>30.203632436197299</c:v>
                </c:pt>
                <c:pt idx="1710">
                  <c:v>26.535818085981099</c:v>
                </c:pt>
                <c:pt idx="1711">
                  <c:v>28.438838331958699</c:v>
                </c:pt>
                <c:pt idx="1712">
                  <c:v>28.539310839891701</c:v>
                </c:pt>
                <c:pt idx="1713">
                  <c:v>26.843157982561301</c:v>
                </c:pt>
                <c:pt idx="1714">
                  <c:v>26.444942401681502</c:v>
                </c:pt>
                <c:pt idx="1715">
                  <c:v>26.745936033409802</c:v>
                </c:pt>
                <c:pt idx="1716">
                  <c:v>29.738643245927701</c:v>
                </c:pt>
                <c:pt idx="1717">
                  <c:v>29.701672361346201</c:v>
                </c:pt>
                <c:pt idx="1718">
                  <c:v>32.959531129391202</c:v>
                </c:pt>
                <c:pt idx="1719">
                  <c:v>26.250332478400701</c:v>
                </c:pt>
                <c:pt idx="1720">
                  <c:v>27.696745813016701</c:v>
                </c:pt>
                <c:pt idx="1721">
                  <c:v>27.781911179192601</c:v>
                </c:pt>
                <c:pt idx="1722">
                  <c:v>27.382649973179699</c:v>
                </c:pt>
                <c:pt idx="1723">
                  <c:v>28.6321485597486</c:v>
                </c:pt>
                <c:pt idx="1724">
                  <c:v>28.064832272951701</c:v>
                </c:pt>
                <c:pt idx="1725">
                  <c:v>29.0134522839586</c:v>
                </c:pt>
                <c:pt idx="1726">
                  <c:v>27.999711867041398</c:v>
                </c:pt>
                <c:pt idx="1727">
                  <c:v>27.900380909631998</c:v>
                </c:pt>
                <c:pt idx="1728">
                  <c:v>27.796392572974799</c:v>
                </c:pt>
                <c:pt idx="1729">
                  <c:v>28.8265903616301</c:v>
                </c:pt>
                <c:pt idx="1730">
                  <c:v>28.691807611799302</c:v>
                </c:pt>
                <c:pt idx="1731">
                  <c:v>29.228925718531499</c:v>
                </c:pt>
                <c:pt idx="1732">
                  <c:v>28.165740361119799</c:v>
                </c:pt>
                <c:pt idx="1733">
                  <c:v>28.6037629324804</c:v>
                </c:pt>
                <c:pt idx="1734">
                  <c:v>28.3931950397454</c:v>
                </c:pt>
                <c:pt idx="1735">
                  <c:v>29.108263230912399</c:v>
                </c:pt>
                <c:pt idx="1736">
                  <c:v>27.390201281357601</c:v>
                </c:pt>
                <c:pt idx="1737">
                  <c:v>25.2537409020075</c:v>
                </c:pt>
                <c:pt idx="1738">
                  <c:v>30.073666349545</c:v>
                </c:pt>
                <c:pt idx="1739">
                  <c:v>32.696086551169998</c:v>
                </c:pt>
                <c:pt idx="1740">
                  <c:v>32.417194366348298</c:v>
                </c:pt>
                <c:pt idx="1741">
                  <c:v>31.1896903944575</c:v>
                </c:pt>
                <c:pt idx="1742">
                  <c:v>32.385758600544897</c:v>
                </c:pt>
                <c:pt idx="1743">
                  <c:v>29.714923075338401</c:v>
                </c:pt>
                <c:pt idx="1744">
                  <c:v>27.767835440282202</c:v>
                </c:pt>
                <c:pt idx="1745">
                  <c:v>29.4149196895141</c:v>
                </c:pt>
                <c:pt idx="1746">
                  <c:v>33.113717472698497</c:v>
                </c:pt>
                <c:pt idx="1747">
                  <c:v>34.340911968655902</c:v>
                </c:pt>
                <c:pt idx="1748">
                  <c:v>28.594693336969101</c:v>
                </c:pt>
                <c:pt idx="1749">
                  <c:v>29.110932397410402</c:v>
                </c:pt>
                <c:pt idx="1750">
                  <c:v>28.992494685622599</c:v>
                </c:pt>
                <c:pt idx="1751">
                  <c:v>26.908286290831899</c:v>
                </c:pt>
                <c:pt idx="1752">
                  <c:v>24.207213279515798</c:v>
                </c:pt>
                <c:pt idx="1753">
                  <c:v>23.003594084873299</c:v>
                </c:pt>
                <c:pt idx="1754">
                  <c:v>25.919567300437201</c:v>
                </c:pt>
                <c:pt idx="1755">
                  <c:v>31.0333661117423</c:v>
                </c:pt>
                <c:pt idx="1756">
                  <c:v>30.5085622395932</c:v>
                </c:pt>
                <c:pt idx="1757">
                  <c:v>30.718681368536402</c:v>
                </c:pt>
                <c:pt idx="1758">
                  <c:v>31.743451795055801</c:v>
                </c:pt>
                <c:pt idx="1759">
                  <c:v>33.020313667769699</c:v>
                </c:pt>
                <c:pt idx="1760">
                  <c:v>34.667961242651501</c:v>
                </c:pt>
                <c:pt idx="1761">
                  <c:v>34.471937663125303</c:v>
                </c:pt>
                <c:pt idx="1762">
                  <c:v>32.963632768342002</c:v>
                </c:pt>
                <c:pt idx="1763">
                  <c:v>24.613926793683699</c:v>
                </c:pt>
                <c:pt idx="1764">
                  <c:v>27.617490561923699</c:v>
                </c:pt>
                <c:pt idx="1765">
                  <c:v>30.541713989602702</c:v>
                </c:pt>
                <c:pt idx="1766">
                  <c:v>31.8063786244978</c:v>
                </c:pt>
                <c:pt idx="1767">
                  <c:v>31.960241568456802</c:v>
                </c:pt>
                <c:pt idx="1768">
                  <c:v>30.868896963409</c:v>
                </c:pt>
                <c:pt idx="1769">
                  <c:v>30.366255102158799</c:v>
                </c:pt>
                <c:pt idx="1770">
                  <c:v>30.359789145789399</c:v>
                </c:pt>
                <c:pt idx="1771">
                  <c:v>29.443451430590098</c:v>
                </c:pt>
                <c:pt idx="1772">
                  <c:v>32.925484589014701</c:v>
                </c:pt>
                <c:pt idx="1773">
                  <c:v>31.660675886700101</c:v>
                </c:pt>
                <c:pt idx="1774">
                  <c:v>29.818933510374901</c:v>
                </c:pt>
                <c:pt idx="1775">
                  <c:v>28.218744965247701</c:v>
                </c:pt>
                <c:pt idx="1776">
                  <c:v>29.6296331749705</c:v>
                </c:pt>
                <c:pt idx="1777">
                  <c:v>29.014374408692699</c:v>
                </c:pt>
                <c:pt idx="1778">
                  <c:v>29.838150248922702</c:v>
                </c:pt>
                <c:pt idx="1779">
                  <c:v>29.524459786637401</c:v>
                </c:pt>
                <c:pt idx="1780">
                  <c:v>27.8761739232691</c:v>
                </c:pt>
                <c:pt idx="1781">
                  <c:v>28.002923991070499</c:v>
                </c:pt>
                <c:pt idx="1782">
                  <c:v>30.993971320195602</c:v>
                </c:pt>
                <c:pt idx="1783">
                  <c:v>33.356423665407497</c:v>
                </c:pt>
                <c:pt idx="1784">
                  <c:v>34.234608831272197</c:v>
                </c:pt>
                <c:pt idx="1785">
                  <c:v>31.183146034194099</c:v>
                </c:pt>
                <c:pt idx="1786">
                  <c:v>30.408424158766401</c:v>
                </c:pt>
                <c:pt idx="1787">
                  <c:v>29.672979903196101</c:v>
                </c:pt>
                <c:pt idx="1788">
                  <c:v>29.327680972171599</c:v>
                </c:pt>
                <c:pt idx="1789">
                  <c:v>30.058834115575198</c:v>
                </c:pt>
                <c:pt idx="1790">
                  <c:v>29.996875473714301</c:v>
                </c:pt>
                <c:pt idx="1791">
                  <c:v>29.6878923196406</c:v>
                </c:pt>
                <c:pt idx="1792">
                  <c:v>28.443815336005699</c:v>
                </c:pt>
                <c:pt idx="1793">
                  <c:v>29.291593937007001</c:v>
                </c:pt>
                <c:pt idx="1794">
                  <c:v>28.638822871488198</c:v>
                </c:pt>
                <c:pt idx="1795">
                  <c:v>26.9465786868873</c:v>
                </c:pt>
                <c:pt idx="1796">
                  <c:v>29.2840301609364</c:v>
                </c:pt>
                <c:pt idx="1797">
                  <c:v>28.044221760813699</c:v>
                </c:pt>
                <c:pt idx="1798">
                  <c:v>29.174943303229799</c:v>
                </c:pt>
                <c:pt idx="1799">
                  <c:v>29.1018328899486</c:v>
                </c:pt>
                <c:pt idx="1800">
                  <c:v>28.965902787917699</c:v>
                </c:pt>
                <c:pt idx="1801">
                  <c:v>26.5305621224771</c:v>
                </c:pt>
                <c:pt idx="1802">
                  <c:v>28.2320480329616</c:v>
                </c:pt>
                <c:pt idx="1803">
                  <c:v>26.744527268708001</c:v>
                </c:pt>
                <c:pt idx="1804">
                  <c:v>28.114701766602899</c:v>
                </c:pt>
                <c:pt idx="1805">
                  <c:v>23.2876538297763</c:v>
                </c:pt>
                <c:pt idx="1806">
                  <c:v>25.286491219753199</c:v>
                </c:pt>
                <c:pt idx="1807">
                  <c:v>28.128568966747402</c:v>
                </c:pt>
                <c:pt idx="1808">
                  <c:v>27.625312998031799</c:v>
                </c:pt>
                <c:pt idx="1809">
                  <c:v>28.962029985628099</c:v>
                </c:pt>
                <c:pt idx="1810">
                  <c:v>29.4349434368389</c:v>
                </c:pt>
                <c:pt idx="1811">
                  <c:v>28.2072151155201</c:v>
                </c:pt>
                <c:pt idx="1812">
                  <c:v>28.494022213040001</c:v>
                </c:pt>
                <c:pt idx="1813">
                  <c:v>29.133248541688602</c:v>
                </c:pt>
                <c:pt idx="1814">
                  <c:v>29.816905081910601</c:v>
                </c:pt>
                <c:pt idx="1815">
                  <c:v>28.6112832321454</c:v>
                </c:pt>
                <c:pt idx="1816">
                  <c:v>27.9503488082518</c:v>
                </c:pt>
                <c:pt idx="1817">
                  <c:v>28.704100484998001</c:v>
                </c:pt>
                <c:pt idx="1818">
                  <c:v>28.4361613842201</c:v>
                </c:pt>
                <c:pt idx="1819">
                  <c:v>29.171239579168201</c:v>
                </c:pt>
                <c:pt idx="1820">
                  <c:v>26.407216600215499</c:v>
                </c:pt>
                <c:pt idx="1821">
                  <c:v>22.082022178430599</c:v>
                </c:pt>
                <c:pt idx="1822">
                  <c:v>29.3303311317311</c:v>
                </c:pt>
                <c:pt idx="1823">
                  <c:v>29.445962986513099</c:v>
                </c:pt>
                <c:pt idx="1824">
                  <c:v>30.291823327948201</c:v>
                </c:pt>
                <c:pt idx="1825">
                  <c:v>30.981132988170302</c:v>
                </c:pt>
                <c:pt idx="1826">
                  <c:v>31.171926474207101</c:v>
                </c:pt>
                <c:pt idx="1827">
                  <c:v>30.857265043183201</c:v>
                </c:pt>
                <c:pt idx="1828">
                  <c:v>29.5286429456247</c:v>
                </c:pt>
                <c:pt idx="1829">
                  <c:v>29.526710786684301</c:v>
                </c:pt>
                <c:pt idx="1830">
                  <c:v>30.2462079376132</c:v>
                </c:pt>
                <c:pt idx="1831">
                  <c:v>29.452887702914602</c:v>
                </c:pt>
                <c:pt idx="1832">
                  <c:v>30.8872404929702</c:v>
                </c:pt>
                <c:pt idx="1833">
                  <c:v>29.009889620943898</c:v>
                </c:pt>
                <c:pt idx="1834">
                  <c:v>28.7654288172501</c:v>
                </c:pt>
                <c:pt idx="1835">
                  <c:v>28.921931831246901</c:v>
                </c:pt>
                <c:pt idx="1836">
                  <c:v>23.700717488624999</c:v>
                </c:pt>
                <c:pt idx="1837">
                  <c:v>31.009285434616199</c:v>
                </c:pt>
                <c:pt idx="1838">
                  <c:v>26.6190001453412</c:v>
                </c:pt>
                <c:pt idx="1839">
                  <c:v>30.695315257594199</c:v>
                </c:pt>
                <c:pt idx="1840">
                  <c:v>29.758953693098299</c:v>
                </c:pt>
                <c:pt idx="1841">
                  <c:v>29.607995548158801</c:v>
                </c:pt>
                <c:pt idx="1842">
                  <c:v>29.3963006650262</c:v>
                </c:pt>
                <c:pt idx="1843">
                  <c:v>30.396054218685499</c:v>
                </c:pt>
                <c:pt idx="1844">
                  <c:v>33.561332351116199</c:v>
                </c:pt>
                <c:pt idx="1845">
                  <c:v>33.223356186394703</c:v>
                </c:pt>
                <c:pt idx="1846">
                  <c:v>29.139033942747801</c:v>
                </c:pt>
                <c:pt idx="1847">
                  <c:v>26.839126957286599</c:v>
                </c:pt>
                <c:pt idx="1848">
                  <c:v>31.271070012913899</c:v>
                </c:pt>
                <c:pt idx="1849">
                  <c:v>32.010901437137001</c:v>
                </c:pt>
                <c:pt idx="1850">
                  <c:v>32.006427371246303</c:v>
                </c:pt>
                <c:pt idx="1851">
                  <c:v>32.400912261824601</c:v>
                </c:pt>
                <c:pt idx="1852">
                  <c:v>31.794806677589602</c:v>
                </c:pt>
                <c:pt idx="1853">
                  <c:v>32.067136361912901</c:v>
                </c:pt>
                <c:pt idx="1854">
                  <c:v>30.3562963317403</c:v>
                </c:pt>
                <c:pt idx="1855">
                  <c:v>32.408045060237903</c:v>
                </c:pt>
                <c:pt idx="1856">
                  <c:v>30.5825165532294</c:v>
                </c:pt>
                <c:pt idx="1857">
                  <c:v>29.420212603431398</c:v>
                </c:pt>
                <c:pt idx="1858">
                  <c:v>28.9625236201449</c:v>
                </c:pt>
                <c:pt idx="1859">
                  <c:v>29.6629847409009</c:v>
                </c:pt>
                <c:pt idx="1860">
                  <c:v>29.548686623915799</c:v>
                </c:pt>
                <c:pt idx="1861">
                  <c:v>33.015400842982203</c:v>
                </c:pt>
                <c:pt idx="1862">
                  <c:v>33.016549323404803</c:v>
                </c:pt>
                <c:pt idx="1863">
                  <c:v>30.236849932347599</c:v>
                </c:pt>
                <c:pt idx="1864">
                  <c:v>28.510537471269</c:v>
                </c:pt>
                <c:pt idx="1865">
                  <c:v>28.735325155217399</c:v>
                </c:pt>
                <c:pt idx="1866">
                  <c:v>33.6442938944977</c:v>
                </c:pt>
                <c:pt idx="1867">
                  <c:v>31.3692565043103</c:v>
                </c:pt>
                <c:pt idx="1868">
                  <c:v>31.396769233198899</c:v>
                </c:pt>
                <c:pt idx="1869">
                  <c:v>29.475798041305001</c:v>
                </c:pt>
                <c:pt idx="1870">
                  <c:v>28.360206443096999</c:v>
                </c:pt>
                <c:pt idx="1871">
                  <c:v>31.483908926465499</c:v>
                </c:pt>
                <c:pt idx="1872">
                  <c:v>29.514557236340899</c:v>
                </c:pt>
                <c:pt idx="1873">
                  <c:v>33.7378801999199</c:v>
                </c:pt>
                <c:pt idx="1874">
                  <c:v>30.066836492094801</c:v>
                </c:pt>
                <c:pt idx="1875">
                  <c:v>28.771043018334801</c:v>
                </c:pt>
                <c:pt idx="1876">
                  <c:v>25.901559209073099</c:v>
                </c:pt>
                <c:pt idx="1877">
                  <c:v>28.860187214722799</c:v>
                </c:pt>
                <c:pt idx="1878">
                  <c:v>29.166453305822799</c:v>
                </c:pt>
                <c:pt idx="1879">
                  <c:v>22.793696590977799</c:v>
                </c:pt>
                <c:pt idx="1880">
                  <c:v>26.461358924885399</c:v>
                </c:pt>
                <c:pt idx="1881">
                  <c:v>28.526625140292801</c:v>
                </c:pt>
                <c:pt idx="1882">
                  <c:v>28.466575556053598</c:v>
                </c:pt>
                <c:pt idx="1883">
                  <c:v>28.888572191329899</c:v>
                </c:pt>
                <c:pt idx="1884">
                  <c:v>26.534526591313</c:v>
                </c:pt>
                <c:pt idx="1885">
                  <c:v>26.335052077275801</c:v>
                </c:pt>
                <c:pt idx="1886">
                  <c:v>26.339909365867701</c:v>
                </c:pt>
                <c:pt idx="1887">
                  <c:v>27.078216289145399</c:v>
                </c:pt>
                <c:pt idx="1888">
                  <c:v>23.399765082097801</c:v>
                </c:pt>
                <c:pt idx="1889">
                  <c:v>21.092240183271802</c:v>
                </c:pt>
                <c:pt idx="1890">
                  <c:v>26.428749874553301</c:v>
                </c:pt>
                <c:pt idx="1891">
                  <c:v>29.036482110726102</c:v>
                </c:pt>
                <c:pt idx="1892">
                  <c:v>28.501614388175401</c:v>
                </c:pt>
                <c:pt idx="1893">
                  <c:v>27.784093769019002</c:v>
                </c:pt>
                <c:pt idx="1894">
                  <c:v>30.439269790986099</c:v>
                </c:pt>
                <c:pt idx="1895">
                  <c:v>29.633752798615799</c:v>
                </c:pt>
                <c:pt idx="1896">
                  <c:v>29.5953966887669</c:v>
                </c:pt>
                <c:pt idx="1897">
                  <c:v>29.238407513088099</c:v>
                </c:pt>
                <c:pt idx="1898">
                  <c:v>27.587120146921698</c:v>
                </c:pt>
                <c:pt idx="1899">
                  <c:v>27.4275036065814</c:v>
                </c:pt>
                <c:pt idx="1900">
                  <c:v>27.671594300386499</c:v>
                </c:pt>
                <c:pt idx="1901">
                  <c:v>27.108721656377298</c:v>
                </c:pt>
                <c:pt idx="1902">
                  <c:v>26.5220715613743</c:v>
                </c:pt>
                <c:pt idx="1903">
                  <c:v>28.4628786628999</c:v>
                </c:pt>
                <c:pt idx="1904">
                  <c:v>23.996405514828201</c:v>
                </c:pt>
                <c:pt idx="1905">
                  <c:v>27.913155262911499</c:v>
                </c:pt>
                <c:pt idx="1906">
                  <c:v>27.295776439975</c:v>
                </c:pt>
                <c:pt idx="1907">
                  <c:v>29.035074898625201</c:v>
                </c:pt>
                <c:pt idx="1908">
                  <c:v>30.568198803165298</c:v>
                </c:pt>
                <c:pt idx="1909">
                  <c:v>29.160829952482601</c:v>
                </c:pt>
                <c:pt idx="1910">
                  <c:v>30.351946598993599</c:v>
                </c:pt>
                <c:pt idx="1911">
                  <c:v>28.908437619800299</c:v>
                </c:pt>
                <c:pt idx="1912">
                  <c:v>29.086951035065901</c:v>
                </c:pt>
                <c:pt idx="1913">
                  <c:v>29.879729292156799</c:v>
                </c:pt>
                <c:pt idx="1914">
                  <c:v>29.444166119931101</c:v>
                </c:pt>
                <c:pt idx="1915">
                  <c:v>29.8095298705862</c:v>
                </c:pt>
                <c:pt idx="1916">
                  <c:v>30.238278224104601</c:v>
                </c:pt>
                <c:pt idx="1917">
                  <c:v>31.5181312907782</c:v>
                </c:pt>
                <c:pt idx="1918">
                  <c:v>30.083601368219298</c:v>
                </c:pt>
                <c:pt idx="1919">
                  <c:v>31.190217149014401</c:v>
                </c:pt>
                <c:pt idx="1920">
                  <c:v>30.379816316514301</c:v>
                </c:pt>
                <c:pt idx="1921">
                  <c:v>28.6083980162805</c:v>
                </c:pt>
                <c:pt idx="1922">
                  <c:v>30.2500447449594</c:v>
                </c:pt>
                <c:pt idx="1923">
                  <c:v>30.604295823971899</c:v>
                </c:pt>
                <c:pt idx="1924">
                  <c:v>31.427097340721101</c:v>
                </c:pt>
                <c:pt idx="1925">
                  <c:v>28.901698230710299</c:v>
                </c:pt>
                <c:pt idx="1926">
                  <c:v>30.400360801491601</c:v>
                </c:pt>
                <c:pt idx="1927">
                  <c:v>31.5118162449007</c:v>
                </c:pt>
                <c:pt idx="1928">
                  <c:v>30.6117636885755</c:v>
                </c:pt>
                <c:pt idx="1929">
                  <c:v>26.341207466369202</c:v>
                </c:pt>
                <c:pt idx="1930">
                  <c:v>27.342405481839901</c:v>
                </c:pt>
                <c:pt idx="1931">
                  <c:v>30.343085935950199</c:v>
                </c:pt>
                <c:pt idx="1932">
                  <c:v>29.869694767067799</c:v>
                </c:pt>
                <c:pt idx="1933">
                  <c:v>29.382448121835399</c:v>
                </c:pt>
                <c:pt idx="1934">
                  <c:v>32.0930626478902</c:v>
                </c:pt>
                <c:pt idx="1935">
                  <c:v>30.477399199090499</c:v>
                </c:pt>
                <c:pt idx="1936">
                  <c:v>30.5621179124525</c:v>
                </c:pt>
                <c:pt idx="1937">
                  <c:v>29.9596453154562</c:v>
                </c:pt>
                <c:pt idx="1938">
                  <c:v>29.847910337904899</c:v>
                </c:pt>
                <c:pt idx="1939">
                  <c:v>30.9944003537429</c:v>
                </c:pt>
                <c:pt idx="1940">
                  <c:v>29.977600535885902</c:v>
                </c:pt>
                <c:pt idx="1941">
                  <c:v>28.541585937152401</c:v>
                </c:pt>
                <c:pt idx="1942">
                  <c:v>30.242768517825699</c:v>
                </c:pt>
                <c:pt idx="1943">
                  <c:v>30.784298644953299</c:v>
                </c:pt>
                <c:pt idx="1944">
                  <c:v>29.735967558426399</c:v>
                </c:pt>
                <c:pt idx="1945">
                  <c:v>31.556416884874999</c:v>
                </c:pt>
                <c:pt idx="1946">
                  <c:v>31.033791098106999</c:v>
                </c:pt>
                <c:pt idx="1947">
                  <c:v>29.6394940983857</c:v>
                </c:pt>
                <c:pt idx="1948">
                  <c:v>29.618050291260101</c:v>
                </c:pt>
                <c:pt idx="1949">
                  <c:v>29.345663668139402</c:v>
                </c:pt>
                <c:pt idx="1950">
                  <c:v>31.413388892079201</c:v>
                </c:pt>
                <c:pt idx="1951">
                  <c:v>28.311365474840599</c:v>
                </c:pt>
                <c:pt idx="1952">
                  <c:v>30.198574667050298</c:v>
                </c:pt>
                <c:pt idx="1953">
                  <c:v>27.055038739046399</c:v>
                </c:pt>
                <c:pt idx="1954">
                  <c:v>33.943258897021998</c:v>
                </c:pt>
                <c:pt idx="1955">
                  <c:v>30.399870567537999</c:v>
                </c:pt>
                <c:pt idx="1956">
                  <c:v>31.547152138875202</c:v>
                </c:pt>
                <c:pt idx="1957">
                  <c:v>29.147284499045199</c:v>
                </c:pt>
                <c:pt idx="1958">
                  <c:v>29.118435761404999</c:v>
                </c:pt>
                <c:pt idx="1959">
                  <c:v>32.132823258219197</c:v>
                </c:pt>
                <c:pt idx="1960">
                  <c:v>27.950476053224001</c:v>
                </c:pt>
                <c:pt idx="1961">
                  <c:v>28.418910547036099</c:v>
                </c:pt>
                <c:pt idx="1962">
                  <c:v>29.0466982792008</c:v>
                </c:pt>
                <c:pt idx="1963">
                  <c:v>28.328818390599402</c:v>
                </c:pt>
                <c:pt idx="1964">
                  <c:v>24.897556134903599</c:v>
                </c:pt>
                <c:pt idx="1965">
                  <c:v>25.754411308920201</c:v>
                </c:pt>
                <c:pt idx="1966">
                  <c:v>27.310062876807098</c:v>
                </c:pt>
                <c:pt idx="1967">
                  <c:v>27.318804153181102</c:v>
                </c:pt>
                <c:pt idx="1968">
                  <c:v>28.1965275620094</c:v>
                </c:pt>
                <c:pt idx="1969">
                  <c:v>27.909969443161799</c:v>
                </c:pt>
                <c:pt idx="1970">
                  <c:v>28.837873745427501</c:v>
                </c:pt>
                <c:pt idx="1971">
                  <c:v>29.4356624107232</c:v>
                </c:pt>
                <c:pt idx="1972">
                  <c:v>28.2061914891346</c:v>
                </c:pt>
                <c:pt idx="1973">
                  <c:v>29.0368894026372</c:v>
                </c:pt>
                <c:pt idx="1974">
                  <c:v>27.075523829997799</c:v>
                </c:pt>
                <c:pt idx="1975">
                  <c:v>27.403239315742201</c:v>
                </c:pt>
                <c:pt idx="1976">
                  <c:v>28.019517380795101</c:v>
                </c:pt>
                <c:pt idx="1977">
                  <c:v>27.787600940283198</c:v>
                </c:pt>
                <c:pt idx="1978">
                  <c:v>28.893867423408999</c:v>
                </c:pt>
                <c:pt idx="1979">
                  <c:v>27.040471377632102</c:v>
                </c:pt>
                <c:pt idx="1980">
                  <c:v>27.287619804858299</c:v>
                </c:pt>
                <c:pt idx="1981">
                  <c:v>26.149507382772502</c:v>
                </c:pt>
                <c:pt idx="1982">
                  <c:v>27.162912824711501</c:v>
                </c:pt>
                <c:pt idx="1983">
                  <c:v>27.339474218477701</c:v>
                </c:pt>
                <c:pt idx="1984">
                  <c:v>28.679754475343501</c:v>
                </c:pt>
                <c:pt idx="1985">
                  <c:v>30.307617275501201</c:v>
                </c:pt>
                <c:pt idx="1986">
                  <c:v>29.644710684922</c:v>
                </c:pt>
                <c:pt idx="1987">
                  <c:v>28.619453224115301</c:v>
                </c:pt>
                <c:pt idx="1988">
                  <c:v>29.2466324963247</c:v>
                </c:pt>
                <c:pt idx="1989">
                  <c:v>27.476029822632501</c:v>
                </c:pt>
                <c:pt idx="1990">
                  <c:v>29.229407099199499</c:v>
                </c:pt>
                <c:pt idx="1991">
                  <c:v>30.219848554537599</c:v>
                </c:pt>
                <c:pt idx="1992">
                  <c:v>31.6418860299739</c:v>
                </c:pt>
                <c:pt idx="1993">
                  <c:v>32.440251106560503</c:v>
                </c:pt>
                <c:pt idx="1994">
                  <c:v>29.265664715663998</c:v>
                </c:pt>
                <c:pt idx="1995">
                  <c:v>30.207709394469301</c:v>
                </c:pt>
                <c:pt idx="1996">
                  <c:v>30.451515691317098</c:v>
                </c:pt>
                <c:pt idx="1997">
                  <c:v>31.017962466642899</c:v>
                </c:pt>
                <c:pt idx="1998">
                  <c:v>31.197602017774699</c:v>
                </c:pt>
                <c:pt idx="1999">
                  <c:v>30.489283237559299</c:v>
                </c:pt>
                <c:pt idx="2000">
                  <c:v>30.507454619118299</c:v>
                </c:pt>
                <c:pt idx="2001">
                  <c:v>31.884511461388399</c:v>
                </c:pt>
                <c:pt idx="2002">
                  <c:v>33.265997103469701</c:v>
                </c:pt>
                <c:pt idx="2003">
                  <c:v>27.5519751572464</c:v>
                </c:pt>
                <c:pt idx="2004">
                  <c:v>26.645770013756302</c:v>
                </c:pt>
                <c:pt idx="2005">
                  <c:v>25.934840387997401</c:v>
                </c:pt>
                <c:pt idx="2006">
                  <c:v>31.643803501587101</c:v>
                </c:pt>
                <c:pt idx="2007">
                  <c:v>29.5098369577935</c:v>
                </c:pt>
                <c:pt idx="2008">
                  <c:v>31.0786487806668</c:v>
                </c:pt>
                <c:pt idx="2009">
                  <c:v>31.255232513878301</c:v>
                </c:pt>
                <c:pt idx="2010">
                  <c:v>30.477285201623602</c:v>
                </c:pt>
                <c:pt idx="2011">
                  <c:v>29.9402420902084</c:v>
                </c:pt>
                <c:pt idx="2012">
                  <c:v>31.015942028219001</c:v>
                </c:pt>
                <c:pt idx="2013">
                  <c:v>30.353126470455699</c:v>
                </c:pt>
                <c:pt idx="2014">
                  <c:v>29.425946972754598</c:v>
                </c:pt>
                <c:pt idx="2015">
                  <c:v>30.239273467660698</c:v>
                </c:pt>
                <c:pt idx="2016">
                  <c:v>30.158569440856599</c:v>
                </c:pt>
                <c:pt idx="2017">
                  <c:v>29.468378451939898</c:v>
                </c:pt>
                <c:pt idx="2018">
                  <c:v>32.115089903111901</c:v>
                </c:pt>
                <c:pt idx="2019">
                  <c:v>33.0067020493412</c:v>
                </c:pt>
                <c:pt idx="2020">
                  <c:v>29.9701810218281</c:v>
                </c:pt>
                <c:pt idx="2021">
                  <c:v>29.544528016494699</c:v>
                </c:pt>
                <c:pt idx="2022">
                  <c:v>29.9468521100038</c:v>
                </c:pt>
                <c:pt idx="2023">
                  <c:v>30.243766116823</c:v>
                </c:pt>
                <c:pt idx="2024">
                  <c:v>28.327619107063299</c:v>
                </c:pt>
                <c:pt idx="2025">
                  <c:v>29.681850134742199</c:v>
                </c:pt>
                <c:pt idx="2026">
                  <c:v>28.338007116185501</c:v>
                </c:pt>
                <c:pt idx="2027">
                  <c:v>27.9136985773285</c:v>
                </c:pt>
                <c:pt idx="2028">
                  <c:v>28.645037295238598</c:v>
                </c:pt>
                <c:pt idx="2029">
                  <c:v>24.306065796812401</c:v>
                </c:pt>
                <c:pt idx="2030">
                  <c:v>30.1072790168997</c:v>
                </c:pt>
                <c:pt idx="2031">
                  <c:v>30.569798159766702</c:v>
                </c:pt>
                <c:pt idx="2032">
                  <c:v>29.578672887904201</c:v>
                </c:pt>
                <c:pt idx="2033">
                  <c:v>29.349930040529699</c:v>
                </c:pt>
                <c:pt idx="2034">
                  <c:v>24.490187219894</c:v>
                </c:pt>
                <c:pt idx="2035">
                  <c:v>29.5841228712112</c:v>
                </c:pt>
                <c:pt idx="2036">
                  <c:v>27.634291146690799</c:v>
                </c:pt>
                <c:pt idx="2037">
                  <c:v>25.9428311696953</c:v>
                </c:pt>
                <c:pt idx="2038">
                  <c:v>24.375847661786899</c:v>
                </c:pt>
                <c:pt idx="2039">
                  <c:v>27.763725633902801</c:v>
                </c:pt>
                <c:pt idx="2040">
                  <c:v>25.980351418182099</c:v>
                </c:pt>
                <c:pt idx="2041">
                  <c:v>27.256425239883502</c:v>
                </c:pt>
                <c:pt idx="2042">
                  <c:v>27.676124725378301</c:v>
                </c:pt>
                <c:pt idx="2043">
                  <c:v>27.7635539908444</c:v>
                </c:pt>
                <c:pt idx="2044">
                  <c:v>27.998207894973199</c:v>
                </c:pt>
                <c:pt idx="2045">
                  <c:v>28.5046808474629</c:v>
                </c:pt>
                <c:pt idx="2046">
                  <c:v>27.292260746910699</c:v>
                </c:pt>
                <c:pt idx="2047">
                  <c:v>27.203263208014299</c:v>
                </c:pt>
                <c:pt idx="2048">
                  <c:v>27.388366700269199</c:v>
                </c:pt>
                <c:pt idx="2049">
                  <c:v>27.260737136222101</c:v>
                </c:pt>
                <c:pt idx="2050">
                  <c:v>27.2306997452499</c:v>
                </c:pt>
                <c:pt idx="2051">
                  <c:v>26.701595367911601</c:v>
                </c:pt>
                <c:pt idx="2052">
                  <c:v>25.662805438357999</c:v>
                </c:pt>
                <c:pt idx="2053">
                  <c:v>28.133537675983401</c:v>
                </c:pt>
                <c:pt idx="2054">
                  <c:v>22.702003175922101</c:v>
                </c:pt>
                <c:pt idx="2055">
                  <c:v>25.109837537404498</c:v>
                </c:pt>
                <c:pt idx="2056">
                  <c:v>26.989926840358901</c:v>
                </c:pt>
                <c:pt idx="2057">
                  <c:v>26.8320137803337</c:v>
                </c:pt>
                <c:pt idx="2058">
                  <c:v>30.074404677179299</c:v>
                </c:pt>
                <c:pt idx="2059">
                  <c:v>29.053753929089702</c:v>
                </c:pt>
                <c:pt idx="2060">
                  <c:v>27.5522528558399</c:v>
                </c:pt>
                <c:pt idx="2061">
                  <c:v>27.947410046296199</c:v>
                </c:pt>
                <c:pt idx="2062">
                  <c:v>25.907316679352601</c:v>
                </c:pt>
                <c:pt idx="2063">
                  <c:v>24.209752130400201</c:v>
                </c:pt>
                <c:pt idx="2064">
                  <c:v>28.009795585156802</c:v>
                </c:pt>
                <c:pt idx="2065">
                  <c:v>29.541333022526398</c:v>
                </c:pt>
                <c:pt idx="2066">
                  <c:v>30.790146678151</c:v>
                </c:pt>
                <c:pt idx="2067">
                  <c:v>25.311053069703799</c:v>
                </c:pt>
                <c:pt idx="2068">
                  <c:v>25.611256417838302</c:v>
                </c:pt>
                <c:pt idx="2069">
                  <c:v>31.838127523292201</c:v>
                </c:pt>
                <c:pt idx="2070">
                  <c:v>31.4284218418011</c:v>
                </c:pt>
                <c:pt idx="2071">
                  <c:v>31.0219062749923</c:v>
                </c:pt>
                <c:pt idx="2072">
                  <c:v>31.3502251363171</c:v>
                </c:pt>
                <c:pt idx="2073">
                  <c:v>26.446434949029999</c:v>
                </c:pt>
                <c:pt idx="2074">
                  <c:v>26.337791960648499</c:v>
                </c:pt>
                <c:pt idx="2075">
                  <c:v>25.9315375627144</c:v>
                </c:pt>
                <c:pt idx="2076">
                  <c:v>26.333079243767401</c:v>
                </c:pt>
                <c:pt idx="2077">
                  <c:v>26.033157328432502</c:v>
                </c:pt>
                <c:pt idx="2078">
                  <c:v>27.7151521176601</c:v>
                </c:pt>
                <c:pt idx="2079">
                  <c:v>27.280766796004102</c:v>
                </c:pt>
                <c:pt idx="2080">
                  <c:v>30.581919219948801</c:v>
                </c:pt>
                <c:pt idx="2081">
                  <c:v>27.9266418641512</c:v>
                </c:pt>
                <c:pt idx="2082">
                  <c:v>28.615832335855199</c:v>
                </c:pt>
                <c:pt idx="2083">
                  <c:v>30.2817692432874</c:v>
                </c:pt>
                <c:pt idx="2084">
                  <c:v>28.635580122656101</c:v>
                </c:pt>
                <c:pt idx="2085">
                  <c:v>29.142357694629801</c:v>
                </c:pt>
                <c:pt idx="2086">
                  <c:v>29.202671853142</c:v>
                </c:pt>
                <c:pt idx="2087">
                  <c:v>27.6347001344792</c:v>
                </c:pt>
                <c:pt idx="2088">
                  <c:v>28.2569929624762</c:v>
                </c:pt>
                <c:pt idx="2089">
                  <c:v>30.753667383545601</c:v>
                </c:pt>
                <c:pt idx="2090">
                  <c:v>33.623472760158101</c:v>
                </c:pt>
                <c:pt idx="2091">
                  <c:v>31.157514353686601</c:v>
                </c:pt>
                <c:pt idx="2092">
                  <c:v>29.311191988638299</c:v>
                </c:pt>
                <c:pt idx="2093">
                  <c:v>28.483355987357299</c:v>
                </c:pt>
                <c:pt idx="2094">
                  <c:v>24.601130434040801</c:v>
                </c:pt>
                <c:pt idx="2095">
                  <c:v>29.5734173335997</c:v>
                </c:pt>
                <c:pt idx="2096">
                  <c:v>28.350998559251099</c:v>
                </c:pt>
                <c:pt idx="2097">
                  <c:v>30.167778490215898</c:v>
                </c:pt>
                <c:pt idx="2098">
                  <c:v>29.233761413170999</c:v>
                </c:pt>
                <c:pt idx="2099">
                  <c:v>26.468053775022401</c:v>
                </c:pt>
                <c:pt idx="2100">
                  <c:v>28.175819128151801</c:v>
                </c:pt>
                <c:pt idx="2101">
                  <c:v>24.990966376656399</c:v>
                </c:pt>
                <c:pt idx="2102">
                  <c:v>26.746925059726799</c:v>
                </c:pt>
                <c:pt idx="2103">
                  <c:v>27.881246833147301</c:v>
                </c:pt>
                <c:pt idx="2104">
                  <c:v>33.530204339650901</c:v>
                </c:pt>
                <c:pt idx="2105">
                  <c:v>30.053721661158001</c:v>
                </c:pt>
                <c:pt idx="2106">
                  <c:v>30.996879339946702</c:v>
                </c:pt>
                <c:pt idx="2107">
                  <c:v>25.829904378293399</c:v>
                </c:pt>
                <c:pt idx="2108">
                  <c:v>29.5331167036409</c:v>
                </c:pt>
                <c:pt idx="2109">
                  <c:v>28.102978968000599</c:v>
                </c:pt>
                <c:pt idx="2110">
                  <c:v>27.426625522377201</c:v>
                </c:pt>
                <c:pt idx="2111">
                  <c:v>27.293335710916001</c:v>
                </c:pt>
                <c:pt idx="2112">
                  <c:v>29.030997970545201</c:v>
                </c:pt>
                <c:pt idx="2113">
                  <c:v>26.929916280186099</c:v>
                </c:pt>
                <c:pt idx="2114">
                  <c:v>27.626474039875902</c:v>
                </c:pt>
                <c:pt idx="2115">
                  <c:v>25.3468020036136</c:v>
                </c:pt>
                <c:pt idx="2116">
                  <c:v>27.4752371945875</c:v>
                </c:pt>
                <c:pt idx="2117">
                  <c:v>27.2172206645157</c:v>
                </c:pt>
                <c:pt idx="2118">
                  <c:v>26.333924341749</c:v>
                </c:pt>
                <c:pt idx="2119">
                  <c:v>26.511866804384699</c:v>
                </c:pt>
                <c:pt idx="2120">
                  <c:v>24.304870885370399</c:v>
                </c:pt>
                <c:pt idx="2121">
                  <c:v>27.256859686987099</c:v>
                </c:pt>
                <c:pt idx="2122">
                  <c:v>22.6016596376945</c:v>
                </c:pt>
                <c:pt idx="2123">
                  <c:v>25.009807057064201</c:v>
                </c:pt>
                <c:pt idx="2124">
                  <c:v>22.1906073591121</c:v>
                </c:pt>
                <c:pt idx="2125">
                  <c:v>26.4444869397954</c:v>
                </c:pt>
                <c:pt idx="2126">
                  <c:v>27.428966036471</c:v>
                </c:pt>
                <c:pt idx="2127">
                  <c:v>26.7605426065778</c:v>
                </c:pt>
                <c:pt idx="2128">
                  <c:v>24.298784706526799</c:v>
                </c:pt>
                <c:pt idx="2129">
                  <c:v>26.285318443981801</c:v>
                </c:pt>
                <c:pt idx="2130">
                  <c:v>21.596588228976799</c:v>
                </c:pt>
                <c:pt idx="2131">
                  <c:v>23.694987593804001</c:v>
                </c:pt>
                <c:pt idx="2132">
                  <c:v>21.194818791975099</c:v>
                </c:pt>
                <c:pt idx="2133">
                  <c:v>28.8121278181322</c:v>
                </c:pt>
                <c:pt idx="2134">
                  <c:v>32.655280376139302</c:v>
                </c:pt>
                <c:pt idx="2135">
                  <c:v>35.474432474282899</c:v>
                </c:pt>
                <c:pt idx="2136">
                  <c:v>27.4986259772677</c:v>
                </c:pt>
                <c:pt idx="2137">
                  <c:v>26.928834736982498</c:v>
                </c:pt>
                <c:pt idx="2138">
                  <c:v>26.149840594181899</c:v>
                </c:pt>
                <c:pt idx="2139">
                  <c:v>26.245187487951299</c:v>
                </c:pt>
                <c:pt idx="2140">
                  <c:v>26.245790120624001</c:v>
                </c:pt>
                <c:pt idx="2141">
                  <c:v>26.144766990648101</c:v>
                </c:pt>
                <c:pt idx="2142">
                  <c:v>28.588411854057899</c:v>
                </c:pt>
                <c:pt idx="2143">
                  <c:v>31.047418253517399</c:v>
                </c:pt>
                <c:pt idx="2144">
                  <c:v>27.6045258851494</c:v>
                </c:pt>
                <c:pt idx="2145">
                  <c:v>27.714684538035598</c:v>
                </c:pt>
                <c:pt idx="2146">
                  <c:v>30.226096883014598</c:v>
                </c:pt>
                <c:pt idx="2147">
                  <c:v>30.2919253327447</c:v>
                </c:pt>
                <c:pt idx="2148">
                  <c:v>28.862586012913901</c:v>
                </c:pt>
                <c:pt idx="2149">
                  <c:v>30.670675206102199</c:v>
                </c:pt>
                <c:pt idx="2150">
                  <c:v>29.755422793292301</c:v>
                </c:pt>
                <c:pt idx="2151">
                  <c:v>29.7834989794415</c:v>
                </c:pt>
                <c:pt idx="2152">
                  <c:v>28.822882490463599</c:v>
                </c:pt>
                <c:pt idx="2153">
                  <c:v>27.834691109297399</c:v>
                </c:pt>
                <c:pt idx="2154">
                  <c:v>29.558981818619699</c:v>
                </c:pt>
                <c:pt idx="2155">
                  <c:v>27.551696232431901</c:v>
                </c:pt>
                <c:pt idx="2156">
                  <c:v>27.2575874323005</c:v>
                </c:pt>
                <c:pt idx="2157">
                  <c:v>28.4552178907343</c:v>
                </c:pt>
                <c:pt idx="2158">
                  <c:v>26.8053020291342</c:v>
                </c:pt>
                <c:pt idx="2159">
                  <c:v>28.117998048211899</c:v>
                </c:pt>
                <c:pt idx="2160">
                  <c:v>27.5123978238984</c:v>
                </c:pt>
                <c:pt idx="2161">
                  <c:v>24.1976785156061</c:v>
                </c:pt>
                <c:pt idx="2162">
                  <c:v>31.509962856406698</c:v>
                </c:pt>
                <c:pt idx="2163">
                  <c:v>30.146550799008299</c:v>
                </c:pt>
                <c:pt idx="2164">
                  <c:v>29.227850478349101</c:v>
                </c:pt>
                <c:pt idx="2165">
                  <c:v>28.6816104318229</c:v>
                </c:pt>
                <c:pt idx="2166">
                  <c:v>27.276801692486899</c:v>
                </c:pt>
                <c:pt idx="2167">
                  <c:v>22.8918242096501</c:v>
                </c:pt>
                <c:pt idx="2168">
                  <c:v>21.191202604431901</c:v>
                </c:pt>
                <c:pt idx="2169">
                  <c:v>23.1918804024004</c:v>
                </c:pt>
                <c:pt idx="2170">
                  <c:v>30.773054456370499</c:v>
                </c:pt>
                <c:pt idx="2171">
                  <c:v>29.649674182612699</c:v>
                </c:pt>
                <c:pt idx="2172">
                  <c:v>30.5930940710765</c:v>
                </c:pt>
                <c:pt idx="2173">
                  <c:v>28.123884658202002</c:v>
                </c:pt>
                <c:pt idx="2174">
                  <c:v>29.517148436306499</c:v>
                </c:pt>
                <c:pt idx="2175">
                  <c:v>28.9122607629354</c:v>
                </c:pt>
                <c:pt idx="2176">
                  <c:v>25.4049244576651</c:v>
                </c:pt>
                <c:pt idx="2177">
                  <c:v>28.029049782613999</c:v>
                </c:pt>
                <c:pt idx="2178">
                  <c:v>26.098385407635099</c:v>
                </c:pt>
                <c:pt idx="2179">
                  <c:v>27.283675383469198</c:v>
                </c:pt>
                <c:pt idx="2180">
                  <c:v>25.8430688703614</c:v>
                </c:pt>
                <c:pt idx="2181">
                  <c:v>21.6963019742253</c:v>
                </c:pt>
                <c:pt idx="2182">
                  <c:v>23.853171399600502</c:v>
                </c:pt>
                <c:pt idx="2183">
                  <c:v>26.641997437035801</c:v>
                </c:pt>
                <c:pt idx="2184">
                  <c:v>28.874942841344701</c:v>
                </c:pt>
                <c:pt idx="2185">
                  <c:v>28.6638960887549</c:v>
                </c:pt>
                <c:pt idx="2186">
                  <c:v>27.3273560523476</c:v>
                </c:pt>
                <c:pt idx="2187">
                  <c:v>25.896631912018702</c:v>
                </c:pt>
                <c:pt idx="2188">
                  <c:v>28.331168200694002</c:v>
                </c:pt>
                <c:pt idx="2189">
                  <c:v>25.407329760908599</c:v>
                </c:pt>
                <c:pt idx="2190">
                  <c:v>26.2114462329661</c:v>
                </c:pt>
                <c:pt idx="2191">
                  <c:v>22.298053968012301</c:v>
                </c:pt>
                <c:pt idx="2192">
                  <c:v>25.8652568240677</c:v>
                </c:pt>
                <c:pt idx="2193">
                  <c:v>22.098960512587901</c:v>
                </c:pt>
                <c:pt idx="2194">
                  <c:v>23.304814628245101</c:v>
                </c:pt>
                <c:pt idx="2195">
                  <c:v>26.815259514189702</c:v>
                </c:pt>
                <c:pt idx="2196">
                  <c:v>28.101948528587901</c:v>
                </c:pt>
                <c:pt idx="2197">
                  <c:v>27.1514070843781</c:v>
                </c:pt>
                <c:pt idx="2198">
                  <c:v>26.451346484102199</c:v>
                </c:pt>
                <c:pt idx="2199">
                  <c:v>26.250943936191199</c:v>
                </c:pt>
                <c:pt idx="2200">
                  <c:v>26.253739989773798</c:v>
                </c:pt>
                <c:pt idx="2201">
                  <c:v>26.253953118325899</c:v>
                </c:pt>
                <c:pt idx="2202">
                  <c:v>26.152099710593099</c:v>
                </c:pt>
                <c:pt idx="2203">
                  <c:v>26.345074844126401</c:v>
                </c:pt>
                <c:pt idx="2204">
                  <c:v>27.262351350597601</c:v>
                </c:pt>
                <c:pt idx="2205">
                  <c:v>27.500021036538101</c:v>
                </c:pt>
                <c:pt idx="2206">
                  <c:v>28.008664124354699</c:v>
                </c:pt>
                <c:pt idx="2207">
                  <c:v>26.112236016354998</c:v>
                </c:pt>
                <c:pt idx="2208">
                  <c:v>26.213625757243999</c:v>
                </c:pt>
                <c:pt idx="2209">
                  <c:v>29.2159686944028</c:v>
                </c:pt>
                <c:pt idx="2210">
                  <c:v>32.897270714549499</c:v>
                </c:pt>
                <c:pt idx="2211">
                  <c:v>29.7362932578143</c:v>
                </c:pt>
                <c:pt idx="2212">
                  <c:v>29.0712698481457</c:v>
                </c:pt>
                <c:pt idx="2213">
                  <c:v>29.064793687879501</c:v>
                </c:pt>
                <c:pt idx="2214">
                  <c:v>31.110886623962099</c:v>
                </c:pt>
                <c:pt idx="2215">
                  <c:v>33.005845109038098</c:v>
                </c:pt>
                <c:pt idx="2216">
                  <c:v>29.831414132740399</c:v>
                </c:pt>
                <c:pt idx="2217">
                  <c:v>29.8159073452337</c:v>
                </c:pt>
                <c:pt idx="2218">
                  <c:v>29.087207577866899</c:v>
                </c:pt>
                <c:pt idx="2219">
                  <c:v>24.4960974586578</c:v>
                </c:pt>
                <c:pt idx="2220">
                  <c:v>25.494201801843801</c:v>
                </c:pt>
                <c:pt idx="2221">
                  <c:v>29.942944955202499</c:v>
                </c:pt>
                <c:pt idx="2222">
                  <c:v>26.825440979403801</c:v>
                </c:pt>
                <c:pt idx="2223">
                  <c:v>28.740375480989901</c:v>
                </c:pt>
                <c:pt idx="2224">
                  <c:v>29.349817154233001</c:v>
                </c:pt>
                <c:pt idx="2225">
                  <c:v>27.267037823770298</c:v>
                </c:pt>
                <c:pt idx="2226">
                  <c:v>29.731432955743902</c:v>
                </c:pt>
                <c:pt idx="2227">
                  <c:v>27.0851959492642</c:v>
                </c:pt>
                <c:pt idx="2228">
                  <c:v>24.8952867514367</c:v>
                </c:pt>
                <c:pt idx="2229">
                  <c:v>23.0789281251487</c:v>
                </c:pt>
                <c:pt idx="2230">
                  <c:v>27.455808612527001</c:v>
                </c:pt>
                <c:pt idx="2231">
                  <c:v>28.152461584839202</c:v>
                </c:pt>
                <c:pt idx="2232">
                  <c:v>29.567136230393402</c:v>
                </c:pt>
                <c:pt idx="2233">
                  <c:v>28.662452190871399</c:v>
                </c:pt>
                <c:pt idx="2234">
                  <c:v>28.660627823524401</c:v>
                </c:pt>
                <c:pt idx="2235">
                  <c:v>29.251651067660401</c:v>
                </c:pt>
                <c:pt idx="2236">
                  <c:v>28.739631071471901</c:v>
                </c:pt>
                <c:pt idx="2237">
                  <c:v>27.910997218471699</c:v>
                </c:pt>
                <c:pt idx="2238">
                  <c:v>22.9983122349357</c:v>
                </c:pt>
                <c:pt idx="2239">
                  <c:v>24.696685651959399</c:v>
                </c:pt>
                <c:pt idx="2240">
                  <c:v>24.938507387293399</c:v>
                </c:pt>
                <c:pt idx="2241">
                  <c:v>27.307685359864301</c:v>
                </c:pt>
                <c:pt idx="2242">
                  <c:v>28.044413867783199</c:v>
                </c:pt>
                <c:pt idx="2243">
                  <c:v>28.836910570228099</c:v>
                </c:pt>
                <c:pt idx="2244">
                  <c:v>28.2113571633123</c:v>
                </c:pt>
                <c:pt idx="2245">
                  <c:v>28.0222833148141</c:v>
                </c:pt>
                <c:pt idx="2246">
                  <c:v>27.245321042115101</c:v>
                </c:pt>
                <c:pt idx="2247">
                  <c:v>24.603079572488301</c:v>
                </c:pt>
                <c:pt idx="2248">
                  <c:v>22.2955583607846</c:v>
                </c:pt>
                <c:pt idx="2249">
                  <c:v>27.968276917610499</c:v>
                </c:pt>
                <c:pt idx="2250">
                  <c:v>23.999232731027799</c:v>
                </c:pt>
                <c:pt idx="2251">
                  <c:v>27.6352229943552</c:v>
                </c:pt>
                <c:pt idx="2252">
                  <c:v>29.550759443259999</c:v>
                </c:pt>
                <c:pt idx="2253">
                  <c:v>27.045275747271798</c:v>
                </c:pt>
                <c:pt idx="2254">
                  <c:v>26.146255585023699</c:v>
                </c:pt>
                <c:pt idx="2255">
                  <c:v>26.149148335356699</c:v>
                </c:pt>
                <c:pt idx="2256">
                  <c:v>26.249669193587199</c:v>
                </c:pt>
                <c:pt idx="2257">
                  <c:v>26.1481751738749</c:v>
                </c:pt>
                <c:pt idx="2258">
                  <c:v>26.348249399987299</c:v>
                </c:pt>
                <c:pt idx="2259">
                  <c:v>26.550073950478101</c:v>
                </c:pt>
                <c:pt idx="2260">
                  <c:v>27.3456369654409</c:v>
                </c:pt>
                <c:pt idx="2261">
                  <c:v>27.549729597121001</c:v>
                </c:pt>
                <c:pt idx="2262">
                  <c:v>27.442011946578099</c:v>
                </c:pt>
                <c:pt idx="2263">
                  <c:v>27.145405211404501</c:v>
                </c:pt>
                <c:pt idx="2264">
                  <c:v>28.1427367757477</c:v>
                </c:pt>
                <c:pt idx="2265">
                  <c:v>28.549675055086599</c:v>
                </c:pt>
                <c:pt idx="2266">
                  <c:v>29.475653760504301</c:v>
                </c:pt>
                <c:pt idx="2267">
                  <c:v>33.316266139998497</c:v>
                </c:pt>
                <c:pt idx="2268">
                  <c:v>29.919773871485202</c:v>
                </c:pt>
                <c:pt idx="2269">
                  <c:v>29.3319737539831</c:v>
                </c:pt>
                <c:pt idx="2270">
                  <c:v>28.924012395495001</c:v>
                </c:pt>
                <c:pt idx="2271">
                  <c:v>33.595036820416802</c:v>
                </c:pt>
                <c:pt idx="2272">
                  <c:v>30.4505863028227</c:v>
                </c:pt>
                <c:pt idx="2273">
                  <c:v>30.669985135880701</c:v>
                </c:pt>
                <c:pt idx="2274">
                  <c:v>30.185074874749699</c:v>
                </c:pt>
                <c:pt idx="2275">
                  <c:v>30.133225512209201</c:v>
                </c:pt>
                <c:pt idx="2276">
                  <c:v>28.594335710859799</c:v>
                </c:pt>
                <c:pt idx="2277">
                  <c:v>21.6961136038835</c:v>
                </c:pt>
                <c:pt idx="2278">
                  <c:v>21.891032556450501</c:v>
                </c:pt>
                <c:pt idx="2279">
                  <c:v>27.921786285966199</c:v>
                </c:pt>
                <c:pt idx="2280">
                  <c:v>24.2004565509997</c:v>
                </c:pt>
                <c:pt idx="2281">
                  <c:v>21.487572942589701</c:v>
                </c:pt>
                <c:pt idx="2282">
                  <c:v>28.439835878811301</c:v>
                </c:pt>
                <c:pt idx="2283">
                  <c:v>27.3655176763545</c:v>
                </c:pt>
                <c:pt idx="2284">
                  <c:v>24.7034251051974</c:v>
                </c:pt>
                <c:pt idx="2285">
                  <c:v>25.8549291114177</c:v>
                </c:pt>
                <c:pt idx="2286">
                  <c:v>29.429464353362601</c:v>
                </c:pt>
                <c:pt idx="2287">
                  <c:v>29.022176771974799</c:v>
                </c:pt>
                <c:pt idx="2288">
                  <c:v>28.342962042406299</c:v>
                </c:pt>
                <c:pt idx="2289">
                  <c:v>29.031470565842799</c:v>
                </c:pt>
                <c:pt idx="2290">
                  <c:v>32.201607485104603</c:v>
                </c:pt>
                <c:pt idx="2291">
                  <c:v>29.7634247853853</c:v>
                </c:pt>
                <c:pt idx="2292">
                  <c:v>30.178961827121501</c:v>
                </c:pt>
                <c:pt idx="2293">
                  <c:v>27.297995986098201</c:v>
                </c:pt>
                <c:pt idx="2294">
                  <c:v>27.9601690795701</c:v>
                </c:pt>
                <c:pt idx="2295">
                  <c:v>28.622336444327399</c:v>
                </c:pt>
                <c:pt idx="2296">
                  <c:v>30.080255524317302</c:v>
                </c:pt>
                <c:pt idx="2297">
                  <c:v>32.217447982034997</c:v>
                </c:pt>
                <c:pt idx="2298">
                  <c:v>28.833669479854901</c:v>
                </c:pt>
                <c:pt idx="2299">
                  <c:v>28.037554043861899</c:v>
                </c:pt>
                <c:pt idx="2300">
                  <c:v>28.3176912219337</c:v>
                </c:pt>
                <c:pt idx="2301">
                  <c:v>26.330088107681899</c:v>
                </c:pt>
                <c:pt idx="2302">
                  <c:v>26.231771907383099</c:v>
                </c:pt>
                <c:pt idx="2303">
                  <c:v>28.253522974415201</c:v>
                </c:pt>
                <c:pt idx="2304">
                  <c:v>27.930526680928399</c:v>
                </c:pt>
                <c:pt idx="2305">
                  <c:v>26.131990515584199</c:v>
                </c:pt>
                <c:pt idx="2306">
                  <c:v>29.173878289164001</c:v>
                </c:pt>
                <c:pt idx="2307">
                  <c:v>27.826798371764198</c:v>
                </c:pt>
                <c:pt idx="2308">
                  <c:v>26.241177986701999</c:v>
                </c:pt>
                <c:pt idx="2309">
                  <c:v>27.146143683477099</c:v>
                </c:pt>
                <c:pt idx="2310">
                  <c:v>29.786745804068602</c:v>
                </c:pt>
                <c:pt idx="2311">
                  <c:v>30.761013815713401</c:v>
                </c:pt>
                <c:pt idx="2312">
                  <c:v>27.8388799463407</c:v>
                </c:pt>
                <c:pt idx="2313">
                  <c:v>28.031789087445301</c:v>
                </c:pt>
                <c:pt idx="2314">
                  <c:v>29.988069464162599</c:v>
                </c:pt>
                <c:pt idx="2315">
                  <c:v>30.545114950992001</c:v>
                </c:pt>
                <c:pt idx="2316">
                  <c:v>29.151112061127701</c:v>
                </c:pt>
                <c:pt idx="2317">
                  <c:v>28.630964906913501</c:v>
                </c:pt>
                <c:pt idx="2318">
                  <c:v>30.1432514035221</c:v>
                </c:pt>
                <c:pt idx="2319">
                  <c:v>28.7147988846055</c:v>
                </c:pt>
                <c:pt idx="2320">
                  <c:v>28.748785626769401</c:v>
                </c:pt>
                <c:pt idx="2321">
                  <c:v>29.9516230082736</c:v>
                </c:pt>
                <c:pt idx="2322">
                  <c:v>29.333053429927901</c:v>
                </c:pt>
                <c:pt idx="2323">
                  <c:v>31.287201032492799</c:v>
                </c:pt>
                <c:pt idx="2324">
                  <c:v>32.6004354161837</c:v>
                </c:pt>
                <c:pt idx="2325">
                  <c:v>28.212430820941201</c:v>
                </c:pt>
                <c:pt idx="2326">
                  <c:v>26.9577641974854</c:v>
                </c:pt>
                <c:pt idx="2327">
                  <c:v>32.6002843144081</c:v>
                </c:pt>
                <c:pt idx="2328">
                  <c:v>29.963839597524998</c:v>
                </c:pt>
                <c:pt idx="2329">
                  <c:v>28.8218391862688</c:v>
                </c:pt>
                <c:pt idx="2330">
                  <c:v>28.057609730981401</c:v>
                </c:pt>
                <c:pt idx="2331">
                  <c:v>29.027084485581099</c:v>
                </c:pt>
                <c:pt idx="2332">
                  <c:v>25.6013407342204</c:v>
                </c:pt>
                <c:pt idx="2333">
                  <c:v>30.352210363515798</c:v>
                </c:pt>
                <c:pt idx="2334">
                  <c:v>25.960609516259499</c:v>
                </c:pt>
                <c:pt idx="2335">
                  <c:v>21.091338158216601</c:v>
                </c:pt>
                <c:pt idx="2336">
                  <c:v>21.688171569993901</c:v>
                </c:pt>
                <c:pt idx="2337">
                  <c:v>26.128595007643401</c:v>
                </c:pt>
                <c:pt idx="2338">
                  <c:v>23.282657454327101</c:v>
                </c:pt>
                <c:pt idx="2339">
                  <c:v>27.880720930423099</c:v>
                </c:pt>
                <c:pt idx="2340">
                  <c:v>28.300260562663698</c:v>
                </c:pt>
                <c:pt idx="2341">
                  <c:v>31.464008518691099</c:v>
                </c:pt>
                <c:pt idx="2342">
                  <c:v>28.7996164918587</c:v>
                </c:pt>
                <c:pt idx="2343">
                  <c:v>28.952102297158401</c:v>
                </c:pt>
                <c:pt idx="2344">
                  <c:v>28.5200582416518</c:v>
                </c:pt>
                <c:pt idx="2345">
                  <c:v>28.3637201451326</c:v>
                </c:pt>
                <c:pt idx="2346">
                  <c:v>26.267472381090698</c:v>
                </c:pt>
                <c:pt idx="2347">
                  <c:v>30.289810177914902</c:v>
                </c:pt>
                <c:pt idx="2348">
                  <c:v>30.797481210289899</c:v>
                </c:pt>
                <c:pt idx="2349">
                  <c:v>31.595977347479199</c:v>
                </c:pt>
                <c:pt idx="2350">
                  <c:v>29.540526320126201</c:v>
                </c:pt>
                <c:pt idx="2351">
                  <c:v>28.567346552486399</c:v>
                </c:pt>
                <c:pt idx="2352">
                  <c:v>30.123654643005299</c:v>
                </c:pt>
                <c:pt idx="2353">
                  <c:v>30.871391584291899</c:v>
                </c:pt>
                <c:pt idx="2354">
                  <c:v>28.747285170827201</c:v>
                </c:pt>
                <c:pt idx="2355">
                  <c:v>28.8447305804366</c:v>
                </c:pt>
                <c:pt idx="2356">
                  <c:v>29.759533661469799</c:v>
                </c:pt>
                <c:pt idx="2357">
                  <c:v>30.085306317986099</c:v>
                </c:pt>
                <c:pt idx="2358">
                  <c:v>29.4850821264647</c:v>
                </c:pt>
                <c:pt idx="2359">
                  <c:v>28.857766474869099</c:v>
                </c:pt>
                <c:pt idx="2360">
                  <c:v>26.741986523476498</c:v>
                </c:pt>
                <c:pt idx="2361">
                  <c:v>26.039216426611802</c:v>
                </c:pt>
                <c:pt idx="2362">
                  <c:v>29.422793692574999</c:v>
                </c:pt>
                <c:pt idx="2363">
                  <c:v>29.3688347706433</c:v>
                </c:pt>
                <c:pt idx="2364">
                  <c:v>30.086733892318499</c:v>
                </c:pt>
                <c:pt idx="2365">
                  <c:v>28.185469484816501</c:v>
                </c:pt>
                <c:pt idx="2366">
                  <c:v>28.027621282494799</c:v>
                </c:pt>
                <c:pt idx="2367">
                  <c:v>28.485581995864401</c:v>
                </c:pt>
                <c:pt idx="2368">
                  <c:v>28.903143513995801</c:v>
                </c:pt>
                <c:pt idx="2369">
                  <c:v>28.715104716103099</c:v>
                </c:pt>
                <c:pt idx="2370">
                  <c:v>29.221040321845301</c:v>
                </c:pt>
                <c:pt idx="2371">
                  <c:v>31.990661793455299</c:v>
                </c:pt>
                <c:pt idx="2372">
                  <c:v>29.165416116090899</c:v>
                </c:pt>
                <c:pt idx="2373">
                  <c:v>29.034723748492599</c:v>
                </c:pt>
                <c:pt idx="2374">
                  <c:v>29.0567669535323</c:v>
                </c:pt>
                <c:pt idx="2375">
                  <c:v>28.931640173213101</c:v>
                </c:pt>
                <c:pt idx="2376">
                  <c:v>28.8361001435131</c:v>
                </c:pt>
                <c:pt idx="2377">
                  <c:v>29.428265728126199</c:v>
                </c:pt>
                <c:pt idx="2378">
                  <c:v>27.123442087804101</c:v>
                </c:pt>
                <c:pt idx="2379">
                  <c:v>30.1317486203261</c:v>
                </c:pt>
                <c:pt idx="2380">
                  <c:v>27.1596638606458</c:v>
                </c:pt>
                <c:pt idx="2381">
                  <c:v>28.424169485295099</c:v>
                </c:pt>
                <c:pt idx="2382">
                  <c:v>28.010894410429302</c:v>
                </c:pt>
                <c:pt idx="2383">
                  <c:v>28.3493508111689</c:v>
                </c:pt>
                <c:pt idx="2384">
                  <c:v>22.591994550293599</c:v>
                </c:pt>
                <c:pt idx="2385">
                  <c:v>30.9078051461928</c:v>
                </c:pt>
                <c:pt idx="2386">
                  <c:v>29.940495329446598</c:v>
                </c:pt>
                <c:pt idx="2387">
                  <c:v>29.5453669924119</c:v>
                </c:pt>
                <c:pt idx="2388">
                  <c:v>29.5129520057435</c:v>
                </c:pt>
                <c:pt idx="2389">
                  <c:v>22.386129467888701</c:v>
                </c:pt>
                <c:pt idx="2390">
                  <c:v>22.3948686989621</c:v>
                </c:pt>
                <c:pt idx="2391">
                  <c:v>24.460517364949101</c:v>
                </c:pt>
                <c:pt idx="2392">
                  <c:v>26.842154088334301</c:v>
                </c:pt>
                <c:pt idx="2393">
                  <c:v>29.0326915936608</c:v>
                </c:pt>
                <c:pt idx="2394">
                  <c:v>23.791349909660699</c:v>
                </c:pt>
                <c:pt idx="2395">
                  <c:v>26.791072377036802</c:v>
                </c:pt>
                <c:pt idx="2396">
                  <c:v>30.168407571981199</c:v>
                </c:pt>
                <c:pt idx="2397">
                  <c:v>29.326277222299399</c:v>
                </c:pt>
                <c:pt idx="2398">
                  <c:v>28.753990915649599</c:v>
                </c:pt>
                <c:pt idx="2399">
                  <c:v>28.845432286155301</c:v>
                </c:pt>
                <c:pt idx="2400">
                  <c:v>29.9404825127145</c:v>
                </c:pt>
                <c:pt idx="2401">
                  <c:v>27.703826831027801</c:v>
                </c:pt>
                <c:pt idx="2402">
                  <c:v>33.010580604920499</c:v>
                </c:pt>
                <c:pt idx="2403">
                  <c:v>29.5149783592578</c:v>
                </c:pt>
                <c:pt idx="2404">
                  <c:v>28.468608510550599</c:v>
                </c:pt>
                <c:pt idx="2405">
                  <c:v>28.944077579750299</c:v>
                </c:pt>
                <c:pt idx="2406">
                  <c:v>29.566059019241401</c:v>
                </c:pt>
                <c:pt idx="2407">
                  <c:v>34.527239615474102</c:v>
                </c:pt>
                <c:pt idx="2408">
                  <c:v>29.643855962675399</c:v>
                </c:pt>
                <c:pt idx="2409">
                  <c:v>30.759629893498602</c:v>
                </c:pt>
                <c:pt idx="2410">
                  <c:v>33.123426302447399</c:v>
                </c:pt>
                <c:pt idx="2411">
                  <c:v>27.318662892060399</c:v>
                </c:pt>
                <c:pt idx="2412">
                  <c:v>27.117199221341899</c:v>
                </c:pt>
                <c:pt idx="2413">
                  <c:v>25.935912787201399</c:v>
                </c:pt>
                <c:pt idx="2414">
                  <c:v>28.116363466640902</c:v>
                </c:pt>
                <c:pt idx="2415">
                  <c:v>29.356091272616801</c:v>
                </c:pt>
                <c:pt idx="2416">
                  <c:v>30.215270239816601</c:v>
                </c:pt>
                <c:pt idx="2417">
                  <c:v>28.5325504223159</c:v>
                </c:pt>
                <c:pt idx="2418">
                  <c:v>30.361719600268302</c:v>
                </c:pt>
                <c:pt idx="2419">
                  <c:v>28.552089177617599</c:v>
                </c:pt>
                <c:pt idx="2420">
                  <c:v>28.641897615253701</c:v>
                </c:pt>
                <c:pt idx="2421">
                  <c:v>28.933487936749401</c:v>
                </c:pt>
                <c:pt idx="2422">
                  <c:v>28.327570194886601</c:v>
                </c:pt>
                <c:pt idx="2423">
                  <c:v>28.8430036006154</c:v>
                </c:pt>
                <c:pt idx="2424">
                  <c:v>30.1415436596928</c:v>
                </c:pt>
                <c:pt idx="2425">
                  <c:v>28.319595670754801</c:v>
                </c:pt>
                <c:pt idx="2426">
                  <c:v>27.7009432243938</c:v>
                </c:pt>
                <c:pt idx="2427">
                  <c:v>28.661559213322299</c:v>
                </c:pt>
                <c:pt idx="2428">
                  <c:v>28.194832408603801</c:v>
                </c:pt>
                <c:pt idx="2429">
                  <c:v>28.4171687879115</c:v>
                </c:pt>
                <c:pt idx="2430">
                  <c:v>29.4484445635334</c:v>
                </c:pt>
                <c:pt idx="2431">
                  <c:v>28.6115151675126</c:v>
                </c:pt>
                <c:pt idx="2432">
                  <c:v>27.933758554180301</c:v>
                </c:pt>
                <c:pt idx="2433">
                  <c:v>28.131750675578001</c:v>
                </c:pt>
                <c:pt idx="2434">
                  <c:v>25.437802726105598</c:v>
                </c:pt>
                <c:pt idx="2435">
                  <c:v>26.006748733017201</c:v>
                </c:pt>
                <c:pt idx="2436">
                  <c:v>29.2091309475549</c:v>
                </c:pt>
                <c:pt idx="2437">
                  <c:v>30.2610630859776</c:v>
                </c:pt>
                <c:pt idx="2438">
                  <c:v>30.6790674022361</c:v>
                </c:pt>
                <c:pt idx="2439">
                  <c:v>29.8325817124413</c:v>
                </c:pt>
                <c:pt idx="2440">
                  <c:v>30.037170422643499</c:v>
                </c:pt>
                <c:pt idx="2441">
                  <c:v>32.894344889695901</c:v>
                </c:pt>
                <c:pt idx="2442">
                  <c:v>24.4983749181436</c:v>
                </c:pt>
                <c:pt idx="2443">
                  <c:v>26.9938174413649</c:v>
                </c:pt>
                <c:pt idx="2444">
                  <c:v>28.603516073959199</c:v>
                </c:pt>
                <c:pt idx="2445">
                  <c:v>29.039703324213502</c:v>
                </c:pt>
                <c:pt idx="2446">
                  <c:v>29.599554857332802</c:v>
                </c:pt>
                <c:pt idx="2447">
                  <c:v>28.790055032968802</c:v>
                </c:pt>
                <c:pt idx="2448">
                  <c:v>27.723976482052901</c:v>
                </c:pt>
                <c:pt idx="2449">
                  <c:v>29.137460823452301</c:v>
                </c:pt>
                <c:pt idx="2450">
                  <c:v>24.004594559636601</c:v>
                </c:pt>
                <c:pt idx="2451">
                  <c:v>26.702789690476099</c:v>
                </c:pt>
                <c:pt idx="2452">
                  <c:v>29.631344716600601</c:v>
                </c:pt>
                <c:pt idx="2453">
                  <c:v>29.454066211378599</c:v>
                </c:pt>
                <c:pt idx="2454">
                  <c:v>29.880710137688801</c:v>
                </c:pt>
                <c:pt idx="2455">
                  <c:v>28.731738368128699</c:v>
                </c:pt>
                <c:pt idx="2456">
                  <c:v>28.527846526231802</c:v>
                </c:pt>
                <c:pt idx="2457">
                  <c:v>27.700112725019299</c:v>
                </c:pt>
                <c:pt idx="2458">
                  <c:v>26.037430307167298</c:v>
                </c:pt>
                <c:pt idx="2459">
                  <c:v>29.191177660689601</c:v>
                </c:pt>
                <c:pt idx="2460">
                  <c:v>29.074166571843399</c:v>
                </c:pt>
                <c:pt idx="2461">
                  <c:v>28.083315370082499</c:v>
                </c:pt>
                <c:pt idx="2462">
                  <c:v>28.300075142088701</c:v>
                </c:pt>
                <c:pt idx="2463">
                  <c:v>28.259625536963199</c:v>
                </c:pt>
                <c:pt idx="2464">
                  <c:v>28.3031623960829</c:v>
                </c:pt>
                <c:pt idx="2465">
                  <c:v>29.347056585938301</c:v>
                </c:pt>
                <c:pt idx="2466">
                  <c:v>28.705592176711701</c:v>
                </c:pt>
                <c:pt idx="2467">
                  <c:v>27.575534146033299</c:v>
                </c:pt>
                <c:pt idx="2468">
                  <c:v>27.278120142849499</c:v>
                </c:pt>
                <c:pt idx="2469">
                  <c:v>28.085047082547302</c:v>
                </c:pt>
                <c:pt idx="2470">
                  <c:v>29.3531942257361</c:v>
                </c:pt>
                <c:pt idx="2471">
                  <c:v>29.539986529239901</c:v>
                </c:pt>
                <c:pt idx="2472">
                  <c:v>27.6981188828229</c:v>
                </c:pt>
                <c:pt idx="2473">
                  <c:v>28.932008934669199</c:v>
                </c:pt>
                <c:pt idx="2474">
                  <c:v>28.668756307024001</c:v>
                </c:pt>
                <c:pt idx="2475">
                  <c:v>29.1164339078342</c:v>
                </c:pt>
                <c:pt idx="2476">
                  <c:v>35.440441556073701</c:v>
                </c:pt>
                <c:pt idx="2477">
                  <c:v>29.3410484319236</c:v>
                </c:pt>
                <c:pt idx="2478">
                  <c:v>27.912717215309801</c:v>
                </c:pt>
                <c:pt idx="2479">
                  <c:v>27.471671745169601</c:v>
                </c:pt>
                <c:pt idx="2480">
                  <c:v>24.6988443050809</c:v>
                </c:pt>
                <c:pt idx="2481">
                  <c:v>23.586449972837599</c:v>
                </c:pt>
                <c:pt idx="2482">
                  <c:v>28.057171456374999</c:v>
                </c:pt>
                <c:pt idx="2483">
                  <c:v>28.2250134010499</c:v>
                </c:pt>
                <c:pt idx="2484">
                  <c:v>33.727291336944901</c:v>
                </c:pt>
                <c:pt idx="2485">
                  <c:v>35.642252060304401</c:v>
                </c:pt>
                <c:pt idx="2486">
                  <c:v>31.493613962841</c:v>
                </c:pt>
                <c:pt idx="2487">
                  <c:v>29.248259125863999</c:v>
                </c:pt>
                <c:pt idx="2488">
                  <c:v>28.620713922657899</c:v>
                </c:pt>
                <c:pt idx="2489">
                  <c:v>28.158531428383601</c:v>
                </c:pt>
                <c:pt idx="2490">
                  <c:v>28.320948262509301</c:v>
                </c:pt>
                <c:pt idx="2491">
                  <c:v>30.1559437743662</c:v>
                </c:pt>
                <c:pt idx="2492">
                  <c:v>29.294635587381599</c:v>
                </c:pt>
                <c:pt idx="2493">
                  <c:v>29.416080468333899</c:v>
                </c:pt>
                <c:pt idx="2494">
                  <c:v>29.220435393855901</c:v>
                </c:pt>
                <c:pt idx="2495">
                  <c:v>26.301651331181301</c:v>
                </c:pt>
                <c:pt idx="2496">
                  <c:v>25.009334928740699</c:v>
                </c:pt>
                <c:pt idx="2497">
                  <c:v>29.0684798813536</c:v>
                </c:pt>
                <c:pt idx="2498">
                  <c:v>29.950333859764399</c:v>
                </c:pt>
                <c:pt idx="2499">
                  <c:v>28.963766381756699</c:v>
                </c:pt>
                <c:pt idx="2500">
                  <c:v>29.146475641236702</c:v>
                </c:pt>
                <c:pt idx="2501">
                  <c:v>28.167340555736001</c:v>
                </c:pt>
                <c:pt idx="2502">
                  <c:v>26.038274663307899</c:v>
                </c:pt>
                <c:pt idx="2503">
                  <c:v>28.129122894566201</c:v>
                </c:pt>
                <c:pt idx="2504">
                  <c:v>29.6257239514314</c:v>
                </c:pt>
                <c:pt idx="2505">
                  <c:v>28.087803499045801</c:v>
                </c:pt>
                <c:pt idx="2506">
                  <c:v>27.442381626846998</c:v>
                </c:pt>
                <c:pt idx="2507">
                  <c:v>28.929549324489901</c:v>
                </c:pt>
                <c:pt idx="2508">
                  <c:v>28.5105771464094</c:v>
                </c:pt>
                <c:pt idx="2509">
                  <c:v>28.212851481315301</c:v>
                </c:pt>
                <c:pt idx="2510">
                  <c:v>27.2924324799279</c:v>
                </c:pt>
                <c:pt idx="2511">
                  <c:v>28.108962119293601</c:v>
                </c:pt>
                <c:pt idx="2512">
                  <c:v>27.288996267783201</c:v>
                </c:pt>
                <c:pt idx="2513">
                  <c:v>27.614365888796002</c:v>
                </c:pt>
                <c:pt idx="2514">
                  <c:v>27.517170349571501</c:v>
                </c:pt>
                <c:pt idx="2515">
                  <c:v>28.119196084143098</c:v>
                </c:pt>
                <c:pt idx="2516">
                  <c:v>29.4197384298954</c:v>
                </c:pt>
                <c:pt idx="2517">
                  <c:v>27.207815254713399</c:v>
                </c:pt>
                <c:pt idx="2518">
                  <c:v>27.537595169536299</c:v>
                </c:pt>
                <c:pt idx="2519">
                  <c:v>27.823753707877898</c:v>
                </c:pt>
                <c:pt idx="2520">
                  <c:v>29.143661918166501</c:v>
                </c:pt>
                <c:pt idx="2521">
                  <c:v>29.633097944565701</c:v>
                </c:pt>
                <c:pt idx="2522">
                  <c:v>27.625956065183601</c:v>
                </c:pt>
                <c:pt idx="2523">
                  <c:v>24.398312556272899</c:v>
                </c:pt>
                <c:pt idx="2524">
                  <c:v>28.711805325463001</c:v>
                </c:pt>
                <c:pt idx="2525">
                  <c:v>22.290903875161199</c:v>
                </c:pt>
                <c:pt idx="2526">
                  <c:v>28.509309443311899</c:v>
                </c:pt>
                <c:pt idx="2527">
                  <c:v>27.443031819619002</c:v>
                </c:pt>
                <c:pt idx="2528">
                  <c:v>24.4842648979891</c:v>
                </c:pt>
                <c:pt idx="2529">
                  <c:v>29.272788937875301</c:v>
                </c:pt>
                <c:pt idx="2530">
                  <c:v>29.970749165295601</c:v>
                </c:pt>
                <c:pt idx="2531">
                  <c:v>28.522444571722598</c:v>
                </c:pt>
                <c:pt idx="2532">
                  <c:v>28.996677175506001</c:v>
                </c:pt>
                <c:pt idx="2533">
                  <c:v>28.8830767616925</c:v>
                </c:pt>
                <c:pt idx="2534">
                  <c:v>29.5279950919351</c:v>
                </c:pt>
                <c:pt idx="2535">
                  <c:v>29.706651127060599</c:v>
                </c:pt>
                <c:pt idx="2536">
                  <c:v>29.553048797463699</c:v>
                </c:pt>
                <c:pt idx="2537">
                  <c:v>30.448813985211601</c:v>
                </c:pt>
                <c:pt idx="2538">
                  <c:v>29.387830441231799</c:v>
                </c:pt>
                <c:pt idx="2539">
                  <c:v>30.476973322540601</c:v>
                </c:pt>
                <c:pt idx="2540">
                  <c:v>29.567475010183301</c:v>
                </c:pt>
                <c:pt idx="2541">
                  <c:v>29.460572061725301</c:v>
                </c:pt>
                <c:pt idx="2542">
                  <c:v>29.563388880227599</c:v>
                </c:pt>
                <c:pt idx="2543">
                  <c:v>31.4829559420957</c:v>
                </c:pt>
                <c:pt idx="2544">
                  <c:v>28.247707077763199</c:v>
                </c:pt>
                <c:pt idx="2545">
                  <c:v>26.337791960648499</c:v>
                </c:pt>
                <c:pt idx="2546">
                  <c:v>26.128162291633402</c:v>
                </c:pt>
                <c:pt idx="2547">
                  <c:v>28.491506756580701</c:v>
                </c:pt>
                <c:pt idx="2548">
                  <c:v>28.094240069127999</c:v>
                </c:pt>
                <c:pt idx="2549">
                  <c:v>27.4344342763086</c:v>
                </c:pt>
                <c:pt idx="2550">
                  <c:v>25.5006924439726</c:v>
                </c:pt>
                <c:pt idx="2551">
                  <c:v>25.326490959858599</c:v>
                </c:pt>
                <c:pt idx="2552">
                  <c:v>28.099286616938901</c:v>
                </c:pt>
                <c:pt idx="2553">
                  <c:v>28.521780598515001</c:v>
                </c:pt>
                <c:pt idx="2554">
                  <c:v>27.279965821060401</c:v>
                </c:pt>
                <c:pt idx="2555">
                  <c:v>27.694888524057902</c:v>
                </c:pt>
                <c:pt idx="2556">
                  <c:v>26.876328146698398</c:v>
                </c:pt>
                <c:pt idx="2557">
                  <c:v>27.2533136030371</c:v>
                </c:pt>
                <c:pt idx="2558">
                  <c:v>27.0223550906579</c:v>
                </c:pt>
                <c:pt idx="2559">
                  <c:v>25.995446912281601</c:v>
                </c:pt>
                <c:pt idx="2560">
                  <c:v>29.354417150865299</c:v>
                </c:pt>
                <c:pt idx="2561">
                  <c:v>28.618648354510601</c:v>
                </c:pt>
                <c:pt idx="2562">
                  <c:v>25.5913522723494</c:v>
                </c:pt>
                <c:pt idx="2563">
                  <c:v>24.392085871752599</c:v>
                </c:pt>
                <c:pt idx="2564">
                  <c:v>29.7534723619464</c:v>
                </c:pt>
                <c:pt idx="2565">
                  <c:v>27.493663798069999</c:v>
                </c:pt>
                <c:pt idx="2566">
                  <c:v>23.497758230381201</c:v>
                </c:pt>
                <c:pt idx="2567">
                  <c:v>29.1137255789011</c:v>
                </c:pt>
                <c:pt idx="2568">
                  <c:v>31.881963082028101</c:v>
                </c:pt>
                <c:pt idx="2569">
                  <c:v>30.333478148410499</c:v>
                </c:pt>
                <c:pt idx="2570">
                  <c:v>28.659132781227299</c:v>
                </c:pt>
                <c:pt idx="2571">
                  <c:v>25.3976535121698</c:v>
                </c:pt>
                <c:pt idx="2572">
                  <c:v>23.094620478468801</c:v>
                </c:pt>
                <c:pt idx="2573">
                  <c:v>23.794400926914101</c:v>
                </c:pt>
                <c:pt idx="2574">
                  <c:v>26.712411915493899</c:v>
                </c:pt>
                <c:pt idx="2575">
                  <c:v>29.1229774149127</c:v>
                </c:pt>
                <c:pt idx="2576">
                  <c:v>29.316660432177599</c:v>
                </c:pt>
                <c:pt idx="2577">
                  <c:v>30.636848445494302</c:v>
                </c:pt>
                <c:pt idx="2578">
                  <c:v>29.3507874751642</c:v>
                </c:pt>
                <c:pt idx="2579">
                  <c:v>31.490263004822101</c:v>
                </c:pt>
                <c:pt idx="2580">
                  <c:v>28.804364704028501</c:v>
                </c:pt>
                <c:pt idx="2581">
                  <c:v>29.432444776371899</c:v>
                </c:pt>
                <c:pt idx="2582">
                  <c:v>29.5522758733145</c:v>
                </c:pt>
                <c:pt idx="2583">
                  <c:v>29.5243558311901</c:v>
                </c:pt>
                <c:pt idx="2584">
                  <c:v>31.875706520686201</c:v>
                </c:pt>
                <c:pt idx="2585">
                  <c:v>29.616833913550799</c:v>
                </c:pt>
                <c:pt idx="2586">
                  <c:v>28.310169167406201</c:v>
                </c:pt>
                <c:pt idx="2587">
                  <c:v>26.238595299133902</c:v>
                </c:pt>
                <c:pt idx="2588">
                  <c:v>28.825472413630301</c:v>
                </c:pt>
                <c:pt idx="2589">
                  <c:v>29.634869371832298</c:v>
                </c:pt>
                <c:pt idx="2590">
                  <c:v>24.397351225441199</c:v>
                </c:pt>
                <c:pt idx="2591">
                  <c:v>22.6981921359293</c:v>
                </c:pt>
                <c:pt idx="2592">
                  <c:v>26.092001374875199</c:v>
                </c:pt>
                <c:pt idx="2593">
                  <c:v>27.077219871353901</c:v>
                </c:pt>
                <c:pt idx="2594">
                  <c:v>28.753691262092101</c:v>
                </c:pt>
                <c:pt idx="2595">
                  <c:v>26.459225653775199</c:v>
                </c:pt>
                <c:pt idx="2596">
                  <c:v>27.490632355045101</c:v>
                </c:pt>
                <c:pt idx="2597">
                  <c:v>25.663100975083001</c:v>
                </c:pt>
                <c:pt idx="2598">
                  <c:v>22.987250670956598</c:v>
                </c:pt>
                <c:pt idx="2599">
                  <c:v>24.532958423997599</c:v>
                </c:pt>
                <c:pt idx="2600">
                  <c:v>30.173023633521801</c:v>
                </c:pt>
                <c:pt idx="2601">
                  <c:v>28.778717376170899</c:v>
                </c:pt>
                <c:pt idx="2602">
                  <c:v>29.116522438739899</c:v>
                </c:pt>
                <c:pt idx="2603">
                  <c:v>27.949035587865101</c:v>
                </c:pt>
                <c:pt idx="2604">
                  <c:v>27.415110415036899</c:v>
                </c:pt>
                <c:pt idx="2605">
                  <c:v>29.852866776535901</c:v>
                </c:pt>
                <c:pt idx="2606">
                  <c:v>28.750790586634199</c:v>
                </c:pt>
                <c:pt idx="2607">
                  <c:v>29.6419555738083</c:v>
                </c:pt>
                <c:pt idx="2608">
                  <c:v>29.622503493738499</c:v>
                </c:pt>
                <c:pt idx="2609">
                  <c:v>29.101729730932099</c:v>
                </c:pt>
                <c:pt idx="2610">
                  <c:v>27.544928277695199</c:v>
                </c:pt>
                <c:pt idx="2611">
                  <c:v>28.809432970160501</c:v>
                </c:pt>
                <c:pt idx="2612">
                  <c:v>28.117367747649102</c:v>
                </c:pt>
                <c:pt idx="2613">
                  <c:v>24.395064970108098</c:v>
                </c:pt>
                <c:pt idx="2614">
                  <c:v>29.628171198037801</c:v>
                </c:pt>
                <c:pt idx="2615">
                  <c:v>31.971640975016999</c:v>
                </c:pt>
                <c:pt idx="2616">
                  <c:v>30.560189399338501</c:v>
                </c:pt>
                <c:pt idx="2617">
                  <c:v>30.3576358055988</c:v>
                </c:pt>
                <c:pt idx="2618">
                  <c:v>29.6116506237503</c:v>
                </c:pt>
                <c:pt idx="2619">
                  <c:v>29.3488270202037</c:v>
                </c:pt>
                <c:pt idx="2620">
                  <c:v>30.357020198527799</c:v>
                </c:pt>
                <c:pt idx="2621">
                  <c:v>30.037078511316601</c:v>
                </c:pt>
                <c:pt idx="2622">
                  <c:v>28.412651617591202</c:v>
                </c:pt>
                <c:pt idx="2623">
                  <c:v>28.836185758906201</c:v>
                </c:pt>
                <c:pt idx="2624">
                  <c:v>29.133685790037202</c:v>
                </c:pt>
                <c:pt idx="2625">
                  <c:v>29.121561046288999</c:v>
                </c:pt>
                <c:pt idx="2626">
                  <c:v>27.994964790116502</c:v>
                </c:pt>
                <c:pt idx="2627">
                  <c:v>27.872122495719601</c:v>
                </c:pt>
                <c:pt idx="2628">
                  <c:v>28.5315815938045</c:v>
                </c:pt>
                <c:pt idx="2629">
                  <c:v>27.627023960090298</c:v>
                </c:pt>
                <c:pt idx="2630">
                  <c:v>28.461581569406899</c:v>
                </c:pt>
                <c:pt idx="2631">
                  <c:v>26.838187383501801</c:v>
                </c:pt>
                <c:pt idx="2632">
                  <c:v>27.814819478886701</c:v>
                </c:pt>
                <c:pt idx="2633">
                  <c:v>22.295699364525699</c:v>
                </c:pt>
                <c:pt idx="2634">
                  <c:v>25.739320426051702</c:v>
                </c:pt>
                <c:pt idx="2635">
                  <c:v>25.6165782355753</c:v>
                </c:pt>
                <c:pt idx="2636">
                  <c:v>29.432759925522301</c:v>
                </c:pt>
                <c:pt idx="2637">
                  <c:v>31.984300887258701</c:v>
                </c:pt>
                <c:pt idx="2638">
                  <c:v>31.380184891886401</c:v>
                </c:pt>
                <c:pt idx="2639">
                  <c:v>24.5986434699117</c:v>
                </c:pt>
                <c:pt idx="2640">
                  <c:v>29.035251806477198</c:v>
                </c:pt>
                <c:pt idx="2641">
                  <c:v>28.5837998655729</c:v>
                </c:pt>
                <c:pt idx="2642">
                  <c:v>28.918282935342599</c:v>
                </c:pt>
                <c:pt idx="2643">
                  <c:v>38.666798315742199</c:v>
                </c:pt>
                <c:pt idx="2644">
                  <c:v>30.152077194252598</c:v>
                </c:pt>
                <c:pt idx="2645">
                  <c:v>23.702155252048701</c:v>
                </c:pt>
                <c:pt idx="2646">
                  <c:v>27.386535672650201</c:v>
                </c:pt>
                <c:pt idx="2647">
                  <c:v>32.985222611471997</c:v>
                </c:pt>
                <c:pt idx="2648">
                  <c:v>32.204423424500902</c:v>
                </c:pt>
                <c:pt idx="2649">
                  <c:v>31.685845355668</c:v>
                </c:pt>
                <c:pt idx="2650">
                  <c:v>29.40983843047</c:v>
                </c:pt>
                <c:pt idx="2651">
                  <c:v>33.604234849196096</c:v>
                </c:pt>
                <c:pt idx="2652">
                  <c:v>29.254473150139599</c:v>
                </c:pt>
                <c:pt idx="2653">
                  <c:v>28.884299851525501</c:v>
                </c:pt>
                <c:pt idx="2654">
                  <c:v>27.873254386208099</c:v>
                </c:pt>
                <c:pt idx="2655">
                  <c:v>30.0053592817866</c:v>
                </c:pt>
                <c:pt idx="2656">
                  <c:v>29.0998256483721</c:v>
                </c:pt>
                <c:pt idx="2657">
                  <c:v>29.641238362600799</c:v>
                </c:pt>
                <c:pt idx="2658">
                  <c:v>29.516215163372902</c:v>
                </c:pt>
                <c:pt idx="2659">
                  <c:v>27.789438334232599</c:v>
                </c:pt>
                <c:pt idx="2660">
                  <c:v>30.675597488000999</c:v>
                </c:pt>
                <c:pt idx="2661">
                  <c:v>31.582031451528099</c:v>
                </c:pt>
                <c:pt idx="2662">
                  <c:v>31.388356629074199</c:v>
                </c:pt>
                <c:pt idx="2663">
                  <c:v>27.465706527151799</c:v>
                </c:pt>
                <c:pt idx="2664">
                  <c:v>28.099169304240299</c:v>
                </c:pt>
                <c:pt idx="2665">
                  <c:v>29.3587798983143</c:v>
                </c:pt>
                <c:pt idx="2666">
                  <c:v>26.1653300917901</c:v>
                </c:pt>
                <c:pt idx="2667">
                  <c:v>28.851397869606199</c:v>
                </c:pt>
                <c:pt idx="2668">
                  <c:v>28.0015563456761</c:v>
                </c:pt>
                <c:pt idx="2669">
                  <c:v>27.774898475724001</c:v>
                </c:pt>
                <c:pt idx="2670">
                  <c:v>26.926145892837798</c:v>
                </c:pt>
                <c:pt idx="2671">
                  <c:v>26.3694654622111</c:v>
                </c:pt>
                <c:pt idx="2672">
                  <c:v>34.428185588303101</c:v>
                </c:pt>
                <c:pt idx="2673">
                  <c:v>28.998653336190799</c:v>
                </c:pt>
                <c:pt idx="2674">
                  <c:v>27.073160401538502</c:v>
                </c:pt>
                <c:pt idx="2675">
                  <c:v>23.9973694480109</c:v>
                </c:pt>
                <c:pt idx="2676">
                  <c:v>28.557334321211599</c:v>
                </c:pt>
                <c:pt idx="2677">
                  <c:v>30.747515566185399</c:v>
                </c:pt>
                <c:pt idx="2678">
                  <c:v>28.116826243449101</c:v>
                </c:pt>
                <c:pt idx="2679">
                  <c:v>30.132254991115701</c:v>
                </c:pt>
                <c:pt idx="2680">
                  <c:v>32.0068327222709</c:v>
                </c:pt>
                <c:pt idx="2681">
                  <c:v>30.357953774093399</c:v>
                </c:pt>
                <c:pt idx="2682">
                  <c:v>29.232747710985201</c:v>
                </c:pt>
                <c:pt idx="2683">
                  <c:v>29.431733658548598</c:v>
                </c:pt>
                <c:pt idx="2684">
                  <c:v>28.644832331156199</c:v>
                </c:pt>
                <c:pt idx="2685">
                  <c:v>28.7267441267621</c:v>
                </c:pt>
                <c:pt idx="2686">
                  <c:v>27.211253590248699</c:v>
                </c:pt>
                <c:pt idx="2687">
                  <c:v>28.3702302412824</c:v>
                </c:pt>
                <c:pt idx="2688">
                  <c:v>28.691557442147701</c:v>
                </c:pt>
                <c:pt idx="2689">
                  <c:v>22.984581601384601</c:v>
                </c:pt>
                <c:pt idx="2690">
                  <c:v>21.995032811621002</c:v>
                </c:pt>
                <c:pt idx="2691">
                  <c:v>28.984476596060102</c:v>
                </c:pt>
                <c:pt idx="2692">
                  <c:v>30.936230915683701</c:v>
                </c:pt>
                <c:pt idx="2693">
                  <c:v>28.194388371731499</c:v>
                </c:pt>
                <c:pt idx="2694">
                  <c:v>30.4792057218467</c:v>
                </c:pt>
                <c:pt idx="2695">
                  <c:v>32.181997105328598</c:v>
                </c:pt>
                <c:pt idx="2696">
                  <c:v>28.634629051551599</c:v>
                </c:pt>
                <c:pt idx="2697">
                  <c:v>28.801796810786001</c:v>
                </c:pt>
                <c:pt idx="2698">
                  <c:v>30.3103486113902</c:v>
                </c:pt>
                <c:pt idx="2699">
                  <c:v>30.5544734853911</c:v>
                </c:pt>
                <c:pt idx="2700">
                  <c:v>29.103516794182099</c:v>
                </c:pt>
                <c:pt idx="2701">
                  <c:v>30.047997547329</c:v>
                </c:pt>
                <c:pt idx="2702">
                  <c:v>29.285941672661799</c:v>
                </c:pt>
                <c:pt idx="2703">
                  <c:v>27.487935970841299</c:v>
                </c:pt>
                <c:pt idx="2704">
                  <c:v>31.247981305002298</c:v>
                </c:pt>
                <c:pt idx="2705">
                  <c:v>26.390775242105601</c:v>
                </c:pt>
                <c:pt idx="2706">
                  <c:v>26.108962457647401</c:v>
                </c:pt>
                <c:pt idx="2707">
                  <c:v>29.925062530200002</c:v>
                </c:pt>
                <c:pt idx="2708">
                  <c:v>26.7929229496734</c:v>
                </c:pt>
                <c:pt idx="2709">
                  <c:v>29.112858322032899</c:v>
                </c:pt>
                <c:pt idx="2710">
                  <c:v>29.5325758824814</c:v>
                </c:pt>
                <c:pt idx="2711">
                  <c:v>30.077860965307298</c:v>
                </c:pt>
                <c:pt idx="2712">
                  <c:v>31.7791087302164</c:v>
                </c:pt>
                <c:pt idx="2713">
                  <c:v>32.601779028506201</c:v>
                </c:pt>
                <c:pt idx="2714">
                  <c:v>32.8081836080664</c:v>
                </c:pt>
                <c:pt idx="2715">
                  <c:v>28.7301758313763</c:v>
                </c:pt>
                <c:pt idx="2716">
                  <c:v>29.8823143498002</c:v>
                </c:pt>
                <c:pt idx="2717">
                  <c:v>29.098987578209201</c:v>
                </c:pt>
                <c:pt idx="2718">
                  <c:v>28.830439554107599</c:v>
                </c:pt>
                <c:pt idx="2719">
                  <c:v>29.551066284305101</c:v>
                </c:pt>
                <c:pt idx="2720">
                  <c:v>25.102280474909701</c:v>
                </c:pt>
                <c:pt idx="2721">
                  <c:v>30.267125099654901</c:v>
                </c:pt>
                <c:pt idx="2722">
                  <c:v>31.0670994584057</c:v>
                </c:pt>
                <c:pt idx="2723">
                  <c:v>35.244893476698998</c:v>
                </c:pt>
                <c:pt idx="2724">
                  <c:v>29.725484455582698</c:v>
                </c:pt>
                <c:pt idx="2725">
                  <c:v>29.197711448938101</c:v>
                </c:pt>
                <c:pt idx="2726">
                  <c:v>29.428693028940501</c:v>
                </c:pt>
                <c:pt idx="2727">
                  <c:v>29.932561676145699</c:v>
                </c:pt>
                <c:pt idx="2728">
                  <c:v>29.038669517156901</c:v>
                </c:pt>
                <c:pt idx="2729">
                  <c:v>29.762814869317701</c:v>
                </c:pt>
                <c:pt idx="2730">
                  <c:v>30.761827028758901</c:v>
                </c:pt>
                <c:pt idx="2731">
                  <c:v>29.3971908274589</c:v>
                </c:pt>
                <c:pt idx="2732">
                  <c:v>29.941381871481301</c:v>
                </c:pt>
                <c:pt idx="2733">
                  <c:v>33.623649813451401</c:v>
                </c:pt>
                <c:pt idx="2734">
                  <c:v>29.513278175399599</c:v>
                </c:pt>
                <c:pt idx="2735">
                  <c:v>33.825515140256897</c:v>
                </c:pt>
                <c:pt idx="2736">
                  <c:v>30.144642177963402</c:v>
                </c:pt>
                <c:pt idx="2737">
                  <c:v>30.972215461146899</c:v>
                </c:pt>
                <c:pt idx="2738">
                  <c:v>26.721923573072299</c:v>
                </c:pt>
                <c:pt idx="2739">
                  <c:v>25.0886101272994</c:v>
                </c:pt>
                <c:pt idx="2740">
                  <c:v>28.8118948233342</c:v>
                </c:pt>
                <c:pt idx="2741">
                  <c:v>30.131243397214099</c:v>
                </c:pt>
                <c:pt idx="2742">
                  <c:v>29.771471754876298</c:v>
                </c:pt>
                <c:pt idx="2743">
                  <c:v>29.434468377271699</c:v>
                </c:pt>
                <c:pt idx="2744">
                  <c:v>30.2359125423588</c:v>
                </c:pt>
                <c:pt idx="2745">
                  <c:v>32.492843567283302</c:v>
                </c:pt>
                <c:pt idx="2746">
                  <c:v>31.461584556241899</c:v>
                </c:pt>
                <c:pt idx="2747">
                  <c:v>29.965247592369501</c:v>
                </c:pt>
                <c:pt idx="2748">
                  <c:v>30.623812360418199</c:v>
                </c:pt>
                <c:pt idx="2749">
                  <c:v>28.620000904078999</c:v>
                </c:pt>
                <c:pt idx="2750">
                  <c:v>31.9003911324291</c:v>
                </c:pt>
                <c:pt idx="2751">
                  <c:v>33.725318186366898</c:v>
                </c:pt>
                <c:pt idx="2752">
                  <c:v>34.336959953401497</c:v>
                </c:pt>
                <c:pt idx="2753">
                  <c:v>29.732245470293702</c:v>
                </c:pt>
                <c:pt idx="2754">
                  <c:v>29.712250558927899</c:v>
                </c:pt>
                <c:pt idx="2755">
                  <c:v>34.333299111861997</c:v>
                </c:pt>
                <c:pt idx="2756">
                  <c:v>28.0285095108311</c:v>
                </c:pt>
                <c:pt idx="2757">
                  <c:v>30.8824955103102</c:v>
                </c:pt>
                <c:pt idx="2758">
                  <c:v>31.779336691983701</c:v>
                </c:pt>
                <c:pt idx="2759">
                  <c:v>28.695466581492401</c:v>
                </c:pt>
                <c:pt idx="2760">
                  <c:v>24.984403241689201</c:v>
                </c:pt>
                <c:pt idx="2761">
                  <c:v>29.395489051550602</c:v>
                </c:pt>
                <c:pt idx="2762">
                  <c:v>27.2053151836969</c:v>
                </c:pt>
                <c:pt idx="2763">
                  <c:v>35.027809416461899</c:v>
                </c:pt>
                <c:pt idx="2764">
                  <c:v>32.113492054143997</c:v>
                </c:pt>
                <c:pt idx="2765">
                  <c:v>30.1813539399405</c:v>
                </c:pt>
                <c:pt idx="2766">
                  <c:v>29.425148240032001</c:v>
                </c:pt>
                <c:pt idx="2767">
                  <c:v>28.877366073155699</c:v>
                </c:pt>
                <c:pt idx="2768">
                  <c:v>30.550515273068299</c:v>
                </c:pt>
                <c:pt idx="2769">
                  <c:v>30.204446629556202</c:v>
                </c:pt>
                <c:pt idx="2770">
                  <c:v>33.527084005660697</c:v>
                </c:pt>
                <c:pt idx="2771">
                  <c:v>30.252913601102701</c:v>
                </c:pt>
                <c:pt idx="2772">
                  <c:v>28.673972703794099</c:v>
                </c:pt>
                <c:pt idx="2773">
                  <c:v>30.311750676823198</c:v>
                </c:pt>
                <c:pt idx="2774">
                  <c:v>30.029731607009499</c:v>
                </c:pt>
                <c:pt idx="2775">
                  <c:v>29.206937359984799</c:v>
                </c:pt>
                <c:pt idx="2776">
                  <c:v>30.036222223847901</c:v>
                </c:pt>
                <c:pt idx="2777">
                  <c:v>29.113310808712299</c:v>
                </c:pt>
                <c:pt idx="2778">
                  <c:v>27.975709780652998</c:v>
                </c:pt>
                <c:pt idx="2779">
                  <c:v>28.238045444674899</c:v>
                </c:pt>
                <c:pt idx="2780">
                  <c:v>24.7744355947227</c:v>
                </c:pt>
                <c:pt idx="2781">
                  <c:v>31.770029862224</c:v>
                </c:pt>
                <c:pt idx="2782">
                  <c:v>29.947696935553701</c:v>
                </c:pt>
                <c:pt idx="2783">
                  <c:v>29.968394520697601</c:v>
                </c:pt>
                <c:pt idx="2784">
                  <c:v>29.419794435002402</c:v>
                </c:pt>
                <c:pt idx="2785">
                  <c:v>25.8057318133061</c:v>
                </c:pt>
                <c:pt idx="2786">
                  <c:v>27.489348225466099</c:v>
                </c:pt>
                <c:pt idx="2787">
                  <c:v>32.325053622678702</c:v>
                </c:pt>
                <c:pt idx="2788">
                  <c:v>33.101289505747602</c:v>
                </c:pt>
                <c:pt idx="2789">
                  <c:v>32.821717633226001</c:v>
                </c:pt>
                <c:pt idx="2790">
                  <c:v>29.318602355564899</c:v>
                </c:pt>
                <c:pt idx="2791">
                  <c:v>33.332254903600898</c:v>
                </c:pt>
                <c:pt idx="2792">
                  <c:v>28.5503054033124</c:v>
                </c:pt>
                <c:pt idx="2793">
                  <c:v>28.080650444713498</c:v>
                </c:pt>
                <c:pt idx="2794">
                  <c:v>29.177142272589698</c:v>
                </c:pt>
                <c:pt idx="2795">
                  <c:v>27.7961090061745</c:v>
                </c:pt>
                <c:pt idx="2796">
                  <c:v>25.669514343682099</c:v>
                </c:pt>
                <c:pt idx="2797">
                  <c:v>32.196466104380796</c:v>
                </c:pt>
                <c:pt idx="2798">
                  <c:v>30.618459478773499</c:v>
                </c:pt>
                <c:pt idx="2799">
                  <c:v>31.082646353112999</c:v>
                </c:pt>
                <c:pt idx="2800">
                  <c:v>31.5112772879252</c:v>
                </c:pt>
                <c:pt idx="2801">
                  <c:v>28.800057461415399</c:v>
                </c:pt>
                <c:pt idx="2802">
                  <c:v>28.486939788742198</c:v>
                </c:pt>
                <c:pt idx="2803">
                  <c:v>30.966626484143699</c:v>
                </c:pt>
                <c:pt idx="2804">
                  <c:v>33.2291029872612</c:v>
                </c:pt>
                <c:pt idx="2805">
                  <c:v>28.3058435976134</c:v>
                </c:pt>
                <c:pt idx="2806">
                  <c:v>29.171791196726101</c:v>
                </c:pt>
                <c:pt idx="2807">
                  <c:v>30.3335186195022</c:v>
                </c:pt>
                <c:pt idx="2808">
                  <c:v>29.292734331567601</c:v>
                </c:pt>
                <c:pt idx="2809">
                  <c:v>27.5847652505892</c:v>
                </c:pt>
                <c:pt idx="2810">
                  <c:v>33.903408844997898</c:v>
                </c:pt>
                <c:pt idx="2811">
                  <c:v>31.3505944001611</c:v>
                </c:pt>
                <c:pt idx="2812">
                  <c:v>30.215696522064</c:v>
                </c:pt>
                <c:pt idx="2813">
                  <c:v>29.323090228686901</c:v>
                </c:pt>
                <c:pt idx="2814">
                  <c:v>30.058346202201701</c:v>
                </c:pt>
                <c:pt idx="2815">
                  <c:v>30.7831342039952</c:v>
                </c:pt>
                <c:pt idx="2816">
                  <c:v>29.206467290862001</c:v>
                </c:pt>
                <c:pt idx="2817">
                  <c:v>29.561040860125701</c:v>
                </c:pt>
                <c:pt idx="2818">
                  <c:v>28.234535687883501</c:v>
                </c:pt>
                <c:pt idx="2819">
                  <c:v>29.622338964363699</c:v>
                </c:pt>
                <c:pt idx="2820">
                  <c:v>29.996685990259799</c:v>
                </c:pt>
                <c:pt idx="2821">
                  <c:v>28.997970101106599</c:v>
                </c:pt>
                <c:pt idx="2822">
                  <c:v>28.273279492289799</c:v>
                </c:pt>
                <c:pt idx="2823">
                  <c:v>30.082264944593501</c:v>
                </c:pt>
                <c:pt idx="2824">
                  <c:v>32.799208536348402</c:v>
                </c:pt>
                <c:pt idx="2825">
                  <c:v>32.763592513257898</c:v>
                </c:pt>
                <c:pt idx="2826">
                  <c:v>33.092817649526403</c:v>
                </c:pt>
                <c:pt idx="2827">
                  <c:v>32.219076653133897</c:v>
                </c:pt>
                <c:pt idx="2828">
                  <c:v>28.987075707551099</c:v>
                </c:pt>
                <c:pt idx="2829">
                  <c:v>31.597811015315699</c:v>
                </c:pt>
                <c:pt idx="2830">
                  <c:v>30.285363243332899</c:v>
                </c:pt>
                <c:pt idx="2831">
                  <c:v>30.758257226371601</c:v>
                </c:pt>
                <c:pt idx="2832">
                  <c:v>29.939389812041199</c:v>
                </c:pt>
                <c:pt idx="2833">
                  <c:v>27.911222463547499</c:v>
                </c:pt>
                <c:pt idx="2834">
                  <c:v>29.498328676861</c:v>
                </c:pt>
                <c:pt idx="2835">
                  <c:v>24.997336961999899</c:v>
                </c:pt>
                <c:pt idx="2836">
                  <c:v>29.885134641884001</c:v>
                </c:pt>
                <c:pt idx="2837">
                  <c:v>21.793263757205199</c:v>
                </c:pt>
                <c:pt idx="2838">
                  <c:v>23.1898872650616</c:v>
                </c:pt>
                <c:pt idx="2839">
                  <c:v>29.3515849162319</c:v>
                </c:pt>
                <c:pt idx="2840">
                  <c:v>31.1323056109341</c:v>
                </c:pt>
                <c:pt idx="2841">
                  <c:v>30.312373769325902</c:v>
                </c:pt>
                <c:pt idx="2842">
                  <c:v>30.969623529881002</c:v>
                </c:pt>
                <c:pt idx="2843">
                  <c:v>30.782371588385899</c:v>
                </c:pt>
                <c:pt idx="2844">
                  <c:v>29.2470714995458</c:v>
                </c:pt>
                <c:pt idx="2845">
                  <c:v>28.717640297887101</c:v>
                </c:pt>
                <c:pt idx="2846">
                  <c:v>28.865133524172101</c:v>
                </c:pt>
                <c:pt idx="2847">
                  <c:v>32.420562047133998</c:v>
                </c:pt>
                <c:pt idx="2848">
                  <c:v>28.9008169487077</c:v>
                </c:pt>
                <c:pt idx="2849">
                  <c:v>30.3421389895245</c:v>
                </c:pt>
                <c:pt idx="2850">
                  <c:v>29.704397659057701</c:v>
                </c:pt>
                <c:pt idx="2851">
                  <c:v>30.333507164306099</c:v>
                </c:pt>
                <c:pt idx="2852">
                  <c:v>29.881759574603599</c:v>
                </c:pt>
                <c:pt idx="2853">
                  <c:v>25.902191421604499</c:v>
                </c:pt>
                <c:pt idx="2854">
                  <c:v>24.099847081939</c:v>
                </c:pt>
                <c:pt idx="2855">
                  <c:v>28.461553065653099</c:v>
                </c:pt>
                <c:pt idx="2856">
                  <c:v>30.764772691112999</c:v>
                </c:pt>
                <c:pt idx="2857">
                  <c:v>31.365553629639098</c:v>
                </c:pt>
                <c:pt idx="2858">
                  <c:v>31.305013262386201</c:v>
                </c:pt>
                <c:pt idx="2859">
                  <c:v>30.962012453245698</c:v>
                </c:pt>
                <c:pt idx="2860">
                  <c:v>30.246139432302801</c:v>
                </c:pt>
                <c:pt idx="2861">
                  <c:v>26.665964308731901</c:v>
                </c:pt>
                <c:pt idx="2862">
                  <c:v>27.5220488409397</c:v>
                </c:pt>
                <c:pt idx="2863">
                  <c:v>29.385866900305601</c:v>
                </c:pt>
                <c:pt idx="2864">
                  <c:v>31.741837945658599</c:v>
                </c:pt>
                <c:pt idx="2865">
                  <c:v>32.173931452403899</c:v>
                </c:pt>
                <c:pt idx="2866">
                  <c:v>31.873300034401399</c:v>
                </c:pt>
                <c:pt idx="2867">
                  <c:v>29.126495477828801</c:v>
                </c:pt>
                <c:pt idx="2868">
                  <c:v>28.579993080755099</c:v>
                </c:pt>
                <c:pt idx="2869">
                  <c:v>30.642303303418299</c:v>
                </c:pt>
                <c:pt idx="2870">
                  <c:v>30.212573557060601</c:v>
                </c:pt>
                <c:pt idx="2871">
                  <c:v>30.737833650133599</c:v>
                </c:pt>
                <c:pt idx="2872">
                  <c:v>30.086275982558501</c:v>
                </c:pt>
                <c:pt idx="2873">
                  <c:v>30.251526498055799</c:v>
                </c:pt>
                <c:pt idx="2874">
                  <c:v>30.7359696049202</c:v>
                </c:pt>
                <c:pt idx="2875">
                  <c:v>31.762311200605801</c:v>
                </c:pt>
                <c:pt idx="2876">
                  <c:v>30.752081249142599</c:v>
                </c:pt>
                <c:pt idx="2877">
                  <c:v>30.355277559904199</c:v>
                </c:pt>
                <c:pt idx="2878">
                  <c:v>31.377767380542899</c:v>
                </c:pt>
                <c:pt idx="2879">
                  <c:v>32.391808696517899</c:v>
                </c:pt>
                <c:pt idx="2880">
                  <c:v>32.802051120886198</c:v>
                </c:pt>
                <c:pt idx="2881">
                  <c:v>31.438299814046101</c:v>
                </c:pt>
                <c:pt idx="2882">
                  <c:v>30.5735243889063</c:v>
                </c:pt>
                <c:pt idx="2883">
                  <c:v>28.6057236303098</c:v>
                </c:pt>
                <c:pt idx="2884">
                  <c:v>27.694939852911101</c:v>
                </c:pt>
                <c:pt idx="2885">
                  <c:v>24.596364659276301</c:v>
                </c:pt>
                <c:pt idx="2886">
                  <c:v>31.272591419123899</c:v>
                </c:pt>
                <c:pt idx="2887">
                  <c:v>29.705655606334101</c:v>
                </c:pt>
                <c:pt idx="2888">
                  <c:v>30.764052526093501</c:v>
                </c:pt>
                <c:pt idx="2889">
                  <c:v>30.254891616042499</c:v>
                </c:pt>
                <c:pt idx="2890">
                  <c:v>29.267010479422101</c:v>
                </c:pt>
                <c:pt idx="2891">
                  <c:v>31.797116718033301</c:v>
                </c:pt>
                <c:pt idx="2892">
                  <c:v>32.081508800031699</c:v>
                </c:pt>
                <c:pt idx="2893">
                  <c:v>31.791877092553101</c:v>
                </c:pt>
                <c:pt idx="2894">
                  <c:v>31.045025020952099</c:v>
                </c:pt>
                <c:pt idx="2895">
                  <c:v>30.3634710512924</c:v>
                </c:pt>
                <c:pt idx="2896">
                  <c:v>34.823746149322098</c:v>
                </c:pt>
                <c:pt idx="2897">
                  <c:v>30.851090094812999</c:v>
                </c:pt>
                <c:pt idx="2898">
                  <c:v>27.698623833752599</c:v>
                </c:pt>
                <c:pt idx="2899">
                  <c:v>30.325190456565501</c:v>
                </c:pt>
                <c:pt idx="2900">
                  <c:v>22.896162852471299</c:v>
                </c:pt>
                <c:pt idx="2901">
                  <c:v>30.916543664965602</c:v>
                </c:pt>
                <c:pt idx="2902">
                  <c:v>32.998164741401602</c:v>
                </c:pt>
                <c:pt idx="2903">
                  <c:v>29.2999632208757</c:v>
                </c:pt>
                <c:pt idx="2904">
                  <c:v>31.100909901076601</c:v>
                </c:pt>
                <c:pt idx="2905">
                  <c:v>31.510387339562602</c:v>
                </c:pt>
                <c:pt idx="2906">
                  <c:v>33.614022735463699</c:v>
                </c:pt>
                <c:pt idx="2907">
                  <c:v>31.3738573953177</c:v>
                </c:pt>
                <c:pt idx="2908">
                  <c:v>31.078131843491398</c:v>
                </c:pt>
                <c:pt idx="2909">
                  <c:v>29.417307225555</c:v>
                </c:pt>
                <c:pt idx="2910">
                  <c:v>31.0907878454966</c:v>
                </c:pt>
                <c:pt idx="2911">
                  <c:v>32.588398473148601</c:v>
                </c:pt>
                <c:pt idx="2912">
                  <c:v>30.663590357329301</c:v>
                </c:pt>
                <c:pt idx="2913">
                  <c:v>30.7596746086924</c:v>
                </c:pt>
                <c:pt idx="2914">
                  <c:v>32.481003503653902</c:v>
                </c:pt>
                <c:pt idx="2915">
                  <c:v>29.813041438135901</c:v>
                </c:pt>
                <c:pt idx="2916">
                  <c:v>30.9681579546812</c:v>
                </c:pt>
                <c:pt idx="2917">
                  <c:v>30.1828241251654</c:v>
                </c:pt>
                <c:pt idx="2918">
                  <c:v>28.797267348493399</c:v>
                </c:pt>
                <c:pt idx="2919">
                  <c:v>29.754614796704399</c:v>
                </c:pt>
                <c:pt idx="2920">
                  <c:v>30.385563586475701</c:v>
                </c:pt>
                <c:pt idx="2921">
                  <c:v>31.812726958141099</c:v>
                </c:pt>
                <c:pt idx="2922">
                  <c:v>32.875907874020299</c:v>
                </c:pt>
                <c:pt idx="2923">
                  <c:v>29.8819774390943</c:v>
                </c:pt>
                <c:pt idx="2924">
                  <c:v>32.6998710041089</c:v>
                </c:pt>
                <c:pt idx="2925">
                  <c:v>30.3623831875008</c:v>
                </c:pt>
                <c:pt idx="2926">
                  <c:v>30.525242363047798</c:v>
                </c:pt>
                <c:pt idx="2927">
                  <c:v>27.456022193918599</c:v>
                </c:pt>
                <c:pt idx="2928">
                  <c:v>23.902298012431501</c:v>
                </c:pt>
                <c:pt idx="2929">
                  <c:v>29.142657913710298</c:v>
                </c:pt>
                <c:pt idx="2930">
                  <c:v>30.167240243848301</c:v>
                </c:pt>
                <c:pt idx="2931">
                  <c:v>30.563726227989701</c:v>
                </c:pt>
                <c:pt idx="2932">
                  <c:v>31.271996736366599</c:v>
                </c:pt>
                <c:pt idx="2933">
                  <c:v>33.020183082616697</c:v>
                </c:pt>
                <c:pt idx="2934">
                  <c:v>29.973312309252201</c:v>
                </c:pt>
                <c:pt idx="2935">
                  <c:v>33.124200933132698</c:v>
                </c:pt>
                <c:pt idx="2936">
                  <c:v>31.341297171704898</c:v>
                </c:pt>
                <c:pt idx="2937">
                  <c:v>28.274045602610201</c:v>
                </c:pt>
                <c:pt idx="2938">
                  <c:v>29.074561399828401</c:v>
                </c:pt>
                <c:pt idx="2939">
                  <c:v>30.488264620634201</c:v>
                </c:pt>
                <c:pt idx="2940">
                  <c:v>28.643776582325099</c:v>
                </c:pt>
                <c:pt idx="2941">
                  <c:v>29.8096051090088</c:v>
                </c:pt>
                <c:pt idx="2942">
                  <c:v>30.082709550229598</c:v>
                </c:pt>
                <c:pt idx="2943">
                  <c:v>32.171316813756299</c:v>
                </c:pt>
                <c:pt idx="2944">
                  <c:v>32.206116594935601</c:v>
                </c:pt>
                <c:pt idx="2945">
                  <c:v>30.882342551639301</c:v>
                </c:pt>
                <c:pt idx="2946">
                  <c:v>31.984636453886299</c:v>
                </c:pt>
                <c:pt idx="2947">
                  <c:v>29.2131797398653</c:v>
                </c:pt>
                <c:pt idx="2948">
                  <c:v>32.592824009851903</c:v>
                </c:pt>
                <c:pt idx="2949">
                  <c:v>30.553065321260899</c:v>
                </c:pt>
                <c:pt idx="2950">
                  <c:v>29.234065163510699</c:v>
                </c:pt>
                <c:pt idx="2951">
                  <c:v>28.443826695353302</c:v>
                </c:pt>
                <c:pt idx="2952">
                  <c:v>29.897935696150199</c:v>
                </c:pt>
                <c:pt idx="2953">
                  <c:v>31.871277905553299</c:v>
                </c:pt>
                <c:pt idx="2954">
                  <c:v>29.754212232546301</c:v>
                </c:pt>
                <c:pt idx="2955">
                  <c:v>32.487262229700598</c:v>
                </c:pt>
                <c:pt idx="2956">
                  <c:v>30.235458964529201</c:v>
                </c:pt>
                <c:pt idx="2957">
                  <c:v>30.737978756393201</c:v>
                </c:pt>
                <c:pt idx="2958">
                  <c:v>28.8511716482843</c:v>
                </c:pt>
                <c:pt idx="2959">
                  <c:v>30.5283278751767</c:v>
                </c:pt>
                <c:pt idx="2960">
                  <c:v>27.824790024666299</c:v>
                </c:pt>
                <c:pt idx="2961">
                  <c:v>30.025171593263799</c:v>
                </c:pt>
                <c:pt idx="2962">
                  <c:v>31.9701429990624</c:v>
                </c:pt>
                <c:pt idx="2963">
                  <c:v>30.127757896138299</c:v>
                </c:pt>
                <c:pt idx="2964">
                  <c:v>30.516255792823198</c:v>
                </c:pt>
                <c:pt idx="2965">
                  <c:v>30.485895045568999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719-40FB-9391-D471CE1FB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213024"/>
        <c:axId val="619221184"/>
      </c:scatterChart>
      <c:valAx>
        <c:axId val="619213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NDWI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221184"/>
        <c:crosses val="autoZero"/>
        <c:crossBetween val="midCat"/>
      </c:valAx>
      <c:valAx>
        <c:axId val="619221184"/>
        <c:scaling>
          <c:orientation val="minMax"/>
          <c:min val="2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213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'2015'!$I$1</c:f>
              <c:strCache>
                <c:ptCount val="1"/>
                <c:pt idx="0">
                  <c:v>LST_15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3480550508109563"/>
                  <c:y val="-8.7464655153399948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'2015'!$H$2:$H$1206</c:f>
              <c:numCache>
                <c:formatCode>General</c:formatCode>
                <c:ptCount val="1205"/>
                <c:pt idx="0">
                  <c:v>3.3145103603601497E-2</c:v>
                </c:pt>
                <c:pt idx="1">
                  <c:v>4.5327365398407003E-2</c:v>
                </c:pt>
                <c:pt idx="2">
                  <c:v>7.23684206604958E-2</c:v>
                </c:pt>
                <c:pt idx="3">
                  <c:v>5.09764142334461E-2</c:v>
                </c:pt>
                <c:pt idx="4">
                  <c:v>0.12062848359346399</c:v>
                </c:pt>
                <c:pt idx="5">
                  <c:v>-9.9403060972690596E-2</c:v>
                </c:pt>
                <c:pt idx="6">
                  <c:v>-0.26403984427452099</c:v>
                </c:pt>
                <c:pt idx="7">
                  <c:v>-0.21858935058116899</c:v>
                </c:pt>
                <c:pt idx="8">
                  <c:v>0.110736556351185</c:v>
                </c:pt>
                <c:pt idx="9">
                  <c:v>-0.11954727768898001</c:v>
                </c:pt>
                <c:pt idx="10">
                  <c:v>9.77177023887634E-2</c:v>
                </c:pt>
                <c:pt idx="11">
                  <c:v>1.80761776864529E-2</c:v>
                </c:pt>
                <c:pt idx="12">
                  <c:v>-4.9141503870487199E-2</c:v>
                </c:pt>
                <c:pt idx="13">
                  <c:v>2.32253838330507E-2</c:v>
                </c:pt>
                <c:pt idx="14">
                  <c:v>-0.252657771110535</c:v>
                </c:pt>
                <c:pt idx="15">
                  <c:v>1.55624719336629E-2</c:v>
                </c:pt>
                <c:pt idx="16">
                  <c:v>0.117843508720398</c:v>
                </c:pt>
                <c:pt idx="17">
                  <c:v>0.100940972566605</c:v>
                </c:pt>
                <c:pt idx="18">
                  <c:v>4.5100353658199303E-2</c:v>
                </c:pt>
                <c:pt idx="19">
                  <c:v>5.6475169956684099E-2</c:v>
                </c:pt>
                <c:pt idx="20">
                  <c:v>-0.48528173565864602</c:v>
                </c:pt>
                <c:pt idx="21">
                  <c:v>-0.38293823599815402</c:v>
                </c:pt>
                <c:pt idx="22">
                  <c:v>-0.32518991827964799</c:v>
                </c:pt>
                <c:pt idx="23">
                  <c:v>-0.37786978483200101</c:v>
                </c:pt>
                <c:pt idx="24">
                  <c:v>-0.23824575543403601</c:v>
                </c:pt>
                <c:pt idx="25">
                  <c:v>-0.155835956335068</c:v>
                </c:pt>
                <c:pt idx="26">
                  <c:v>-0.41475212574005099</c:v>
                </c:pt>
                <c:pt idx="27">
                  <c:v>-0.32581913471221902</c:v>
                </c:pt>
                <c:pt idx="28">
                  <c:v>-0.23672737181186701</c:v>
                </c:pt>
                <c:pt idx="29">
                  <c:v>3.3799532800912899E-2</c:v>
                </c:pt>
                <c:pt idx="30">
                  <c:v>-0.28309306502342202</c:v>
                </c:pt>
                <c:pt idx="31">
                  <c:v>8.7179489433765397E-2</c:v>
                </c:pt>
                <c:pt idx="32">
                  <c:v>0.161253556609154</c:v>
                </c:pt>
                <c:pt idx="33">
                  <c:v>-0.154527768492699</c:v>
                </c:pt>
                <c:pt idx="34">
                  <c:v>4.76190494373441E-3</c:v>
                </c:pt>
                <c:pt idx="35">
                  <c:v>8.1319972872734098E-2</c:v>
                </c:pt>
                <c:pt idx="36">
                  <c:v>-0.37308731675147999</c:v>
                </c:pt>
                <c:pt idx="37">
                  <c:v>-0.21718087792396501</c:v>
                </c:pt>
                <c:pt idx="38">
                  <c:v>1.5608181245625E-2</c:v>
                </c:pt>
                <c:pt idx="39">
                  <c:v>6.6785797476768494E-2</c:v>
                </c:pt>
                <c:pt idx="40">
                  <c:v>5.6179776787757901E-2</c:v>
                </c:pt>
                <c:pt idx="41">
                  <c:v>9.9780917167663602E-2</c:v>
                </c:pt>
                <c:pt idx="42">
                  <c:v>8.0051928758621202E-2</c:v>
                </c:pt>
                <c:pt idx="43">
                  <c:v>0.120601668953896</c:v>
                </c:pt>
                <c:pt idx="44">
                  <c:v>-7.0911720395088196E-2</c:v>
                </c:pt>
                <c:pt idx="45">
                  <c:v>-0.36495175957679699</c:v>
                </c:pt>
                <c:pt idx="46">
                  <c:v>8.2336127758026095E-2</c:v>
                </c:pt>
                <c:pt idx="47">
                  <c:v>-0.31092783808708202</c:v>
                </c:pt>
                <c:pt idx="48">
                  <c:v>0.111406721174717</c:v>
                </c:pt>
                <c:pt idx="49">
                  <c:v>8.5652329027652699E-2</c:v>
                </c:pt>
                <c:pt idx="50">
                  <c:v>7.7701337635517106E-2</c:v>
                </c:pt>
                <c:pt idx="51">
                  <c:v>-0.177051201462746</c:v>
                </c:pt>
                <c:pt idx="52">
                  <c:v>-0.18804185092449199</c:v>
                </c:pt>
                <c:pt idx="53">
                  <c:v>-0.28678679466247597</c:v>
                </c:pt>
                <c:pt idx="54">
                  <c:v>-0.16861143708229101</c:v>
                </c:pt>
                <c:pt idx="55">
                  <c:v>-4.7906197607517201E-2</c:v>
                </c:pt>
                <c:pt idx="56">
                  <c:v>4.2815249413251898E-2</c:v>
                </c:pt>
                <c:pt idx="57">
                  <c:v>0.135678395628929</c:v>
                </c:pt>
                <c:pt idx="58">
                  <c:v>2.5194400921464001E-2</c:v>
                </c:pt>
                <c:pt idx="59">
                  <c:v>5.2329290658235501E-2</c:v>
                </c:pt>
                <c:pt idx="60">
                  <c:v>-0.18941175937652599</c:v>
                </c:pt>
                <c:pt idx="61">
                  <c:v>-7.1793489158153506E-2</c:v>
                </c:pt>
                <c:pt idx="62">
                  <c:v>3.4908864647149998E-2</c:v>
                </c:pt>
                <c:pt idx="63">
                  <c:v>4.1385948657989502E-2</c:v>
                </c:pt>
                <c:pt idx="64">
                  <c:v>5.1038365811109501E-2</c:v>
                </c:pt>
                <c:pt idx="65">
                  <c:v>4.0654998272657401E-2</c:v>
                </c:pt>
                <c:pt idx="66">
                  <c:v>8.0786541104316698E-2</c:v>
                </c:pt>
                <c:pt idx="67">
                  <c:v>0.127066820859909</c:v>
                </c:pt>
                <c:pt idx="68">
                  <c:v>-2.48144213110209E-2</c:v>
                </c:pt>
                <c:pt idx="69">
                  <c:v>0.122266843914986</c:v>
                </c:pt>
                <c:pt idx="70">
                  <c:v>-0.33333334326744102</c:v>
                </c:pt>
                <c:pt idx="71">
                  <c:v>-0.30614805221557601</c:v>
                </c:pt>
                <c:pt idx="72">
                  <c:v>3.5820893943309798E-2</c:v>
                </c:pt>
                <c:pt idx="73">
                  <c:v>0.137096777558327</c:v>
                </c:pt>
                <c:pt idx="74">
                  <c:v>0.144641414284706</c:v>
                </c:pt>
                <c:pt idx="75">
                  <c:v>0.102384865283966</c:v>
                </c:pt>
                <c:pt idx="76">
                  <c:v>-0.117490492761135</c:v>
                </c:pt>
                <c:pt idx="77">
                  <c:v>-0.21567074954509699</c:v>
                </c:pt>
                <c:pt idx="78">
                  <c:v>-5.5599998682737399E-2</c:v>
                </c:pt>
                <c:pt idx="79">
                  <c:v>-0.40492612123489402</c:v>
                </c:pt>
                <c:pt idx="80">
                  <c:v>0.10196229070425</c:v>
                </c:pt>
                <c:pt idx="81">
                  <c:v>-0.38998898863792397</c:v>
                </c:pt>
                <c:pt idx="82">
                  <c:v>7.0736721158027593E-2</c:v>
                </c:pt>
                <c:pt idx="83">
                  <c:v>2.71940659731627E-2</c:v>
                </c:pt>
                <c:pt idx="84">
                  <c:v>6.00686483085155E-2</c:v>
                </c:pt>
                <c:pt idx="85">
                  <c:v>-8.8226348161697405E-3</c:v>
                </c:pt>
                <c:pt idx="86">
                  <c:v>-5.4389528930187198E-2</c:v>
                </c:pt>
                <c:pt idx="87">
                  <c:v>-0.133552432060242</c:v>
                </c:pt>
                <c:pt idx="88">
                  <c:v>8.3629317581653595E-2</c:v>
                </c:pt>
                <c:pt idx="89">
                  <c:v>1.6969336196780201E-2</c:v>
                </c:pt>
                <c:pt idx="90">
                  <c:v>5.7724025100469603E-2</c:v>
                </c:pt>
                <c:pt idx="91">
                  <c:v>-6.3453815877437605E-2</c:v>
                </c:pt>
                <c:pt idx="92">
                  <c:v>-2.70270276814699E-2</c:v>
                </c:pt>
                <c:pt idx="93">
                  <c:v>5.7109557092189803E-2</c:v>
                </c:pt>
                <c:pt idx="94">
                  <c:v>2.3626878857612599E-2</c:v>
                </c:pt>
                <c:pt idx="95">
                  <c:v>6.9375000894069699E-2</c:v>
                </c:pt>
                <c:pt idx="96">
                  <c:v>6.4220182597637204E-2</c:v>
                </c:pt>
                <c:pt idx="97">
                  <c:v>9.9309615790844005E-2</c:v>
                </c:pt>
                <c:pt idx="98">
                  <c:v>0.13963636755943301</c:v>
                </c:pt>
                <c:pt idx="99">
                  <c:v>3.7344399839639698E-2</c:v>
                </c:pt>
                <c:pt idx="100">
                  <c:v>2.3234624415636101E-2</c:v>
                </c:pt>
                <c:pt idx="101">
                  <c:v>6.6331654787063599E-2</c:v>
                </c:pt>
                <c:pt idx="102">
                  <c:v>2.0728008821606601E-2</c:v>
                </c:pt>
                <c:pt idx="103">
                  <c:v>-0.26754385232925398</c:v>
                </c:pt>
                <c:pt idx="104">
                  <c:v>-0.35539320111274703</c:v>
                </c:pt>
                <c:pt idx="105">
                  <c:v>-6.6980026662349701E-2</c:v>
                </c:pt>
                <c:pt idx="106">
                  <c:v>9.46676060557365E-2</c:v>
                </c:pt>
                <c:pt idx="107">
                  <c:v>0.165432944893837</c:v>
                </c:pt>
                <c:pt idx="108">
                  <c:v>-5.7492077350616497E-2</c:v>
                </c:pt>
                <c:pt idx="109">
                  <c:v>-0.123112127184868</c:v>
                </c:pt>
                <c:pt idx="110">
                  <c:v>0.12690143287181899</c:v>
                </c:pt>
                <c:pt idx="111">
                  <c:v>0.10530002415180199</c:v>
                </c:pt>
                <c:pt idx="112">
                  <c:v>-0.35985532402992199</c:v>
                </c:pt>
                <c:pt idx="113">
                  <c:v>-0.14689551293849901</c:v>
                </c:pt>
                <c:pt idx="114">
                  <c:v>-3.3288225531578099E-2</c:v>
                </c:pt>
                <c:pt idx="115">
                  <c:v>-0.191828593611717</c:v>
                </c:pt>
                <c:pt idx="116">
                  <c:v>7.5100809335708604E-2</c:v>
                </c:pt>
                <c:pt idx="117">
                  <c:v>3.62252667546272E-2</c:v>
                </c:pt>
                <c:pt idx="118">
                  <c:v>8.0724880099296598E-2</c:v>
                </c:pt>
                <c:pt idx="119">
                  <c:v>6.8435013294219998E-2</c:v>
                </c:pt>
                <c:pt idx="120">
                  <c:v>-2.4108003824949299E-2</c:v>
                </c:pt>
                <c:pt idx="121">
                  <c:v>2.6460859924554801E-2</c:v>
                </c:pt>
                <c:pt idx="122">
                  <c:v>-0.13140836358070401</c:v>
                </c:pt>
                <c:pt idx="123">
                  <c:v>-4.6711154282093E-2</c:v>
                </c:pt>
                <c:pt idx="124">
                  <c:v>2.33045294880867E-2</c:v>
                </c:pt>
                <c:pt idx="125">
                  <c:v>4.1253596544265698E-2</c:v>
                </c:pt>
                <c:pt idx="126">
                  <c:v>4.7274749726057101E-2</c:v>
                </c:pt>
                <c:pt idx="127">
                  <c:v>1.15384617820382E-2</c:v>
                </c:pt>
                <c:pt idx="128">
                  <c:v>7.3502160608768505E-2</c:v>
                </c:pt>
                <c:pt idx="129">
                  <c:v>5.7192981243133503E-2</c:v>
                </c:pt>
                <c:pt idx="130">
                  <c:v>7.6541677117347703E-2</c:v>
                </c:pt>
                <c:pt idx="131">
                  <c:v>3.4914359450340299E-2</c:v>
                </c:pt>
                <c:pt idx="132">
                  <c:v>-0.15027932822704301</c:v>
                </c:pt>
                <c:pt idx="133">
                  <c:v>6.2305297702550902E-2</c:v>
                </c:pt>
                <c:pt idx="134">
                  <c:v>7.3509015142917605E-2</c:v>
                </c:pt>
                <c:pt idx="135">
                  <c:v>2.6852151378989199E-2</c:v>
                </c:pt>
                <c:pt idx="136">
                  <c:v>7.0695556700229603E-2</c:v>
                </c:pt>
                <c:pt idx="137">
                  <c:v>7.0616111159324604E-2</c:v>
                </c:pt>
                <c:pt idx="138">
                  <c:v>4.0600478649139397E-2</c:v>
                </c:pt>
                <c:pt idx="139">
                  <c:v>2.0365169271826699E-2</c:v>
                </c:pt>
                <c:pt idx="140">
                  <c:v>-3.2321900129318203E-2</c:v>
                </c:pt>
                <c:pt idx="141">
                  <c:v>-6.7159166792407599E-4</c:v>
                </c:pt>
                <c:pt idx="142">
                  <c:v>1.9593613222241402E-2</c:v>
                </c:pt>
                <c:pt idx="143">
                  <c:v>1.8657620996236801E-2</c:v>
                </c:pt>
                <c:pt idx="144">
                  <c:v>6.9078944623470306E-2</c:v>
                </c:pt>
                <c:pt idx="145">
                  <c:v>7.2270229458808899E-2</c:v>
                </c:pt>
                <c:pt idx="146">
                  <c:v>-8.1461310386657701E-2</c:v>
                </c:pt>
                <c:pt idx="147">
                  <c:v>2.5255687534809099E-2</c:v>
                </c:pt>
                <c:pt idx="148">
                  <c:v>5.8360654860734898E-2</c:v>
                </c:pt>
                <c:pt idx="149">
                  <c:v>9.8011367022991194E-2</c:v>
                </c:pt>
                <c:pt idx="150">
                  <c:v>8.7735205888748197E-2</c:v>
                </c:pt>
                <c:pt idx="151">
                  <c:v>-0.141207605600357</c:v>
                </c:pt>
                <c:pt idx="152">
                  <c:v>-0.18515123426914201</c:v>
                </c:pt>
                <c:pt idx="153">
                  <c:v>-0.22118613123893699</c:v>
                </c:pt>
                <c:pt idx="154">
                  <c:v>3.0927835032343899E-2</c:v>
                </c:pt>
                <c:pt idx="155">
                  <c:v>2.5507247075438499E-2</c:v>
                </c:pt>
                <c:pt idx="156">
                  <c:v>-6.2889814376831096E-2</c:v>
                </c:pt>
                <c:pt idx="157">
                  <c:v>7.1622848510742201E-2</c:v>
                </c:pt>
                <c:pt idx="158">
                  <c:v>0.12837538123130801</c:v>
                </c:pt>
                <c:pt idx="159">
                  <c:v>6.5231159329414395E-2</c:v>
                </c:pt>
                <c:pt idx="160">
                  <c:v>9.9572040140628801E-2</c:v>
                </c:pt>
                <c:pt idx="161">
                  <c:v>3.4662045538425397E-2</c:v>
                </c:pt>
                <c:pt idx="162">
                  <c:v>-2.7155285701155701E-2</c:v>
                </c:pt>
                <c:pt idx="163">
                  <c:v>7.6036863029003102E-2</c:v>
                </c:pt>
                <c:pt idx="164">
                  <c:v>2.8940886259079E-2</c:v>
                </c:pt>
                <c:pt idx="165">
                  <c:v>4.1800644248723998E-2</c:v>
                </c:pt>
                <c:pt idx="166">
                  <c:v>1.38504151254892E-2</c:v>
                </c:pt>
                <c:pt idx="167">
                  <c:v>7.04679936170578E-2</c:v>
                </c:pt>
                <c:pt idx="168">
                  <c:v>4.3919928371906301E-2</c:v>
                </c:pt>
                <c:pt idx="169">
                  <c:v>1.6713971272110901E-2</c:v>
                </c:pt>
                <c:pt idx="170">
                  <c:v>1.9476566463708898E-2</c:v>
                </c:pt>
                <c:pt idx="171">
                  <c:v>-0.21214732527732799</c:v>
                </c:pt>
                <c:pt idx="172">
                  <c:v>-3.3692721277475399E-2</c:v>
                </c:pt>
                <c:pt idx="173">
                  <c:v>-5.06706396117806E-3</c:v>
                </c:pt>
                <c:pt idx="174">
                  <c:v>1.35583011433482E-2</c:v>
                </c:pt>
                <c:pt idx="175">
                  <c:v>-2.4648820981383299E-2</c:v>
                </c:pt>
                <c:pt idx="176">
                  <c:v>-1.9775873515754899E-3</c:v>
                </c:pt>
                <c:pt idx="177">
                  <c:v>6.6864781081676497E-2</c:v>
                </c:pt>
                <c:pt idx="178">
                  <c:v>0.102791458368301</c:v>
                </c:pt>
                <c:pt idx="179">
                  <c:v>6.4535230398178101E-2</c:v>
                </c:pt>
                <c:pt idx="180">
                  <c:v>0.115867845714092</c:v>
                </c:pt>
                <c:pt idx="181">
                  <c:v>4.3246444314718198E-2</c:v>
                </c:pt>
                <c:pt idx="182">
                  <c:v>6.2369443476200097E-2</c:v>
                </c:pt>
                <c:pt idx="183">
                  <c:v>1.4502529054880101E-2</c:v>
                </c:pt>
                <c:pt idx="184">
                  <c:v>-0.13110306859016399</c:v>
                </c:pt>
                <c:pt idx="185">
                  <c:v>-5.0648547708988197E-2</c:v>
                </c:pt>
                <c:pt idx="186">
                  <c:v>-0.39002558588981601</c:v>
                </c:pt>
                <c:pt idx="187">
                  <c:v>-5.76171875E-2</c:v>
                </c:pt>
                <c:pt idx="188">
                  <c:v>-0.318731129169464</c:v>
                </c:pt>
                <c:pt idx="189">
                  <c:v>7.2013095021247905E-2</c:v>
                </c:pt>
                <c:pt idx="190">
                  <c:v>-7.6795578002929701E-2</c:v>
                </c:pt>
                <c:pt idx="191">
                  <c:v>0.16450056433677701</c:v>
                </c:pt>
                <c:pt idx="192">
                  <c:v>0.111921586096287</c:v>
                </c:pt>
                <c:pt idx="193">
                  <c:v>-1.5070921741426E-2</c:v>
                </c:pt>
                <c:pt idx="194">
                  <c:v>-2.04195808619261E-2</c:v>
                </c:pt>
                <c:pt idx="195">
                  <c:v>-0.12495473027229299</c:v>
                </c:pt>
                <c:pt idx="196">
                  <c:v>0.15749812126159701</c:v>
                </c:pt>
                <c:pt idx="197">
                  <c:v>-2.5909317657351501E-2</c:v>
                </c:pt>
                <c:pt idx="198">
                  <c:v>1.6761649167165199E-3</c:v>
                </c:pt>
                <c:pt idx="199">
                  <c:v>6.2779217958450304E-2</c:v>
                </c:pt>
                <c:pt idx="200">
                  <c:v>2.3086270317435299E-2</c:v>
                </c:pt>
                <c:pt idx="201">
                  <c:v>-4.6375814825296402E-2</c:v>
                </c:pt>
                <c:pt idx="202">
                  <c:v>7.8443482518196106E-2</c:v>
                </c:pt>
                <c:pt idx="203">
                  <c:v>1.9196160137653399E-2</c:v>
                </c:pt>
                <c:pt idx="204">
                  <c:v>9.2558979988098103E-2</c:v>
                </c:pt>
                <c:pt idx="205">
                  <c:v>2.89017334580421E-2</c:v>
                </c:pt>
                <c:pt idx="206">
                  <c:v>1.3816925697028601E-2</c:v>
                </c:pt>
                <c:pt idx="207">
                  <c:v>7.7054791152477306E-2</c:v>
                </c:pt>
                <c:pt idx="208">
                  <c:v>7.7417284250259399E-2</c:v>
                </c:pt>
                <c:pt idx="209">
                  <c:v>5.9539560228586197E-2</c:v>
                </c:pt>
                <c:pt idx="210">
                  <c:v>2.3768683895468701E-2</c:v>
                </c:pt>
                <c:pt idx="211">
                  <c:v>4.1014168411493301E-2</c:v>
                </c:pt>
                <c:pt idx="212">
                  <c:v>-0.17797619104385401</c:v>
                </c:pt>
                <c:pt idx="213">
                  <c:v>-0.158054709434509</c:v>
                </c:pt>
                <c:pt idx="214">
                  <c:v>1.7498712986707701E-2</c:v>
                </c:pt>
                <c:pt idx="215">
                  <c:v>-5.1491945981979398E-2</c:v>
                </c:pt>
                <c:pt idx="216">
                  <c:v>-0.109362281858921</c:v>
                </c:pt>
                <c:pt idx="217">
                  <c:v>9.9982365965843201E-2</c:v>
                </c:pt>
                <c:pt idx="218">
                  <c:v>4.8968430608510999E-2</c:v>
                </c:pt>
                <c:pt idx="219">
                  <c:v>6.4709082245826693E-2</c:v>
                </c:pt>
                <c:pt idx="220">
                  <c:v>-0.20123520493507399</c:v>
                </c:pt>
                <c:pt idx="221">
                  <c:v>1.4577259309589899E-2</c:v>
                </c:pt>
                <c:pt idx="222">
                  <c:v>2.79542561620474E-2</c:v>
                </c:pt>
                <c:pt idx="223">
                  <c:v>-5.66882155835629E-2</c:v>
                </c:pt>
                <c:pt idx="224">
                  <c:v>3.0056355521082899E-2</c:v>
                </c:pt>
                <c:pt idx="225">
                  <c:v>-6.2030688859522299E-3</c:v>
                </c:pt>
                <c:pt idx="226">
                  <c:v>6.0479436069726902E-2</c:v>
                </c:pt>
                <c:pt idx="227">
                  <c:v>1.51453129947186E-2</c:v>
                </c:pt>
                <c:pt idx="228">
                  <c:v>-7.3158167302608504E-2</c:v>
                </c:pt>
                <c:pt idx="229">
                  <c:v>-7.9607933759689303E-2</c:v>
                </c:pt>
                <c:pt idx="230">
                  <c:v>-0.235735729336739</c:v>
                </c:pt>
                <c:pt idx="231">
                  <c:v>9.6885815262794495E-2</c:v>
                </c:pt>
                <c:pt idx="232">
                  <c:v>2.0262217149138499E-2</c:v>
                </c:pt>
                <c:pt idx="233">
                  <c:v>-0.186875894665718</c:v>
                </c:pt>
                <c:pt idx="234">
                  <c:v>-0.28994083404540999</c:v>
                </c:pt>
                <c:pt idx="235">
                  <c:v>-7.9219289124011993E-2</c:v>
                </c:pt>
                <c:pt idx="236">
                  <c:v>-2.0674157887697199E-2</c:v>
                </c:pt>
                <c:pt idx="237">
                  <c:v>0.121961995959282</c:v>
                </c:pt>
                <c:pt idx="238">
                  <c:v>0.156043186783791</c:v>
                </c:pt>
                <c:pt idx="239">
                  <c:v>-8.5913315415382399E-2</c:v>
                </c:pt>
                <c:pt idx="240">
                  <c:v>-7.4927188456058502E-2</c:v>
                </c:pt>
                <c:pt idx="241">
                  <c:v>9.3852654099464399E-3</c:v>
                </c:pt>
                <c:pt idx="242">
                  <c:v>-4.8014227300882298E-2</c:v>
                </c:pt>
                <c:pt idx="243">
                  <c:v>5.5508114397525801E-2</c:v>
                </c:pt>
                <c:pt idx="244">
                  <c:v>3.8031321018934201E-2</c:v>
                </c:pt>
                <c:pt idx="245">
                  <c:v>0.25434243679046598</c:v>
                </c:pt>
                <c:pt idx="246">
                  <c:v>6.26398175954819E-2</c:v>
                </c:pt>
                <c:pt idx="247">
                  <c:v>4.5661009848117801E-2</c:v>
                </c:pt>
                <c:pt idx="248">
                  <c:v>2.7768911793828E-2</c:v>
                </c:pt>
                <c:pt idx="249">
                  <c:v>-8.2072742283344297E-2</c:v>
                </c:pt>
                <c:pt idx="250">
                  <c:v>3.6456558853387798E-2</c:v>
                </c:pt>
                <c:pt idx="251">
                  <c:v>7.6281286776065799E-2</c:v>
                </c:pt>
                <c:pt idx="252">
                  <c:v>1.99175830930471E-2</c:v>
                </c:pt>
                <c:pt idx="253">
                  <c:v>-3.0034465715289099E-2</c:v>
                </c:pt>
                <c:pt idx="254">
                  <c:v>-2.1812081336975101E-2</c:v>
                </c:pt>
                <c:pt idx="255">
                  <c:v>-0.109689213335514</c:v>
                </c:pt>
                <c:pt idx="256">
                  <c:v>-3.5010296851396602E-2</c:v>
                </c:pt>
                <c:pt idx="257">
                  <c:v>-0.120879121124744</c:v>
                </c:pt>
                <c:pt idx="258">
                  <c:v>-4.5836023986339597E-2</c:v>
                </c:pt>
                <c:pt idx="259">
                  <c:v>-2.3121386766433698E-2</c:v>
                </c:pt>
                <c:pt idx="260">
                  <c:v>-1.24858114868402E-2</c:v>
                </c:pt>
                <c:pt idx="261">
                  <c:v>-8.2585275173187297E-2</c:v>
                </c:pt>
                <c:pt idx="262">
                  <c:v>-2.5408804416656501E-2</c:v>
                </c:pt>
                <c:pt idx="263">
                  <c:v>5.9649121016264003E-2</c:v>
                </c:pt>
                <c:pt idx="264">
                  <c:v>1.6749380156397799E-2</c:v>
                </c:pt>
                <c:pt idx="265">
                  <c:v>-8.0411704257130606E-3</c:v>
                </c:pt>
                <c:pt idx="266">
                  <c:v>0.11950490623712499</c:v>
                </c:pt>
                <c:pt idx="267">
                  <c:v>4.6711154282093E-2</c:v>
                </c:pt>
                <c:pt idx="268">
                  <c:v>5.1655627787113197E-2</c:v>
                </c:pt>
                <c:pt idx="269">
                  <c:v>-0.272478938102722</c:v>
                </c:pt>
                <c:pt idx="270">
                  <c:v>-0.109024830162525</c:v>
                </c:pt>
                <c:pt idx="271">
                  <c:v>-0.157863318920135</c:v>
                </c:pt>
                <c:pt idx="272">
                  <c:v>-1.2527232989668799E-2</c:v>
                </c:pt>
                <c:pt idx="273">
                  <c:v>-1.53846153989434E-3</c:v>
                </c:pt>
                <c:pt idx="274">
                  <c:v>5.7215660810470602E-2</c:v>
                </c:pt>
                <c:pt idx="275">
                  <c:v>5.2205007523298298E-2</c:v>
                </c:pt>
                <c:pt idx="276">
                  <c:v>-0.370683044195175</c:v>
                </c:pt>
                <c:pt idx="277">
                  <c:v>-0.17426608502864799</c:v>
                </c:pt>
                <c:pt idx="278">
                  <c:v>0.10036101192235899</c:v>
                </c:pt>
                <c:pt idx="279">
                  <c:v>-0.30559408664703402</c:v>
                </c:pt>
                <c:pt idx="280">
                  <c:v>1.09056420624256E-2</c:v>
                </c:pt>
                <c:pt idx="281">
                  <c:v>-0.27909320592880199</c:v>
                </c:pt>
                <c:pt idx="282">
                  <c:v>1.6373559832572899E-2</c:v>
                </c:pt>
                <c:pt idx="283">
                  <c:v>9.4413079321384402E-2</c:v>
                </c:pt>
                <c:pt idx="284">
                  <c:v>-3.2098766416311299E-2</c:v>
                </c:pt>
                <c:pt idx="285">
                  <c:v>-0.231550797820091</c:v>
                </c:pt>
                <c:pt idx="286">
                  <c:v>-8.3634339272975894E-2</c:v>
                </c:pt>
                <c:pt idx="287">
                  <c:v>-3.7350244820117999E-2</c:v>
                </c:pt>
                <c:pt idx="288">
                  <c:v>-9.1093117371201498E-3</c:v>
                </c:pt>
                <c:pt idx="289">
                  <c:v>4.59583662450314E-3</c:v>
                </c:pt>
                <c:pt idx="290">
                  <c:v>5.5970828980207402E-2</c:v>
                </c:pt>
                <c:pt idx="291">
                  <c:v>5.6277055293321603E-2</c:v>
                </c:pt>
                <c:pt idx="292">
                  <c:v>1.7811704427003899E-2</c:v>
                </c:pt>
                <c:pt idx="293">
                  <c:v>1.4992811717093E-2</c:v>
                </c:pt>
                <c:pt idx="294">
                  <c:v>0.107668474316597</c:v>
                </c:pt>
                <c:pt idx="295">
                  <c:v>3.5422343760728801E-2</c:v>
                </c:pt>
                <c:pt idx="296">
                  <c:v>-8.6578696966171306E-2</c:v>
                </c:pt>
                <c:pt idx="297">
                  <c:v>-0.13805970549583399</c:v>
                </c:pt>
                <c:pt idx="298">
                  <c:v>-0.10623494535684599</c:v>
                </c:pt>
                <c:pt idx="299">
                  <c:v>-7.27728977799416E-2</c:v>
                </c:pt>
                <c:pt idx="300">
                  <c:v>-5.635024048388E-3</c:v>
                </c:pt>
                <c:pt idx="301">
                  <c:v>-3.0744336545467401E-2</c:v>
                </c:pt>
                <c:pt idx="302">
                  <c:v>3.72066386044025E-2</c:v>
                </c:pt>
                <c:pt idx="303">
                  <c:v>-6.9674849510192899E-2</c:v>
                </c:pt>
                <c:pt idx="304">
                  <c:v>-6.2780268490314498E-2</c:v>
                </c:pt>
                <c:pt idx="305">
                  <c:v>-1.5238740481436299E-2</c:v>
                </c:pt>
                <c:pt idx="306">
                  <c:v>-1.1499240994453401E-2</c:v>
                </c:pt>
                <c:pt idx="307">
                  <c:v>3.6241609603166601E-2</c:v>
                </c:pt>
                <c:pt idx="308">
                  <c:v>4.9894589930772802E-2</c:v>
                </c:pt>
                <c:pt idx="309">
                  <c:v>8.91755446791649E-2</c:v>
                </c:pt>
                <c:pt idx="310">
                  <c:v>7.2865687310695607E-2</c:v>
                </c:pt>
                <c:pt idx="311">
                  <c:v>-6.7098565399646801E-2</c:v>
                </c:pt>
                <c:pt idx="312">
                  <c:v>4.8958335071802098E-2</c:v>
                </c:pt>
                <c:pt idx="313">
                  <c:v>-5.7297948747873299E-2</c:v>
                </c:pt>
                <c:pt idx="314">
                  <c:v>-0.19512194395065299</c:v>
                </c:pt>
                <c:pt idx="315">
                  <c:v>0.10123217850923499</c:v>
                </c:pt>
                <c:pt idx="316">
                  <c:v>-5.2323793061077603E-3</c:v>
                </c:pt>
                <c:pt idx="317">
                  <c:v>6.82240501046181E-2</c:v>
                </c:pt>
                <c:pt idx="318">
                  <c:v>1.7848288640379899E-2</c:v>
                </c:pt>
                <c:pt idx="319">
                  <c:v>-0.22479838132858301</c:v>
                </c:pt>
                <c:pt idx="320">
                  <c:v>-7.2994582355022403E-2</c:v>
                </c:pt>
                <c:pt idx="321">
                  <c:v>-0.30590575933456399</c:v>
                </c:pt>
                <c:pt idx="322">
                  <c:v>-0.261711865663528</c:v>
                </c:pt>
                <c:pt idx="323">
                  <c:v>0.13679745793342599</c:v>
                </c:pt>
                <c:pt idx="324">
                  <c:v>-0.226033419370651</c:v>
                </c:pt>
                <c:pt idx="325">
                  <c:v>8.0337487161159502E-2</c:v>
                </c:pt>
                <c:pt idx="326">
                  <c:v>9.9972980096936209E-3</c:v>
                </c:pt>
                <c:pt idx="327">
                  <c:v>-4.9778759479522698E-2</c:v>
                </c:pt>
                <c:pt idx="328">
                  <c:v>0.103086292743683</c:v>
                </c:pt>
                <c:pt idx="329">
                  <c:v>-0.24726225435733801</c:v>
                </c:pt>
                <c:pt idx="330">
                  <c:v>-0.30032572150230402</c:v>
                </c:pt>
                <c:pt idx="331">
                  <c:v>6.8896323442459106E-2</c:v>
                </c:pt>
                <c:pt idx="332">
                  <c:v>-0.28699725866317699</c:v>
                </c:pt>
                <c:pt idx="333">
                  <c:v>8.2020387053489699E-2</c:v>
                </c:pt>
                <c:pt idx="334">
                  <c:v>9.0857788920402499E-2</c:v>
                </c:pt>
                <c:pt idx="335">
                  <c:v>3.9133053272962598E-2</c:v>
                </c:pt>
                <c:pt idx="336">
                  <c:v>-6.9686411879956696E-3</c:v>
                </c:pt>
                <c:pt idx="337">
                  <c:v>5.1750715821981402E-2</c:v>
                </c:pt>
                <c:pt idx="338">
                  <c:v>9.6731372177600902E-2</c:v>
                </c:pt>
                <c:pt idx="339">
                  <c:v>6.4487233757972703E-2</c:v>
                </c:pt>
                <c:pt idx="340">
                  <c:v>6.7988671362400097E-2</c:v>
                </c:pt>
                <c:pt idx="341">
                  <c:v>-7.0739551447331897E-3</c:v>
                </c:pt>
                <c:pt idx="342">
                  <c:v>-3.8281581364572E-3</c:v>
                </c:pt>
                <c:pt idx="343">
                  <c:v>6.6730217076837999E-3</c:v>
                </c:pt>
                <c:pt idx="344">
                  <c:v>8.0775447189807906E-2</c:v>
                </c:pt>
                <c:pt idx="345">
                  <c:v>8.7804878130555205E-3</c:v>
                </c:pt>
                <c:pt idx="346">
                  <c:v>-0.121739126741886</c:v>
                </c:pt>
                <c:pt idx="347">
                  <c:v>2.6022305712103799E-2</c:v>
                </c:pt>
                <c:pt idx="348">
                  <c:v>-0.19616337120533001</c:v>
                </c:pt>
                <c:pt idx="349">
                  <c:v>-3.8577657192945501E-2</c:v>
                </c:pt>
                <c:pt idx="350">
                  <c:v>-3.7649217993020997E-2</c:v>
                </c:pt>
                <c:pt idx="351">
                  <c:v>6.04826062917709E-2</c:v>
                </c:pt>
                <c:pt idx="352">
                  <c:v>0.110914453864098</c:v>
                </c:pt>
                <c:pt idx="353">
                  <c:v>3.38478200137615E-2</c:v>
                </c:pt>
                <c:pt idx="354">
                  <c:v>-0.27095344662666299</c:v>
                </c:pt>
                <c:pt idx="355">
                  <c:v>2.1534727886319199E-2</c:v>
                </c:pt>
                <c:pt idx="356">
                  <c:v>1.3126491568982599E-2</c:v>
                </c:pt>
                <c:pt idx="357">
                  <c:v>6.8926550447940799E-2</c:v>
                </c:pt>
                <c:pt idx="358">
                  <c:v>1.7565485090017301E-2</c:v>
                </c:pt>
                <c:pt idx="359">
                  <c:v>-4.0885861963033697E-2</c:v>
                </c:pt>
                <c:pt idx="360">
                  <c:v>-2.2756005637347698E-3</c:v>
                </c:pt>
                <c:pt idx="361">
                  <c:v>5.05098402500153E-2</c:v>
                </c:pt>
                <c:pt idx="362">
                  <c:v>0.119769610464573</c:v>
                </c:pt>
                <c:pt idx="363">
                  <c:v>-0.11434854567050901</c:v>
                </c:pt>
                <c:pt idx="364">
                  <c:v>-9.5057033002376598E-2</c:v>
                </c:pt>
                <c:pt idx="365">
                  <c:v>-5.85596822202206E-2</c:v>
                </c:pt>
                <c:pt idx="366">
                  <c:v>-6.8160153925418895E-2</c:v>
                </c:pt>
                <c:pt idx="367">
                  <c:v>-2.4304538965225199E-2</c:v>
                </c:pt>
                <c:pt idx="368">
                  <c:v>-2.3972602561116201E-2</c:v>
                </c:pt>
                <c:pt idx="369">
                  <c:v>-0.301866084337234</c:v>
                </c:pt>
                <c:pt idx="370">
                  <c:v>-7.3937155306339306E-2</c:v>
                </c:pt>
                <c:pt idx="371">
                  <c:v>7.3668114840984303E-2</c:v>
                </c:pt>
                <c:pt idx="372">
                  <c:v>6.4021162688732106E-2</c:v>
                </c:pt>
                <c:pt idx="373">
                  <c:v>4.2775344103574801E-2</c:v>
                </c:pt>
                <c:pt idx="374">
                  <c:v>7.0863701403140994E-2</c:v>
                </c:pt>
                <c:pt idx="375">
                  <c:v>3.1541004776954699E-2</c:v>
                </c:pt>
                <c:pt idx="376">
                  <c:v>6.88136508688331E-3</c:v>
                </c:pt>
                <c:pt idx="377">
                  <c:v>-4.02664244174957E-2</c:v>
                </c:pt>
                <c:pt idx="378">
                  <c:v>-0.180309727787971</c:v>
                </c:pt>
                <c:pt idx="379">
                  <c:v>-2.42424234747887E-2</c:v>
                </c:pt>
                <c:pt idx="380">
                  <c:v>1.8529588356614099E-2</c:v>
                </c:pt>
                <c:pt idx="381">
                  <c:v>-0.27169904112815901</c:v>
                </c:pt>
                <c:pt idx="382">
                  <c:v>7.7471337281167498E-3</c:v>
                </c:pt>
                <c:pt idx="383">
                  <c:v>-8.6078951135277696E-3</c:v>
                </c:pt>
                <c:pt idx="384">
                  <c:v>-6.1698958277702297E-2</c:v>
                </c:pt>
                <c:pt idx="385">
                  <c:v>5.8148432523012203E-2</c:v>
                </c:pt>
                <c:pt idx="386">
                  <c:v>1.50585612282157E-2</c:v>
                </c:pt>
                <c:pt idx="387">
                  <c:v>3.36494343355298E-3</c:v>
                </c:pt>
                <c:pt idx="388">
                  <c:v>-0.14653243124484999</c:v>
                </c:pt>
                <c:pt idx="389">
                  <c:v>-0.151312410831451</c:v>
                </c:pt>
                <c:pt idx="390">
                  <c:v>-2.2440031170845001E-2</c:v>
                </c:pt>
                <c:pt idx="391">
                  <c:v>-7.2243347764015198E-2</c:v>
                </c:pt>
                <c:pt idx="392">
                  <c:v>2.8760425630025598E-4</c:v>
                </c:pt>
                <c:pt idx="393">
                  <c:v>8.2563340663909898E-2</c:v>
                </c:pt>
                <c:pt idx="394">
                  <c:v>-0.20035460591316201</c:v>
                </c:pt>
                <c:pt idx="395">
                  <c:v>1.7402945086359999E-2</c:v>
                </c:pt>
                <c:pt idx="396">
                  <c:v>-9.1630302369594602E-2</c:v>
                </c:pt>
                <c:pt idx="397">
                  <c:v>-5.6675061583519003E-2</c:v>
                </c:pt>
                <c:pt idx="398">
                  <c:v>6.9148936308920401E-3</c:v>
                </c:pt>
                <c:pt idx="399">
                  <c:v>-0.10782241076231</c:v>
                </c:pt>
                <c:pt idx="400">
                  <c:v>-0.25278219580650302</c:v>
                </c:pt>
                <c:pt idx="401">
                  <c:v>4.9579586833715397E-2</c:v>
                </c:pt>
                <c:pt idx="402">
                  <c:v>3.6281179636716799E-3</c:v>
                </c:pt>
                <c:pt idx="403">
                  <c:v>4.5200744643807403E-3</c:v>
                </c:pt>
                <c:pt idx="404">
                  <c:v>-0.24929971992969499</c:v>
                </c:pt>
                <c:pt idx="405">
                  <c:v>-0.16350241005420699</c:v>
                </c:pt>
                <c:pt idx="406">
                  <c:v>-4.5993637293577201E-2</c:v>
                </c:pt>
                <c:pt idx="407">
                  <c:v>1.4933478087186799E-2</c:v>
                </c:pt>
                <c:pt idx="408">
                  <c:v>-0.20999653637409199</c:v>
                </c:pt>
                <c:pt idx="409">
                  <c:v>1.5330188907682901E-2</c:v>
                </c:pt>
                <c:pt idx="410">
                  <c:v>0.11412069201469401</c:v>
                </c:pt>
                <c:pt idx="411">
                  <c:v>-2.71329516544938E-3</c:v>
                </c:pt>
                <c:pt idx="412">
                  <c:v>-0.125</c:v>
                </c:pt>
                <c:pt idx="413">
                  <c:v>0.13509388267993899</c:v>
                </c:pt>
                <c:pt idx="414">
                  <c:v>-8.9686103165149706E-3</c:v>
                </c:pt>
                <c:pt idx="415">
                  <c:v>-2.0542919635772702E-2</c:v>
                </c:pt>
                <c:pt idx="416">
                  <c:v>0.11366952955722801</c:v>
                </c:pt>
                <c:pt idx="417">
                  <c:v>-7.4265417642891398E-3</c:v>
                </c:pt>
                <c:pt idx="418">
                  <c:v>4.7251686453819303E-2</c:v>
                </c:pt>
                <c:pt idx="419">
                  <c:v>0.10064934939146</c:v>
                </c:pt>
                <c:pt idx="420">
                  <c:v>5.6373231112957001E-2</c:v>
                </c:pt>
                <c:pt idx="421">
                  <c:v>1.2682308442890601E-3</c:v>
                </c:pt>
                <c:pt idx="422">
                  <c:v>0.10605102032423</c:v>
                </c:pt>
                <c:pt idx="423">
                  <c:v>-0.23819094896316501</c:v>
                </c:pt>
                <c:pt idx="424">
                  <c:v>-0.112603306770325</c:v>
                </c:pt>
                <c:pt idx="425">
                  <c:v>-0.124806202948093</c:v>
                </c:pt>
                <c:pt idx="426">
                  <c:v>-0.123121537268162</c:v>
                </c:pt>
                <c:pt idx="427">
                  <c:v>2.2082019597291901E-2</c:v>
                </c:pt>
                <c:pt idx="428">
                  <c:v>-2.1065674722194699E-2</c:v>
                </c:pt>
                <c:pt idx="429">
                  <c:v>2.4687772616744E-2</c:v>
                </c:pt>
                <c:pt idx="430">
                  <c:v>-7.8301072120666504E-2</c:v>
                </c:pt>
                <c:pt idx="431">
                  <c:v>7.3127754032611805E-2</c:v>
                </c:pt>
                <c:pt idx="432">
                  <c:v>4.0507219731807702E-2</c:v>
                </c:pt>
                <c:pt idx="433">
                  <c:v>3.9764359593391398E-2</c:v>
                </c:pt>
                <c:pt idx="434">
                  <c:v>-3.1350716948509202E-2</c:v>
                </c:pt>
                <c:pt idx="435">
                  <c:v>-1.32469823583961E-2</c:v>
                </c:pt>
                <c:pt idx="436">
                  <c:v>2.0599739626049999E-2</c:v>
                </c:pt>
                <c:pt idx="437">
                  <c:v>3.07145174592733E-2</c:v>
                </c:pt>
                <c:pt idx="438">
                  <c:v>6.2792874872684507E-2</c:v>
                </c:pt>
                <c:pt idx="439">
                  <c:v>0.105869740247726</c:v>
                </c:pt>
                <c:pt idx="440">
                  <c:v>2.26744189858437E-2</c:v>
                </c:pt>
                <c:pt idx="441">
                  <c:v>8.8479593396186801E-2</c:v>
                </c:pt>
                <c:pt idx="442">
                  <c:v>7.6697401702403994E-2</c:v>
                </c:pt>
                <c:pt idx="443">
                  <c:v>-6.6255778074264499E-2</c:v>
                </c:pt>
                <c:pt idx="444">
                  <c:v>-0.240441799163818</c:v>
                </c:pt>
                <c:pt idx="445">
                  <c:v>-0.15138050913810699</c:v>
                </c:pt>
                <c:pt idx="446">
                  <c:v>4.9832295626401901E-2</c:v>
                </c:pt>
                <c:pt idx="447">
                  <c:v>-2.1120810881257099E-2</c:v>
                </c:pt>
                <c:pt idx="448">
                  <c:v>-5.9084193781018301E-3</c:v>
                </c:pt>
                <c:pt idx="449">
                  <c:v>-2.22339853644371E-2</c:v>
                </c:pt>
                <c:pt idx="450">
                  <c:v>-0.27824619412422202</c:v>
                </c:pt>
                <c:pt idx="451">
                  <c:v>-2.78016626834869E-2</c:v>
                </c:pt>
                <c:pt idx="452">
                  <c:v>2.7851965278387101E-2</c:v>
                </c:pt>
                <c:pt idx="453">
                  <c:v>8.7189804762601904E-3</c:v>
                </c:pt>
                <c:pt idx="454">
                  <c:v>-4.2325779795646702E-2</c:v>
                </c:pt>
                <c:pt idx="455">
                  <c:v>5.55833764374256E-2</c:v>
                </c:pt>
                <c:pt idx="456">
                  <c:v>9.3879975378513295E-2</c:v>
                </c:pt>
                <c:pt idx="457">
                  <c:v>5.0624366849660899E-3</c:v>
                </c:pt>
                <c:pt idx="458">
                  <c:v>4.8107031732797602E-2</c:v>
                </c:pt>
                <c:pt idx="459">
                  <c:v>-6.4770486205816304E-3</c:v>
                </c:pt>
                <c:pt idx="460">
                  <c:v>3.7500001490116099E-2</c:v>
                </c:pt>
                <c:pt idx="461">
                  <c:v>9.2307692393660493E-3</c:v>
                </c:pt>
                <c:pt idx="462">
                  <c:v>-7.6066792011261E-2</c:v>
                </c:pt>
                <c:pt idx="463">
                  <c:v>-6.7976422607898698E-2</c:v>
                </c:pt>
                <c:pt idx="464">
                  <c:v>-0.12877847254276301</c:v>
                </c:pt>
                <c:pt idx="465">
                  <c:v>4.6187482774257702E-2</c:v>
                </c:pt>
                <c:pt idx="466">
                  <c:v>-8.8484846055507702E-2</c:v>
                </c:pt>
                <c:pt idx="467">
                  <c:v>4.0935672819614403E-2</c:v>
                </c:pt>
                <c:pt idx="468">
                  <c:v>2.7206370607018499E-2</c:v>
                </c:pt>
                <c:pt idx="469">
                  <c:v>3.1816627830267001E-2</c:v>
                </c:pt>
                <c:pt idx="470">
                  <c:v>7.3780342936515794E-2</c:v>
                </c:pt>
                <c:pt idx="471">
                  <c:v>-5.0982624292373699E-2</c:v>
                </c:pt>
                <c:pt idx="472">
                  <c:v>-0.10186994075775101</c:v>
                </c:pt>
                <c:pt idx="473">
                  <c:v>-3.9682541042566299E-2</c:v>
                </c:pt>
                <c:pt idx="474">
                  <c:v>-5.1683012396097197E-2</c:v>
                </c:pt>
                <c:pt idx="475">
                  <c:v>-6.9570869207382202E-2</c:v>
                </c:pt>
                <c:pt idx="476">
                  <c:v>4.44659255445004E-2</c:v>
                </c:pt>
                <c:pt idx="477">
                  <c:v>5.1683895289897898E-2</c:v>
                </c:pt>
                <c:pt idx="478">
                  <c:v>2.7334852144122099E-2</c:v>
                </c:pt>
                <c:pt idx="479">
                  <c:v>1.9408503547310801E-2</c:v>
                </c:pt>
                <c:pt idx="480">
                  <c:v>6.6379100084304796E-2</c:v>
                </c:pt>
                <c:pt idx="481">
                  <c:v>9.6774190664291396E-2</c:v>
                </c:pt>
                <c:pt idx="482">
                  <c:v>-3.3196024596691097E-2</c:v>
                </c:pt>
                <c:pt idx="483">
                  <c:v>-0.33727809786796598</c:v>
                </c:pt>
                <c:pt idx="484">
                  <c:v>-0.137809187173843</c:v>
                </c:pt>
                <c:pt idx="485">
                  <c:v>2.06777714192867E-2</c:v>
                </c:pt>
                <c:pt idx="486">
                  <c:v>9.0843804180622101E-2</c:v>
                </c:pt>
                <c:pt idx="487">
                  <c:v>-4.6948358416557298E-2</c:v>
                </c:pt>
                <c:pt idx="488">
                  <c:v>6.9271265529096101E-3</c:v>
                </c:pt>
                <c:pt idx="489">
                  <c:v>-5.9229440987110103E-2</c:v>
                </c:pt>
                <c:pt idx="490">
                  <c:v>-0.22528363764286</c:v>
                </c:pt>
                <c:pt idx="491">
                  <c:v>-0.19842007756233199</c:v>
                </c:pt>
                <c:pt idx="492">
                  <c:v>7.0696167647838606E-2</c:v>
                </c:pt>
                <c:pt idx="493">
                  <c:v>5.9319797903299297E-2</c:v>
                </c:pt>
                <c:pt idx="494">
                  <c:v>0.14664098620414701</c:v>
                </c:pt>
                <c:pt idx="495">
                  <c:v>-4.3686416000127799E-2</c:v>
                </c:pt>
                <c:pt idx="496">
                  <c:v>-1.3797240331769E-2</c:v>
                </c:pt>
                <c:pt idx="497">
                  <c:v>-0.33617022633552601</c:v>
                </c:pt>
                <c:pt idx="498">
                  <c:v>-5.5709447711706203E-2</c:v>
                </c:pt>
                <c:pt idx="499">
                  <c:v>1.95227768272161E-2</c:v>
                </c:pt>
                <c:pt idx="500">
                  <c:v>-0.10607798397541</c:v>
                </c:pt>
                <c:pt idx="501">
                  <c:v>-0.17746114730835</c:v>
                </c:pt>
                <c:pt idx="502">
                  <c:v>-3.2545391470193898E-2</c:v>
                </c:pt>
                <c:pt idx="503">
                  <c:v>-6.6640535369515402E-3</c:v>
                </c:pt>
                <c:pt idx="504">
                  <c:v>-6.4886517822742504E-2</c:v>
                </c:pt>
                <c:pt idx="505">
                  <c:v>7.9956777393817902E-2</c:v>
                </c:pt>
                <c:pt idx="506">
                  <c:v>2.8995756059885001E-2</c:v>
                </c:pt>
                <c:pt idx="507">
                  <c:v>3.1078610569238701E-2</c:v>
                </c:pt>
                <c:pt idx="508">
                  <c:v>-2.7185034006833999E-2</c:v>
                </c:pt>
                <c:pt idx="509">
                  <c:v>1.8052516505122199E-2</c:v>
                </c:pt>
                <c:pt idx="510">
                  <c:v>-6.9834828376770006E-2</c:v>
                </c:pt>
                <c:pt idx="511">
                  <c:v>3.9849389344453798E-2</c:v>
                </c:pt>
                <c:pt idx="512">
                  <c:v>3.1970258802175501E-2</c:v>
                </c:pt>
                <c:pt idx="513">
                  <c:v>1.31004368886352E-2</c:v>
                </c:pt>
                <c:pt idx="514">
                  <c:v>2.3965140804648399E-2</c:v>
                </c:pt>
                <c:pt idx="515">
                  <c:v>4.1023164987564101E-2</c:v>
                </c:pt>
                <c:pt idx="516">
                  <c:v>-0.43018564581870999</c:v>
                </c:pt>
                <c:pt idx="517">
                  <c:v>-8.2417584955692305E-2</c:v>
                </c:pt>
                <c:pt idx="518">
                  <c:v>-0.404255330562592</c:v>
                </c:pt>
                <c:pt idx="519">
                  <c:v>-6.6941767930984497E-2</c:v>
                </c:pt>
                <c:pt idx="520">
                  <c:v>0.157827273011208</c:v>
                </c:pt>
                <c:pt idx="521">
                  <c:v>-0.104507677257061</c:v>
                </c:pt>
                <c:pt idx="522">
                  <c:v>-5.3668655455112499E-2</c:v>
                </c:pt>
                <c:pt idx="523">
                  <c:v>-0.11238670349121101</c:v>
                </c:pt>
                <c:pt idx="524">
                  <c:v>-3.3347960561513901E-2</c:v>
                </c:pt>
                <c:pt idx="525">
                  <c:v>-3.1243266537785499E-2</c:v>
                </c:pt>
                <c:pt idx="526">
                  <c:v>-0.16107000410556799</c:v>
                </c:pt>
                <c:pt idx="527">
                  <c:v>-2.18955264426768E-3</c:v>
                </c:pt>
                <c:pt idx="528">
                  <c:v>-0.34915772080421398</c:v>
                </c:pt>
                <c:pt idx="529">
                  <c:v>-5.0429183989763302E-2</c:v>
                </c:pt>
                <c:pt idx="530">
                  <c:v>-3.0790283344686001E-3</c:v>
                </c:pt>
                <c:pt idx="531">
                  <c:v>-0.31301113963127097</c:v>
                </c:pt>
                <c:pt idx="532">
                  <c:v>-0.117224290966988</c:v>
                </c:pt>
                <c:pt idx="533">
                  <c:v>-5.8939098380506004E-3</c:v>
                </c:pt>
                <c:pt idx="534">
                  <c:v>-0.37837839126586897</c:v>
                </c:pt>
                <c:pt idx="535">
                  <c:v>-0.37463697791099498</c:v>
                </c:pt>
                <c:pt idx="536">
                  <c:v>9.3839697539806394E-2</c:v>
                </c:pt>
                <c:pt idx="537">
                  <c:v>4.4969082809984701E-3</c:v>
                </c:pt>
                <c:pt idx="538">
                  <c:v>2.4501796811819101E-2</c:v>
                </c:pt>
                <c:pt idx="539">
                  <c:v>-3.8759689778089502E-3</c:v>
                </c:pt>
                <c:pt idx="540">
                  <c:v>1.1367127299308799E-2</c:v>
                </c:pt>
                <c:pt idx="541">
                  <c:v>-3.5498756915330898E-4</c:v>
                </c:pt>
                <c:pt idx="542">
                  <c:v>-3.9706371724605602E-2</c:v>
                </c:pt>
                <c:pt idx="543">
                  <c:v>2.88123674690723E-2</c:v>
                </c:pt>
                <c:pt idx="544">
                  <c:v>4.94860149919987E-2</c:v>
                </c:pt>
                <c:pt idx="545">
                  <c:v>5.5363323539495503E-2</c:v>
                </c:pt>
                <c:pt idx="546">
                  <c:v>2.8091937303543101E-2</c:v>
                </c:pt>
                <c:pt idx="547">
                  <c:v>4.59404811263084E-2</c:v>
                </c:pt>
                <c:pt idx="548">
                  <c:v>5.2515808492898899E-2</c:v>
                </c:pt>
                <c:pt idx="549">
                  <c:v>-2.7190333232283599E-2</c:v>
                </c:pt>
                <c:pt idx="550">
                  <c:v>-6.8897075951099396E-2</c:v>
                </c:pt>
                <c:pt idx="551">
                  <c:v>6.1304837465286303E-2</c:v>
                </c:pt>
                <c:pt idx="552">
                  <c:v>-0.148277878761292</c:v>
                </c:pt>
                <c:pt idx="553">
                  <c:v>-3.8056679069995901E-2</c:v>
                </c:pt>
                <c:pt idx="554">
                  <c:v>2.0728008821606601E-2</c:v>
                </c:pt>
                <c:pt idx="555">
                  <c:v>1.0526316240429901E-2</c:v>
                </c:pt>
                <c:pt idx="556">
                  <c:v>-0.28660351037979098</c:v>
                </c:pt>
                <c:pt idx="557">
                  <c:v>6.6469721496105194E-2</c:v>
                </c:pt>
                <c:pt idx="558">
                  <c:v>-0.205027490854263</c:v>
                </c:pt>
                <c:pt idx="559">
                  <c:v>-7.1774750947952298E-2</c:v>
                </c:pt>
                <c:pt idx="560">
                  <c:v>-4.8812236636877103E-3</c:v>
                </c:pt>
                <c:pt idx="561">
                  <c:v>-0.21250000596046401</c:v>
                </c:pt>
                <c:pt idx="562">
                  <c:v>-0.13145191967487299</c:v>
                </c:pt>
                <c:pt idx="563">
                  <c:v>-6.7765079438686399E-2</c:v>
                </c:pt>
                <c:pt idx="564">
                  <c:v>-2.4250159040093401E-2</c:v>
                </c:pt>
                <c:pt idx="565">
                  <c:v>-8.91687646508217E-2</c:v>
                </c:pt>
                <c:pt idx="566">
                  <c:v>3.1545741949230402E-3</c:v>
                </c:pt>
                <c:pt idx="567">
                  <c:v>-4.5280121266841902E-2</c:v>
                </c:pt>
                <c:pt idx="568">
                  <c:v>3.8503851741552401E-2</c:v>
                </c:pt>
                <c:pt idx="569">
                  <c:v>-9.2359863221645397E-2</c:v>
                </c:pt>
                <c:pt idx="570">
                  <c:v>-7.0861980319023105E-2</c:v>
                </c:pt>
                <c:pt idx="571">
                  <c:v>-6.5084747970104204E-2</c:v>
                </c:pt>
                <c:pt idx="572">
                  <c:v>-5.1816556602716397E-2</c:v>
                </c:pt>
                <c:pt idx="573">
                  <c:v>-0.26307320594787598</c:v>
                </c:pt>
                <c:pt idx="574">
                  <c:v>1.26582281664014E-2</c:v>
                </c:pt>
                <c:pt idx="575">
                  <c:v>3.5820894408971102E-3</c:v>
                </c:pt>
                <c:pt idx="576">
                  <c:v>2.22363397479057E-2</c:v>
                </c:pt>
                <c:pt idx="577">
                  <c:v>3.1869687139987897E-2</c:v>
                </c:pt>
                <c:pt idx="578">
                  <c:v>0</c:v>
                </c:pt>
                <c:pt idx="579">
                  <c:v>-2.7322404086589799E-2</c:v>
                </c:pt>
                <c:pt idx="580">
                  <c:v>-9.6427440643310505E-2</c:v>
                </c:pt>
                <c:pt idx="581">
                  <c:v>-0.10331753641367</c:v>
                </c:pt>
                <c:pt idx="582">
                  <c:v>1.7594255506992298E-2</c:v>
                </c:pt>
                <c:pt idx="583">
                  <c:v>-1.03937005624175E-2</c:v>
                </c:pt>
                <c:pt idx="584">
                  <c:v>-0.12708924710750599</c:v>
                </c:pt>
                <c:pt idx="585">
                  <c:v>-2.6369167491793601E-2</c:v>
                </c:pt>
                <c:pt idx="586">
                  <c:v>3.26704531908035E-2</c:v>
                </c:pt>
                <c:pt idx="587">
                  <c:v>3.6926742643117898E-2</c:v>
                </c:pt>
                <c:pt idx="588">
                  <c:v>3.9901021867990501E-2</c:v>
                </c:pt>
                <c:pt idx="589">
                  <c:v>-8.1998117268085494E-2</c:v>
                </c:pt>
                <c:pt idx="590">
                  <c:v>-0.10714285820722599</c:v>
                </c:pt>
                <c:pt idx="591">
                  <c:v>-5.6592591106891597E-2</c:v>
                </c:pt>
                <c:pt idx="592">
                  <c:v>-2.7417028322815899E-2</c:v>
                </c:pt>
                <c:pt idx="593">
                  <c:v>-5.3221289068460499E-2</c:v>
                </c:pt>
                <c:pt idx="594">
                  <c:v>-0.113186813890934</c:v>
                </c:pt>
                <c:pt idx="595">
                  <c:v>-5.9784039855003399E-2</c:v>
                </c:pt>
                <c:pt idx="596">
                  <c:v>-1.5760868787765499E-2</c:v>
                </c:pt>
                <c:pt idx="597">
                  <c:v>-0.16893088817596399</c:v>
                </c:pt>
                <c:pt idx="598">
                  <c:v>-0.15815486013889299</c:v>
                </c:pt>
                <c:pt idx="599">
                  <c:v>-0.15438950061798101</c:v>
                </c:pt>
                <c:pt idx="600">
                  <c:v>-3.01990397274494E-2</c:v>
                </c:pt>
                <c:pt idx="601">
                  <c:v>1.43133457750082E-2</c:v>
                </c:pt>
                <c:pt idx="602">
                  <c:v>-1.80469714105129E-2</c:v>
                </c:pt>
                <c:pt idx="603">
                  <c:v>-5.3887604735791701E-3</c:v>
                </c:pt>
                <c:pt idx="604">
                  <c:v>-0.103092782199383</c:v>
                </c:pt>
                <c:pt idx="605">
                  <c:v>3.7174720782786599E-3</c:v>
                </c:pt>
                <c:pt idx="606">
                  <c:v>2.4844720959663402E-2</c:v>
                </c:pt>
                <c:pt idx="607">
                  <c:v>3.1520079821348197E-2</c:v>
                </c:pt>
                <c:pt idx="608">
                  <c:v>-0.11639211326837499</c:v>
                </c:pt>
                <c:pt idx="609">
                  <c:v>-4.18435409665108E-2</c:v>
                </c:pt>
                <c:pt idx="610">
                  <c:v>1.1479987762868399E-2</c:v>
                </c:pt>
                <c:pt idx="611">
                  <c:v>-4.4121678918600103E-2</c:v>
                </c:pt>
                <c:pt idx="612">
                  <c:v>-0.36475870013237</c:v>
                </c:pt>
                <c:pt idx="613">
                  <c:v>-0.367205530405045</c:v>
                </c:pt>
                <c:pt idx="614">
                  <c:v>9.9502485245466198E-3</c:v>
                </c:pt>
                <c:pt idx="615">
                  <c:v>4.9455676227807999E-2</c:v>
                </c:pt>
                <c:pt idx="616">
                  <c:v>8.7887503206729903E-2</c:v>
                </c:pt>
                <c:pt idx="617">
                  <c:v>3.0075188726186801E-2</c:v>
                </c:pt>
                <c:pt idx="618">
                  <c:v>-2.3746700957417499E-2</c:v>
                </c:pt>
                <c:pt idx="619">
                  <c:v>1.3953488320112201E-2</c:v>
                </c:pt>
                <c:pt idx="620">
                  <c:v>2.5962399318814298E-2</c:v>
                </c:pt>
                <c:pt idx="621">
                  <c:v>-0.11604499816894499</c:v>
                </c:pt>
                <c:pt idx="622">
                  <c:v>5.0813006237149204E-3</c:v>
                </c:pt>
                <c:pt idx="623">
                  <c:v>3.3930614590644802E-2</c:v>
                </c:pt>
                <c:pt idx="624">
                  <c:v>1.31523124873638E-2</c:v>
                </c:pt>
                <c:pt idx="625">
                  <c:v>-8.6393840610981001E-2</c:v>
                </c:pt>
                <c:pt idx="626">
                  <c:v>-2.24512331187725E-2</c:v>
                </c:pt>
                <c:pt idx="627">
                  <c:v>-7.0885308086872101E-2</c:v>
                </c:pt>
                <c:pt idx="628">
                  <c:v>-1.58959534019232E-2</c:v>
                </c:pt>
                <c:pt idx="629">
                  <c:v>6.2064386904239703E-2</c:v>
                </c:pt>
                <c:pt idx="630">
                  <c:v>5.34867979586124E-2</c:v>
                </c:pt>
                <c:pt idx="631">
                  <c:v>6.7833699285983998E-2</c:v>
                </c:pt>
                <c:pt idx="632">
                  <c:v>-1.49546461179852E-2</c:v>
                </c:pt>
                <c:pt idx="633">
                  <c:v>-0.169666573405266</c:v>
                </c:pt>
                <c:pt idx="634">
                  <c:v>-0.102209277451038</c:v>
                </c:pt>
                <c:pt idx="635">
                  <c:v>-7.1281231939792605E-2</c:v>
                </c:pt>
                <c:pt idx="636">
                  <c:v>-1.34078208357096E-2</c:v>
                </c:pt>
                <c:pt idx="637">
                  <c:v>-3.4181021153926801E-2</c:v>
                </c:pt>
                <c:pt idx="638">
                  <c:v>-7.84000009298325E-2</c:v>
                </c:pt>
                <c:pt idx="639">
                  <c:v>-1.0508378036320201E-2</c:v>
                </c:pt>
                <c:pt idx="640">
                  <c:v>-0.200147435069084</c:v>
                </c:pt>
                <c:pt idx="641">
                  <c:v>6.9421485066413893E-2</c:v>
                </c:pt>
                <c:pt idx="642">
                  <c:v>-5.0547160208225299E-2</c:v>
                </c:pt>
                <c:pt idx="643">
                  <c:v>1.9656019285321201E-2</c:v>
                </c:pt>
                <c:pt idx="644">
                  <c:v>-5.5849500000476802E-2</c:v>
                </c:pt>
                <c:pt idx="645">
                  <c:v>5.6465275585651398E-2</c:v>
                </c:pt>
                <c:pt idx="646">
                  <c:v>0.15777610242366799</c:v>
                </c:pt>
                <c:pt idx="647">
                  <c:v>1.28427632153034E-2</c:v>
                </c:pt>
                <c:pt idx="648">
                  <c:v>-9.1324199456721501E-4</c:v>
                </c:pt>
                <c:pt idx="649">
                  <c:v>6.2697574496269198E-2</c:v>
                </c:pt>
                <c:pt idx="650">
                  <c:v>1.6319999471306801E-2</c:v>
                </c:pt>
                <c:pt idx="651">
                  <c:v>8.4956713020801503E-2</c:v>
                </c:pt>
                <c:pt idx="652">
                  <c:v>0.100619651377201</c:v>
                </c:pt>
                <c:pt idx="653">
                  <c:v>2.51621268689632E-2</c:v>
                </c:pt>
                <c:pt idx="654">
                  <c:v>-1.1107371188700201E-2</c:v>
                </c:pt>
                <c:pt idx="655">
                  <c:v>-4.0466390550136601E-2</c:v>
                </c:pt>
                <c:pt idx="656">
                  <c:v>1.5735883265733702E-2</c:v>
                </c:pt>
                <c:pt idx="657">
                  <c:v>-9.2478422448039107E-3</c:v>
                </c:pt>
                <c:pt idx="658">
                  <c:v>-1.0035418905317801E-2</c:v>
                </c:pt>
                <c:pt idx="659">
                  <c:v>8.3124570548534393E-2</c:v>
                </c:pt>
                <c:pt idx="660">
                  <c:v>-8.2365088164806394E-2</c:v>
                </c:pt>
                <c:pt idx="661">
                  <c:v>4.4522553682327298E-2</c:v>
                </c:pt>
                <c:pt idx="662">
                  <c:v>4.2517006397247301E-2</c:v>
                </c:pt>
                <c:pt idx="663">
                  <c:v>4.3774873018264798E-2</c:v>
                </c:pt>
                <c:pt idx="664">
                  <c:v>8.6177177727222408E-3</c:v>
                </c:pt>
                <c:pt idx="665">
                  <c:v>2.2650056052953001E-3</c:v>
                </c:pt>
                <c:pt idx="666">
                  <c:v>-7.6073311269283295E-2</c:v>
                </c:pt>
                <c:pt idx="667">
                  <c:v>0.13285847008228299</c:v>
                </c:pt>
                <c:pt idx="668">
                  <c:v>4.2299795895814903E-2</c:v>
                </c:pt>
                <c:pt idx="669">
                  <c:v>-7.4441689066588896E-3</c:v>
                </c:pt>
                <c:pt idx="670">
                  <c:v>-0.134006261825562</c:v>
                </c:pt>
                <c:pt idx="671">
                  <c:v>4.0894567966461202E-2</c:v>
                </c:pt>
                <c:pt idx="672">
                  <c:v>4.00866754353046E-2</c:v>
                </c:pt>
                <c:pt idx="673">
                  <c:v>5.2942916750907898E-2</c:v>
                </c:pt>
                <c:pt idx="674">
                  <c:v>4.3317973613739E-2</c:v>
                </c:pt>
                <c:pt idx="675">
                  <c:v>4.8818897455930703E-2</c:v>
                </c:pt>
                <c:pt idx="676">
                  <c:v>-3.33753153681755E-2</c:v>
                </c:pt>
                <c:pt idx="677">
                  <c:v>-0.142152324318886</c:v>
                </c:pt>
                <c:pt idx="678">
                  <c:v>-0.15837398171424899</c:v>
                </c:pt>
                <c:pt idx="679">
                  <c:v>-6.4046241343021407E-2</c:v>
                </c:pt>
                <c:pt idx="680">
                  <c:v>-1.7304964363574999E-2</c:v>
                </c:pt>
                <c:pt idx="681">
                  <c:v>-0.10111045837402299</c:v>
                </c:pt>
                <c:pt idx="682">
                  <c:v>-4.0411461144685697E-2</c:v>
                </c:pt>
                <c:pt idx="683">
                  <c:v>-8.1139169633388505E-2</c:v>
                </c:pt>
                <c:pt idx="684">
                  <c:v>-1.5341043472289999E-2</c:v>
                </c:pt>
                <c:pt idx="685">
                  <c:v>-0.11646804213523899</c:v>
                </c:pt>
                <c:pt idx="686">
                  <c:v>5.2395209670066799E-2</c:v>
                </c:pt>
                <c:pt idx="687">
                  <c:v>-0.20926828682422599</c:v>
                </c:pt>
                <c:pt idx="688">
                  <c:v>-0.177730187773705</c:v>
                </c:pt>
                <c:pt idx="689">
                  <c:v>-2.6353895664215098E-2</c:v>
                </c:pt>
                <c:pt idx="690">
                  <c:v>-8.5951700806617695E-2</c:v>
                </c:pt>
                <c:pt idx="691">
                  <c:v>0.10461338609456999</c:v>
                </c:pt>
                <c:pt idx="692">
                  <c:v>8.0910943448543493E-2</c:v>
                </c:pt>
                <c:pt idx="693">
                  <c:v>-6.5939515829086304E-2</c:v>
                </c:pt>
                <c:pt idx="694">
                  <c:v>-7.7978789806365995E-2</c:v>
                </c:pt>
                <c:pt idx="695">
                  <c:v>4.6822740696370602E-3</c:v>
                </c:pt>
                <c:pt idx="696">
                  <c:v>-2.0786516368389098E-2</c:v>
                </c:pt>
                <c:pt idx="697">
                  <c:v>3.3219985663890797E-2</c:v>
                </c:pt>
                <c:pt idx="698">
                  <c:v>1.6593294218182598E-2</c:v>
                </c:pt>
                <c:pt idx="699">
                  <c:v>6.5843619406223297E-2</c:v>
                </c:pt>
                <c:pt idx="700">
                  <c:v>1.01137803867459E-2</c:v>
                </c:pt>
                <c:pt idx="701">
                  <c:v>-3.64826954901218E-2</c:v>
                </c:pt>
                <c:pt idx="702">
                  <c:v>4.2475727386772598E-3</c:v>
                </c:pt>
                <c:pt idx="703">
                  <c:v>3.7321625277399999E-3</c:v>
                </c:pt>
                <c:pt idx="704">
                  <c:v>2.0839281380176499E-2</c:v>
                </c:pt>
                <c:pt idx="705">
                  <c:v>-2.4911031126975999E-2</c:v>
                </c:pt>
                <c:pt idx="706">
                  <c:v>-0.151858851313591</c:v>
                </c:pt>
                <c:pt idx="707">
                  <c:v>-5.2994169294834102E-2</c:v>
                </c:pt>
                <c:pt idx="708">
                  <c:v>4.6534985303878798E-2</c:v>
                </c:pt>
                <c:pt idx="709">
                  <c:v>8.0482894554734195E-3</c:v>
                </c:pt>
                <c:pt idx="710">
                  <c:v>8.2141766324639303E-3</c:v>
                </c:pt>
                <c:pt idx="711">
                  <c:v>-2.1990104578435399E-3</c:v>
                </c:pt>
                <c:pt idx="712">
                  <c:v>1.6738995909690899E-2</c:v>
                </c:pt>
                <c:pt idx="713">
                  <c:v>4.2983565479516997E-2</c:v>
                </c:pt>
                <c:pt idx="714">
                  <c:v>7.1476288139820099E-2</c:v>
                </c:pt>
                <c:pt idx="715">
                  <c:v>2.66218669712543E-2</c:v>
                </c:pt>
                <c:pt idx="716">
                  <c:v>4.6875E-2</c:v>
                </c:pt>
                <c:pt idx="717">
                  <c:v>5.8865249156951897E-2</c:v>
                </c:pt>
                <c:pt idx="718">
                  <c:v>-2.64123249799013E-2</c:v>
                </c:pt>
                <c:pt idx="719">
                  <c:v>-7.5757578015327497E-3</c:v>
                </c:pt>
                <c:pt idx="720">
                  <c:v>-0.13610389828681899</c:v>
                </c:pt>
                <c:pt idx="721">
                  <c:v>3.0714707449078602E-2</c:v>
                </c:pt>
                <c:pt idx="722">
                  <c:v>4.5968711376190199E-2</c:v>
                </c:pt>
                <c:pt idx="723">
                  <c:v>-0.23334003984928101</c:v>
                </c:pt>
                <c:pt idx="724">
                  <c:v>-0.177060931921005</c:v>
                </c:pt>
                <c:pt idx="725">
                  <c:v>-0.20716555416584001</c:v>
                </c:pt>
                <c:pt idx="726">
                  <c:v>-7.7001787722110707E-2</c:v>
                </c:pt>
                <c:pt idx="727">
                  <c:v>7.1136824786663097E-2</c:v>
                </c:pt>
                <c:pt idx="728">
                  <c:v>-0.15136475861072499</c:v>
                </c:pt>
                <c:pt idx="729">
                  <c:v>-0.108856998383999</c:v>
                </c:pt>
                <c:pt idx="730">
                  <c:v>-5.9366349130868898E-2</c:v>
                </c:pt>
                <c:pt idx="731">
                  <c:v>-2.1839358378201701E-3</c:v>
                </c:pt>
                <c:pt idx="732">
                  <c:v>-8.2479380071163195E-3</c:v>
                </c:pt>
                <c:pt idx="733">
                  <c:v>-0.12228859215974799</c:v>
                </c:pt>
                <c:pt idx="734">
                  <c:v>9.9150143563747406E-2</c:v>
                </c:pt>
                <c:pt idx="735">
                  <c:v>-0.239224538207054</c:v>
                </c:pt>
                <c:pt idx="736">
                  <c:v>-2.9753854032605899E-3</c:v>
                </c:pt>
                <c:pt idx="737">
                  <c:v>-0.21775701642036399</c:v>
                </c:pt>
                <c:pt idx="738">
                  <c:v>-8.93440842628479E-3</c:v>
                </c:pt>
                <c:pt idx="739">
                  <c:v>3.25156860053539E-2</c:v>
                </c:pt>
                <c:pt idx="740">
                  <c:v>-9.5846645534038502E-2</c:v>
                </c:pt>
                <c:pt idx="741">
                  <c:v>-8.24101567268372E-2</c:v>
                </c:pt>
                <c:pt idx="742">
                  <c:v>5.5356651544570902E-2</c:v>
                </c:pt>
                <c:pt idx="743">
                  <c:v>5.9213884174823803E-2</c:v>
                </c:pt>
                <c:pt idx="744">
                  <c:v>-2.6018396019935601E-2</c:v>
                </c:pt>
                <c:pt idx="745">
                  <c:v>3.6269430071115501E-2</c:v>
                </c:pt>
                <c:pt idx="746">
                  <c:v>-3.6574993282556499E-2</c:v>
                </c:pt>
                <c:pt idx="747">
                  <c:v>6.9037653505802196E-2</c:v>
                </c:pt>
                <c:pt idx="748">
                  <c:v>-4.4282510876655599E-2</c:v>
                </c:pt>
                <c:pt idx="749">
                  <c:v>4.3350908905267702E-2</c:v>
                </c:pt>
                <c:pt idx="750">
                  <c:v>-1.08757866546512E-2</c:v>
                </c:pt>
                <c:pt idx="751">
                  <c:v>4.1443850845098502E-2</c:v>
                </c:pt>
                <c:pt idx="752">
                  <c:v>-8.8535752147436107E-3</c:v>
                </c:pt>
                <c:pt idx="753">
                  <c:v>-5.9839237481355702E-2</c:v>
                </c:pt>
                <c:pt idx="754">
                  <c:v>-7.3081610025837996E-4</c:v>
                </c:pt>
                <c:pt idx="755">
                  <c:v>-0.15689311921596499</c:v>
                </c:pt>
                <c:pt idx="756">
                  <c:v>2.3054755292832899E-3</c:v>
                </c:pt>
                <c:pt idx="757">
                  <c:v>7.3706895112991305E-2</c:v>
                </c:pt>
                <c:pt idx="758">
                  <c:v>1.8199466168880501E-2</c:v>
                </c:pt>
                <c:pt idx="759">
                  <c:v>5.6553203612566001E-2</c:v>
                </c:pt>
                <c:pt idx="760">
                  <c:v>9.1477274894714397E-2</c:v>
                </c:pt>
                <c:pt idx="761">
                  <c:v>-7.1233555674552904E-2</c:v>
                </c:pt>
                <c:pt idx="762">
                  <c:v>-5.4763261228799799E-2</c:v>
                </c:pt>
                <c:pt idx="763">
                  <c:v>-1.12094394862652E-2</c:v>
                </c:pt>
                <c:pt idx="764">
                  <c:v>1.0665685869753401E-2</c:v>
                </c:pt>
                <c:pt idx="765">
                  <c:v>-0.160048142075539</c:v>
                </c:pt>
                <c:pt idx="766">
                  <c:v>3.4805193543434101E-2</c:v>
                </c:pt>
                <c:pt idx="767">
                  <c:v>-3.5772358532994999E-3</c:v>
                </c:pt>
                <c:pt idx="768">
                  <c:v>3.2461393624544102E-2</c:v>
                </c:pt>
                <c:pt idx="769">
                  <c:v>1.05189336463809E-2</c:v>
                </c:pt>
                <c:pt idx="770">
                  <c:v>4.8224464058876003E-2</c:v>
                </c:pt>
                <c:pt idx="771">
                  <c:v>0.108965516090393</c:v>
                </c:pt>
                <c:pt idx="772">
                  <c:v>-0.17455267906189001</c:v>
                </c:pt>
                <c:pt idx="773">
                  <c:v>-0.29695799946785001</c:v>
                </c:pt>
                <c:pt idx="774">
                  <c:v>-3.8892552256584202E-2</c:v>
                </c:pt>
                <c:pt idx="775">
                  <c:v>-7.22159743309021E-2</c:v>
                </c:pt>
                <c:pt idx="776">
                  <c:v>-0.35080406069755599</c:v>
                </c:pt>
                <c:pt idx="777">
                  <c:v>-5.60618601739407E-2</c:v>
                </c:pt>
                <c:pt idx="778">
                  <c:v>-0.39062184095382702</c:v>
                </c:pt>
                <c:pt idx="779">
                  <c:v>-7.1270582266151896E-3</c:v>
                </c:pt>
                <c:pt idx="780">
                  <c:v>-0.335042744874954</c:v>
                </c:pt>
                <c:pt idx="781">
                  <c:v>0.11447260528802899</c:v>
                </c:pt>
                <c:pt idx="782">
                  <c:v>-2.58205682039261E-2</c:v>
                </c:pt>
                <c:pt idx="783">
                  <c:v>-0.14870640635490401</c:v>
                </c:pt>
                <c:pt idx="784">
                  <c:v>0.14642451703548401</c:v>
                </c:pt>
                <c:pt idx="785">
                  <c:v>-0.127064809203148</c:v>
                </c:pt>
                <c:pt idx="786">
                  <c:v>-0.137917175889015</c:v>
                </c:pt>
                <c:pt idx="787">
                  <c:v>0.16212758421897899</c:v>
                </c:pt>
                <c:pt idx="788">
                  <c:v>-0.115234375</c:v>
                </c:pt>
                <c:pt idx="789">
                  <c:v>2.1306818351149601E-2</c:v>
                </c:pt>
                <c:pt idx="790">
                  <c:v>0.13069306313991499</c:v>
                </c:pt>
                <c:pt idx="791">
                  <c:v>-0.43040293455123901</c:v>
                </c:pt>
                <c:pt idx="792">
                  <c:v>0.14805194735527</c:v>
                </c:pt>
                <c:pt idx="793">
                  <c:v>0.114439785480499</c:v>
                </c:pt>
                <c:pt idx="794">
                  <c:v>-0.28995880484580999</c:v>
                </c:pt>
                <c:pt idx="795">
                  <c:v>4.1594881564378697E-2</c:v>
                </c:pt>
                <c:pt idx="796">
                  <c:v>-0.29475232958793601</c:v>
                </c:pt>
                <c:pt idx="797">
                  <c:v>-0.35764706134796098</c:v>
                </c:pt>
                <c:pt idx="798">
                  <c:v>-0.17356474697589899</c:v>
                </c:pt>
                <c:pt idx="799">
                  <c:v>-0.23179395496845201</c:v>
                </c:pt>
                <c:pt idx="800">
                  <c:v>0.128261268138885</c:v>
                </c:pt>
                <c:pt idx="801">
                  <c:v>9.4769783318042797E-2</c:v>
                </c:pt>
                <c:pt idx="802">
                  <c:v>-5.47263696789742E-2</c:v>
                </c:pt>
                <c:pt idx="803">
                  <c:v>5.6997593492269502E-2</c:v>
                </c:pt>
                <c:pt idx="804">
                  <c:v>4.3315044604241796E-3</c:v>
                </c:pt>
                <c:pt idx="805">
                  <c:v>2.8242677450180099E-2</c:v>
                </c:pt>
                <c:pt idx="806">
                  <c:v>1.2221041135489901E-2</c:v>
                </c:pt>
                <c:pt idx="807">
                  <c:v>-3.5167329013347598E-2</c:v>
                </c:pt>
                <c:pt idx="808">
                  <c:v>-5.2426099777221701E-2</c:v>
                </c:pt>
                <c:pt idx="809">
                  <c:v>-0.26727828383445701</c:v>
                </c:pt>
                <c:pt idx="810">
                  <c:v>-2.1081576123833701E-2</c:v>
                </c:pt>
                <c:pt idx="811">
                  <c:v>-0.36802828311920199</c:v>
                </c:pt>
                <c:pt idx="812">
                  <c:v>1.20954560115933E-2</c:v>
                </c:pt>
                <c:pt idx="813">
                  <c:v>1.43603133037686E-2</c:v>
                </c:pt>
                <c:pt idx="814">
                  <c:v>3.2198712229728699E-2</c:v>
                </c:pt>
                <c:pt idx="815">
                  <c:v>6.7073171958327302E-3</c:v>
                </c:pt>
                <c:pt idx="816">
                  <c:v>-5.58548346161842E-2</c:v>
                </c:pt>
                <c:pt idx="817">
                  <c:v>1.5955714508891099E-2</c:v>
                </c:pt>
                <c:pt idx="818">
                  <c:v>3.3129625022411298E-2</c:v>
                </c:pt>
                <c:pt idx="819">
                  <c:v>7.3865633457899102E-3</c:v>
                </c:pt>
                <c:pt idx="820">
                  <c:v>-3.4539472311735202E-2</c:v>
                </c:pt>
                <c:pt idx="821">
                  <c:v>-0.158780843019485</c:v>
                </c:pt>
                <c:pt idx="822">
                  <c:v>-0.38427409529686002</c:v>
                </c:pt>
                <c:pt idx="823">
                  <c:v>-0.36456692218780501</c:v>
                </c:pt>
                <c:pt idx="824">
                  <c:v>-6.6832296550273895E-2</c:v>
                </c:pt>
                <c:pt idx="825">
                  <c:v>-0.22274881601333599</c:v>
                </c:pt>
                <c:pt idx="826">
                  <c:v>-4.6352110803127303E-2</c:v>
                </c:pt>
                <c:pt idx="827">
                  <c:v>-5.1255010068416602E-2</c:v>
                </c:pt>
                <c:pt idx="828">
                  <c:v>-0.24848484992980999</c:v>
                </c:pt>
                <c:pt idx="829">
                  <c:v>-9.8990768194198595E-2</c:v>
                </c:pt>
                <c:pt idx="830">
                  <c:v>-0.44703182578086897</c:v>
                </c:pt>
                <c:pt idx="831">
                  <c:v>-0.33864209055900601</c:v>
                </c:pt>
                <c:pt idx="832">
                  <c:v>-7.9436905682086903E-2</c:v>
                </c:pt>
                <c:pt idx="833">
                  <c:v>-0.245960503816605</c:v>
                </c:pt>
                <c:pt idx="834">
                  <c:v>-5.8579143136739703E-2</c:v>
                </c:pt>
                <c:pt idx="835">
                  <c:v>-0.37717264890670799</c:v>
                </c:pt>
                <c:pt idx="836">
                  <c:v>8.3315484225749997E-2</c:v>
                </c:pt>
                <c:pt idx="837">
                  <c:v>-7.2899006307125105E-2</c:v>
                </c:pt>
                <c:pt idx="838">
                  <c:v>5.9210527688264798E-2</c:v>
                </c:pt>
                <c:pt idx="839">
                  <c:v>-0.192295342683792</c:v>
                </c:pt>
                <c:pt idx="840">
                  <c:v>-0.38740459084510798</c:v>
                </c:pt>
                <c:pt idx="841">
                  <c:v>-0.34676101803779602</c:v>
                </c:pt>
                <c:pt idx="842">
                  <c:v>3.6213139537721898E-3</c:v>
                </c:pt>
                <c:pt idx="843">
                  <c:v>-0.32321041822433499</c:v>
                </c:pt>
                <c:pt idx="844">
                  <c:v>-0.41039112210273698</c:v>
                </c:pt>
                <c:pt idx="845">
                  <c:v>2.1137392148375501E-2</c:v>
                </c:pt>
                <c:pt idx="846">
                  <c:v>-0.23957322537899001</c:v>
                </c:pt>
                <c:pt idx="847">
                  <c:v>-0.57878553867340099</c:v>
                </c:pt>
                <c:pt idx="848">
                  <c:v>-0.46961325407028198</c:v>
                </c:pt>
                <c:pt idx="849">
                  <c:v>-2.8437407687306401E-2</c:v>
                </c:pt>
                <c:pt idx="850">
                  <c:v>0.13379143178462999</c:v>
                </c:pt>
                <c:pt idx="851">
                  <c:v>-3.00713554024696E-2</c:v>
                </c:pt>
                <c:pt idx="852">
                  <c:v>-0.17188358306884799</c:v>
                </c:pt>
                <c:pt idx="853">
                  <c:v>-1.6835016431286901E-3</c:v>
                </c:pt>
                <c:pt idx="854">
                  <c:v>-0.112468756735325</c:v>
                </c:pt>
                <c:pt idx="855">
                  <c:v>-0.15305839478969599</c:v>
                </c:pt>
                <c:pt idx="856">
                  <c:v>-7.07247629761696E-2</c:v>
                </c:pt>
                <c:pt idx="857">
                  <c:v>-0.181994393467903</c:v>
                </c:pt>
                <c:pt idx="858">
                  <c:v>-0.26850566267967202</c:v>
                </c:pt>
                <c:pt idx="859">
                  <c:v>-0.25452813506126398</c:v>
                </c:pt>
                <c:pt idx="860">
                  <c:v>-0.34971457719802901</c:v>
                </c:pt>
                <c:pt idx="861">
                  <c:v>-0.32881772518157998</c:v>
                </c:pt>
                <c:pt idx="862">
                  <c:v>-3.09633035212755E-2</c:v>
                </c:pt>
                <c:pt idx="863">
                  <c:v>5.6786350905895198E-2</c:v>
                </c:pt>
                <c:pt idx="864">
                  <c:v>4.8794168978929499E-2</c:v>
                </c:pt>
                <c:pt idx="865">
                  <c:v>1.5346069820225201E-2</c:v>
                </c:pt>
                <c:pt idx="866">
                  <c:v>1.4314928092062499E-2</c:v>
                </c:pt>
                <c:pt idx="867">
                  <c:v>4.3521512299776098E-2</c:v>
                </c:pt>
                <c:pt idx="868">
                  <c:v>-4.4188011437654502E-2</c:v>
                </c:pt>
                <c:pt idx="869">
                  <c:v>-8.8757395744323703E-2</c:v>
                </c:pt>
                <c:pt idx="870">
                  <c:v>-0.13277201354503601</c:v>
                </c:pt>
                <c:pt idx="871">
                  <c:v>-0.25588235259056102</c:v>
                </c:pt>
                <c:pt idx="872">
                  <c:v>-0.44465607404708901</c:v>
                </c:pt>
                <c:pt idx="873">
                  <c:v>-0.31420454382896401</c:v>
                </c:pt>
                <c:pt idx="874">
                  <c:v>2.9083665460348102E-2</c:v>
                </c:pt>
                <c:pt idx="875">
                  <c:v>-0.164505124092102</c:v>
                </c:pt>
                <c:pt idx="876">
                  <c:v>-0.19459351897239699</c:v>
                </c:pt>
                <c:pt idx="877">
                  <c:v>-0.297138661146164</c:v>
                </c:pt>
                <c:pt idx="878">
                  <c:v>-0.17151702940464</c:v>
                </c:pt>
                <c:pt idx="879">
                  <c:v>-0.19522258639335599</c:v>
                </c:pt>
                <c:pt idx="880">
                  <c:v>0.10126821696758299</c:v>
                </c:pt>
                <c:pt idx="881">
                  <c:v>-0.37429773807525601</c:v>
                </c:pt>
                <c:pt idx="882">
                  <c:v>-0.296691834926605</c:v>
                </c:pt>
                <c:pt idx="883">
                  <c:v>-5.0148662179708502E-2</c:v>
                </c:pt>
                <c:pt idx="884">
                  <c:v>-0.216670721769333</c:v>
                </c:pt>
                <c:pt idx="885">
                  <c:v>-0.34711456298828097</c:v>
                </c:pt>
                <c:pt idx="886">
                  <c:v>0.151870638132095</c:v>
                </c:pt>
                <c:pt idx="887">
                  <c:v>6.8932041525840801E-2</c:v>
                </c:pt>
                <c:pt idx="888">
                  <c:v>0.102097898721695</c:v>
                </c:pt>
                <c:pt idx="889">
                  <c:v>6.03674538433552E-2</c:v>
                </c:pt>
                <c:pt idx="890">
                  <c:v>-0.140454992651939</c:v>
                </c:pt>
                <c:pt idx="891">
                  <c:v>-0.51330798864364602</c:v>
                </c:pt>
                <c:pt idx="892">
                  <c:v>-0.37002265453338601</c:v>
                </c:pt>
                <c:pt idx="893">
                  <c:v>1.8284993246197701E-2</c:v>
                </c:pt>
                <c:pt idx="894">
                  <c:v>-0.291709303855896</c:v>
                </c:pt>
                <c:pt idx="895">
                  <c:v>-0.45073613524437001</c:v>
                </c:pt>
                <c:pt idx="896">
                  <c:v>-0.41339156031608598</c:v>
                </c:pt>
                <c:pt idx="897">
                  <c:v>-0.61099654436111495</c:v>
                </c:pt>
                <c:pt idx="898">
                  <c:v>-0.56521737575530995</c:v>
                </c:pt>
                <c:pt idx="899">
                  <c:v>0.132994920015335</c:v>
                </c:pt>
                <c:pt idx="900">
                  <c:v>6.0766719281673397E-2</c:v>
                </c:pt>
                <c:pt idx="901">
                  <c:v>0.109613984823227</c:v>
                </c:pt>
                <c:pt idx="902">
                  <c:v>-9.6599459648132296E-2</c:v>
                </c:pt>
                <c:pt idx="903">
                  <c:v>6.2844038009643596E-2</c:v>
                </c:pt>
                <c:pt idx="904">
                  <c:v>7.6820902526378604E-2</c:v>
                </c:pt>
                <c:pt idx="905">
                  <c:v>-5.1611341536045102E-2</c:v>
                </c:pt>
                <c:pt idx="906">
                  <c:v>-0.28583544492721602</c:v>
                </c:pt>
                <c:pt idx="907">
                  <c:v>-0.17752234637737299</c:v>
                </c:pt>
                <c:pt idx="908">
                  <c:v>-0.19323766231536901</c:v>
                </c:pt>
                <c:pt idx="909">
                  <c:v>2.68427785485983E-2</c:v>
                </c:pt>
                <c:pt idx="910">
                  <c:v>1.1640596203506E-2</c:v>
                </c:pt>
                <c:pt idx="911">
                  <c:v>1.0615711100399499E-2</c:v>
                </c:pt>
                <c:pt idx="912">
                  <c:v>2.0771512761712099E-2</c:v>
                </c:pt>
                <c:pt idx="913">
                  <c:v>2.20855474472046E-2</c:v>
                </c:pt>
                <c:pt idx="914">
                  <c:v>4.9046322703361497E-2</c:v>
                </c:pt>
                <c:pt idx="915">
                  <c:v>2.06031650304794E-2</c:v>
                </c:pt>
                <c:pt idx="916">
                  <c:v>-2.3123217746615399E-2</c:v>
                </c:pt>
                <c:pt idx="917">
                  <c:v>-6.04255311191082E-2</c:v>
                </c:pt>
                <c:pt idx="918">
                  <c:v>-0.14961414039134999</c:v>
                </c:pt>
                <c:pt idx="919">
                  <c:v>5.9810671955347103E-2</c:v>
                </c:pt>
                <c:pt idx="920">
                  <c:v>-0.340909093618393</c:v>
                </c:pt>
                <c:pt idx="921">
                  <c:v>1.26495724543929E-2</c:v>
                </c:pt>
                <c:pt idx="922">
                  <c:v>-0.22868369519710499</c:v>
                </c:pt>
                <c:pt idx="923">
                  <c:v>-0.14146548509597801</c:v>
                </c:pt>
                <c:pt idx="924">
                  <c:v>-0.34684777259826699</c:v>
                </c:pt>
                <c:pt idx="925">
                  <c:v>-0.17261172831058499</c:v>
                </c:pt>
                <c:pt idx="926">
                  <c:v>-0.34001335501670799</c:v>
                </c:pt>
                <c:pt idx="927">
                  <c:v>-0.18489953875541701</c:v>
                </c:pt>
                <c:pt idx="928">
                  <c:v>-0.13272961974144001</c:v>
                </c:pt>
                <c:pt idx="929">
                  <c:v>-0.38171261548995999</c:v>
                </c:pt>
                <c:pt idx="930">
                  <c:v>-5.3092293441295603E-2</c:v>
                </c:pt>
                <c:pt idx="931">
                  <c:v>-0.42699998617172202</c:v>
                </c:pt>
                <c:pt idx="932">
                  <c:v>-0.35001420974731401</c:v>
                </c:pt>
                <c:pt idx="933">
                  <c:v>-0.36346277594566301</c:v>
                </c:pt>
                <c:pt idx="934">
                  <c:v>-0.211298927664757</c:v>
                </c:pt>
                <c:pt idx="935">
                  <c:v>6.1757718212902503E-3</c:v>
                </c:pt>
                <c:pt idx="936">
                  <c:v>8.8068827986717196E-2</c:v>
                </c:pt>
                <c:pt idx="937">
                  <c:v>0.11970259994268399</c:v>
                </c:pt>
                <c:pt idx="938">
                  <c:v>8.3973810076713604E-2</c:v>
                </c:pt>
                <c:pt idx="939">
                  <c:v>0.106285132467747</c:v>
                </c:pt>
                <c:pt idx="940">
                  <c:v>9.2576026916503906E-2</c:v>
                </c:pt>
                <c:pt idx="941">
                  <c:v>2.5524673983454701E-2</c:v>
                </c:pt>
                <c:pt idx="942">
                  <c:v>-0.22108456492424</c:v>
                </c:pt>
                <c:pt idx="943">
                  <c:v>-7.6169267296791104E-2</c:v>
                </c:pt>
                <c:pt idx="944">
                  <c:v>-0.19349844753742201</c:v>
                </c:pt>
                <c:pt idx="945">
                  <c:v>-0.44108352065086398</c:v>
                </c:pt>
                <c:pt idx="946">
                  <c:v>2.2587269544601399E-2</c:v>
                </c:pt>
                <c:pt idx="947">
                  <c:v>-0.38957816362380998</c:v>
                </c:pt>
                <c:pt idx="948">
                  <c:v>-0.574782013893127</c:v>
                </c:pt>
                <c:pt idx="949">
                  <c:v>7.3170728981494904E-2</c:v>
                </c:pt>
                <c:pt idx="950">
                  <c:v>7.1050815284252195E-2</c:v>
                </c:pt>
                <c:pt idx="951">
                  <c:v>0.11519914120435699</c:v>
                </c:pt>
                <c:pt idx="952">
                  <c:v>-0.24735231697559401</c:v>
                </c:pt>
                <c:pt idx="953">
                  <c:v>-0.305263161659241</c:v>
                </c:pt>
                <c:pt idx="954">
                  <c:v>-0.285325407981873</c:v>
                </c:pt>
                <c:pt idx="955">
                  <c:v>7.0951585657894603E-3</c:v>
                </c:pt>
                <c:pt idx="956">
                  <c:v>-0.218203499913216</c:v>
                </c:pt>
                <c:pt idx="957">
                  <c:v>-9.0776525437831906E-2</c:v>
                </c:pt>
                <c:pt idx="958">
                  <c:v>7.5369454920291901E-2</c:v>
                </c:pt>
                <c:pt idx="959">
                  <c:v>0.12692967057228099</c:v>
                </c:pt>
                <c:pt idx="960">
                  <c:v>-0.262058675289154</c:v>
                </c:pt>
                <c:pt idx="961">
                  <c:v>-4.21974509954453E-2</c:v>
                </c:pt>
                <c:pt idx="962">
                  <c:v>-2.607361972332E-2</c:v>
                </c:pt>
                <c:pt idx="963">
                  <c:v>-0.10144927352666901</c:v>
                </c:pt>
                <c:pt idx="964">
                  <c:v>-5.8086211793124702E-3</c:v>
                </c:pt>
                <c:pt idx="965">
                  <c:v>2.7441723272204399E-2</c:v>
                </c:pt>
                <c:pt idx="966">
                  <c:v>-0.11396785825491</c:v>
                </c:pt>
                <c:pt idx="967">
                  <c:v>-9.9664054811000796E-2</c:v>
                </c:pt>
                <c:pt idx="968">
                  <c:v>-0.11521252989769</c:v>
                </c:pt>
                <c:pt idx="969">
                  <c:v>-0.16523994505405401</c:v>
                </c:pt>
                <c:pt idx="970">
                  <c:v>-0.317989110946655</c:v>
                </c:pt>
                <c:pt idx="971">
                  <c:v>-0.287826508283615</c:v>
                </c:pt>
                <c:pt idx="972">
                  <c:v>-0.39340862631797802</c:v>
                </c:pt>
                <c:pt idx="973">
                  <c:v>-0.376641005277634</c:v>
                </c:pt>
                <c:pt idx="974">
                  <c:v>-0.39974597096443198</c:v>
                </c:pt>
                <c:pt idx="975">
                  <c:v>-0.37611326575279203</c:v>
                </c:pt>
                <c:pt idx="976">
                  <c:v>-0.44373896718025202</c:v>
                </c:pt>
                <c:pt idx="977">
                  <c:v>-0.44532710313797003</c:v>
                </c:pt>
                <c:pt idx="978">
                  <c:v>-6.98056370019913E-2</c:v>
                </c:pt>
                <c:pt idx="979">
                  <c:v>-0.20106241106987</c:v>
                </c:pt>
                <c:pt idx="980">
                  <c:v>-0.19619295001029999</c:v>
                </c:pt>
                <c:pt idx="981">
                  <c:v>-0.41361257433891302</c:v>
                </c:pt>
                <c:pt idx="982">
                  <c:v>-0.32743361592292802</c:v>
                </c:pt>
                <c:pt idx="983">
                  <c:v>1.91082805395126E-2</c:v>
                </c:pt>
                <c:pt idx="984">
                  <c:v>9.08098295331001E-2</c:v>
                </c:pt>
                <c:pt idx="985">
                  <c:v>0.137938648462296</c:v>
                </c:pt>
                <c:pt idx="986">
                  <c:v>0.14239943027496299</c:v>
                </c:pt>
                <c:pt idx="987">
                  <c:v>0.10358274728059801</c:v>
                </c:pt>
                <c:pt idx="988">
                  <c:v>8.4254480898380293E-2</c:v>
                </c:pt>
                <c:pt idx="989">
                  <c:v>-0.29417100548744202</c:v>
                </c:pt>
                <c:pt idx="990">
                  <c:v>8.8380180299282102E-2</c:v>
                </c:pt>
                <c:pt idx="991">
                  <c:v>-1.5658363699913001E-2</c:v>
                </c:pt>
                <c:pt idx="992">
                  <c:v>-0.15080213546752899</c:v>
                </c:pt>
                <c:pt idx="993">
                  <c:v>-0.55075591802597001</c:v>
                </c:pt>
                <c:pt idx="994">
                  <c:v>0.11650175601244001</c:v>
                </c:pt>
                <c:pt idx="995">
                  <c:v>-0.394188582897186</c:v>
                </c:pt>
                <c:pt idx="996">
                  <c:v>-0.207629159092903</c:v>
                </c:pt>
                <c:pt idx="997">
                  <c:v>0.13264033198356601</c:v>
                </c:pt>
                <c:pt idx="998">
                  <c:v>-0.39378982782363903</c:v>
                </c:pt>
                <c:pt idx="999">
                  <c:v>-0.41063007712364202</c:v>
                </c:pt>
                <c:pt idx="1000">
                  <c:v>-0.38657361268997198</c:v>
                </c:pt>
                <c:pt idx="1001">
                  <c:v>-0.17814603447914101</c:v>
                </c:pt>
                <c:pt idx="1002">
                  <c:v>-5.7866867631673799E-2</c:v>
                </c:pt>
                <c:pt idx="1003">
                  <c:v>-0.23757575452327701</c:v>
                </c:pt>
                <c:pt idx="1004">
                  <c:v>-1.6292382031679199E-2</c:v>
                </c:pt>
                <c:pt idx="1005">
                  <c:v>-0.24623911082744601</c:v>
                </c:pt>
                <c:pt idx="1006">
                  <c:v>-0.42114037275314298</c:v>
                </c:pt>
                <c:pt idx="1007">
                  <c:v>-0.42788919806480402</c:v>
                </c:pt>
                <c:pt idx="1008">
                  <c:v>-0.39901918172836298</c:v>
                </c:pt>
                <c:pt idx="1009">
                  <c:v>-0.48091602325439498</c:v>
                </c:pt>
                <c:pt idx="1010">
                  <c:v>-0.107964605093002</c:v>
                </c:pt>
                <c:pt idx="1011">
                  <c:v>-0.106687404215336</c:v>
                </c:pt>
                <c:pt idx="1012">
                  <c:v>-0.25428265333175698</c:v>
                </c:pt>
                <c:pt idx="1013">
                  <c:v>4.5977011322975202E-3</c:v>
                </c:pt>
                <c:pt idx="1014">
                  <c:v>-5.5791560560464901E-2</c:v>
                </c:pt>
                <c:pt idx="1015">
                  <c:v>-1.97747182101011E-2</c:v>
                </c:pt>
                <c:pt idx="1016">
                  <c:v>-0.115064561367035</c:v>
                </c:pt>
                <c:pt idx="1017">
                  <c:v>-9.5733612775802598E-2</c:v>
                </c:pt>
                <c:pt idx="1018">
                  <c:v>-0.41756814718246499</c:v>
                </c:pt>
                <c:pt idx="1019">
                  <c:v>-0.224337592720985</c:v>
                </c:pt>
                <c:pt idx="1020">
                  <c:v>-0.27720153331756597</c:v>
                </c:pt>
                <c:pt idx="1021">
                  <c:v>-0.18562564253807101</c:v>
                </c:pt>
                <c:pt idx="1022">
                  <c:v>-0.42156106233596802</c:v>
                </c:pt>
                <c:pt idx="1023">
                  <c:v>-0.40929463505744901</c:v>
                </c:pt>
                <c:pt idx="1024">
                  <c:v>-0.44130522012710599</c:v>
                </c:pt>
                <c:pt idx="1025">
                  <c:v>-0.41199910640716603</c:v>
                </c:pt>
                <c:pt idx="1026">
                  <c:v>-0.36300417780876199</c:v>
                </c:pt>
                <c:pt idx="1027">
                  <c:v>-0.120459891855717</c:v>
                </c:pt>
                <c:pt idx="1028">
                  <c:v>3.2010243739932802E-3</c:v>
                </c:pt>
                <c:pt idx="1029">
                  <c:v>0.122881352901459</c:v>
                </c:pt>
                <c:pt idx="1030">
                  <c:v>0.118701547384262</c:v>
                </c:pt>
                <c:pt idx="1031">
                  <c:v>9.7637094557285295E-2</c:v>
                </c:pt>
                <c:pt idx="1032">
                  <c:v>0.112781956791878</c:v>
                </c:pt>
                <c:pt idx="1033">
                  <c:v>-0.40376266837120101</c:v>
                </c:pt>
                <c:pt idx="1034">
                  <c:v>-0.34378921985626198</c:v>
                </c:pt>
                <c:pt idx="1035">
                  <c:v>-0.34971970319747903</c:v>
                </c:pt>
                <c:pt idx="1036">
                  <c:v>-9.7724922001361805E-2</c:v>
                </c:pt>
                <c:pt idx="1037">
                  <c:v>-0.19873046875</c:v>
                </c:pt>
                <c:pt idx="1038">
                  <c:v>-0.14405101537704501</c:v>
                </c:pt>
                <c:pt idx="1039">
                  <c:v>-0.32267779111862199</c:v>
                </c:pt>
                <c:pt idx="1040">
                  <c:v>-0.42527109384536699</c:v>
                </c:pt>
                <c:pt idx="1041">
                  <c:v>-0.39158061146736101</c:v>
                </c:pt>
                <c:pt idx="1042">
                  <c:v>-0.26053640246391302</c:v>
                </c:pt>
                <c:pt idx="1043">
                  <c:v>-0.17114973068237299</c:v>
                </c:pt>
                <c:pt idx="1044">
                  <c:v>-0.16845732927322399</c:v>
                </c:pt>
                <c:pt idx="1045">
                  <c:v>-0.23199251294136</c:v>
                </c:pt>
                <c:pt idx="1046">
                  <c:v>-0.11045406758785201</c:v>
                </c:pt>
                <c:pt idx="1047">
                  <c:v>-0.38666665554046598</c:v>
                </c:pt>
                <c:pt idx="1048">
                  <c:v>-0.33294662833213801</c:v>
                </c:pt>
                <c:pt idx="1049">
                  <c:v>-0.40986055135726901</c:v>
                </c:pt>
                <c:pt idx="1050">
                  <c:v>-0.43202418088913003</c:v>
                </c:pt>
                <c:pt idx="1051">
                  <c:v>-0.381487667560577</c:v>
                </c:pt>
                <c:pt idx="1052">
                  <c:v>-0.39276704192161599</c:v>
                </c:pt>
                <c:pt idx="1053">
                  <c:v>-0.13740727305412301</c:v>
                </c:pt>
                <c:pt idx="1054">
                  <c:v>-4.47499267756939E-2</c:v>
                </c:pt>
                <c:pt idx="1055">
                  <c:v>-0.29145729541778598</c:v>
                </c:pt>
                <c:pt idx="1056">
                  <c:v>-0.216354340314865</c:v>
                </c:pt>
                <c:pt idx="1057">
                  <c:v>-6.1363637447357199E-2</c:v>
                </c:pt>
                <c:pt idx="1058">
                  <c:v>-0.38015091419219998</c:v>
                </c:pt>
                <c:pt idx="1059">
                  <c:v>-0.33494326472282399</c:v>
                </c:pt>
                <c:pt idx="1060">
                  <c:v>-0.331645578145981</c:v>
                </c:pt>
                <c:pt idx="1061">
                  <c:v>-0.443244129419327</c:v>
                </c:pt>
                <c:pt idx="1062">
                  <c:v>-0.14526057243347201</c:v>
                </c:pt>
                <c:pt idx="1063">
                  <c:v>-0.28647047281265298</c:v>
                </c:pt>
                <c:pt idx="1064">
                  <c:v>-0.33636155724525502</c:v>
                </c:pt>
                <c:pt idx="1065">
                  <c:v>0.102587632834911</c:v>
                </c:pt>
                <c:pt idx="1066">
                  <c:v>-0.13551077246665999</c:v>
                </c:pt>
                <c:pt idx="1067">
                  <c:v>0.12704564630985299</c:v>
                </c:pt>
                <c:pt idx="1068">
                  <c:v>-0.16111387312412301</c:v>
                </c:pt>
                <c:pt idx="1069">
                  <c:v>0.157230138778687</c:v>
                </c:pt>
                <c:pt idx="1070">
                  <c:v>0.12912455201149001</c:v>
                </c:pt>
                <c:pt idx="1071">
                  <c:v>2.6518967002630199E-2</c:v>
                </c:pt>
                <c:pt idx="1072">
                  <c:v>-0.32980132102966297</c:v>
                </c:pt>
                <c:pt idx="1073">
                  <c:v>0.117782913148403</c:v>
                </c:pt>
                <c:pt idx="1074">
                  <c:v>-0.42522433400154103</c:v>
                </c:pt>
                <c:pt idx="1075">
                  <c:v>-0.21494749188423201</c:v>
                </c:pt>
                <c:pt idx="1076">
                  <c:v>-0.42779904603958102</c:v>
                </c:pt>
                <c:pt idx="1077">
                  <c:v>-0.57549232244491599</c:v>
                </c:pt>
                <c:pt idx="1078">
                  <c:v>-0.41184768080711398</c:v>
                </c:pt>
                <c:pt idx="1079">
                  <c:v>-0.43018335103988598</c:v>
                </c:pt>
                <c:pt idx="1080">
                  <c:v>-0.43272900581359902</c:v>
                </c:pt>
                <c:pt idx="1081">
                  <c:v>-0.35870048403739901</c:v>
                </c:pt>
                <c:pt idx="1082">
                  <c:v>-0.229185730218887</c:v>
                </c:pt>
                <c:pt idx="1083">
                  <c:v>-0.41781485080719</c:v>
                </c:pt>
                <c:pt idx="1084">
                  <c:v>-0.38798218965530401</c:v>
                </c:pt>
                <c:pt idx="1085">
                  <c:v>-0.23826500773429901</c:v>
                </c:pt>
                <c:pt idx="1086">
                  <c:v>-0.36393442749977101</c:v>
                </c:pt>
                <c:pt idx="1087">
                  <c:v>-0.26402252912521401</c:v>
                </c:pt>
                <c:pt idx="1088">
                  <c:v>-8.1081077456474304E-2</c:v>
                </c:pt>
                <c:pt idx="1089">
                  <c:v>-0.26816022396087602</c:v>
                </c:pt>
                <c:pt idx="1090">
                  <c:v>-4.7339592128992102E-2</c:v>
                </c:pt>
                <c:pt idx="1091">
                  <c:v>-0.193259388208389</c:v>
                </c:pt>
                <c:pt idx="1092">
                  <c:v>4.66290451586246E-2</c:v>
                </c:pt>
                <c:pt idx="1093">
                  <c:v>-0.12928177416324599</c:v>
                </c:pt>
                <c:pt idx="1094">
                  <c:v>3.5178620368242298E-2</c:v>
                </c:pt>
                <c:pt idx="1095">
                  <c:v>-9.1787442564964294E-2</c:v>
                </c:pt>
                <c:pt idx="1096">
                  <c:v>-7.0718549191951793E-2</c:v>
                </c:pt>
                <c:pt idx="1097">
                  <c:v>-7.7782951295375796E-2</c:v>
                </c:pt>
                <c:pt idx="1098">
                  <c:v>-0.21486267447471599</c:v>
                </c:pt>
                <c:pt idx="1099">
                  <c:v>-1.85997914522886E-2</c:v>
                </c:pt>
                <c:pt idx="1100">
                  <c:v>8.2976900041103405E-2</c:v>
                </c:pt>
                <c:pt idx="1101">
                  <c:v>-0.16762715578079199</c:v>
                </c:pt>
                <c:pt idx="1102">
                  <c:v>-4.2669087648391703E-2</c:v>
                </c:pt>
                <c:pt idx="1103">
                  <c:v>-0.330523520708084</c:v>
                </c:pt>
                <c:pt idx="1104">
                  <c:v>1.4097969047725201E-2</c:v>
                </c:pt>
                <c:pt idx="1105">
                  <c:v>9.9396914243698106E-2</c:v>
                </c:pt>
                <c:pt idx="1106">
                  <c:v>-0.21597443521022799</c:v>
                </c:pt>
                <c:pt idx="1107">
                  <c:v>-0.38156175613403298</c:v>
                </c:pt>
                <c:pt idx="1108">
                  <c:v>-6.4166888594627394E-2</c:v>
                </c:pt>
                <c:pt idx="1109">
                  <c:v>-0.38764643669128401</c:v>
                </c:pt>
                <c:pt idx="1110">
                  <c:v>-0.133989408612251</c:v>
                </c:pt>
                <c:pt idx="1111">
                  <c:v>-0.39816772937774703</c:v>
                </c:pt>
                <c:pt idx="1112">
                  <c:v>-0.270229011774063</c:v>
                </c:pt>
                <c:pt idx="1113">
                  <c:v>-0.38638985157012901</c:v>
                </c:pt>
                <c:pt idx="1114">
                  <c:v>-0.36454403400421098</c:v>
                </c:pt>
                <c:pt idx="1115">
                  <c:v>-0.41677662730217002</c:v>
                </c:pt>
                <c:pt idx="1116">
                  <c:v>-0.22632057964801799</c:v>
                </c:pt>
                <c:pt idx="1117">
                  <c:v>-0.43067529797553999</c:v>
                </c:pt>
                <c:pt idx="1118">
                  <c:v>-0.382274329662323</c:v>
                </c:pt>
                <c:pt idx="1119">
                  <c:v>-0.23076923191547399</c:v>
                </c:pt>
                <c:pt idx="1120">
                  <c:v>-0.15226967632770499</c:v>
                </c:pt>
                <c:pt idx="1121">
                  <c:v>-8.7234482169151306E-2</c:v>
                </c:pt>
                <c:pt idx="1122">
                  <c:v>6.17870725691319E-2</c:v>
                </c:pt>
                <c:pt idx="1123">
                  <c:v>-9.7619049251079601E-2</c:v>
                </c:pt>
                <c:pt idx="1124">
                  <c:v>-0.25669384002685502</c:v>
                </c:pt>
                <c:pt idx="1125">
                  <c:v>-0.13216957449913</c:v>
                </c:pt>
                <c:pt idx="1126">
                  <c:v>-2.4820378050208099E-2</c:v>
                </c:pt>
                <c:pt idx="1127">
                  <c:v>-0.201273888349533</c:v>
                </c:pt>
                <c:pt idx="1128">
                  <c:v>-0.22069522738456701</c:v>
                </c:pt>
                <c:pt idx="1129">
                  <c:v>-0.23105882108211501</c:v>
                </c:pt>
                <c:pt idx="1130">
                  <c:v>-7.6030924916267395E-2</c:v>
                </c:pt>
                <c:pt idx="1131">
                  <c:v>-0.13261982798576399</c:v>
                </c:pt>
                <c:pt idx="1132">
                  <c:v>-0.17577682435512501</c:v>
                </c:pt>
                <c:pt idx="1133">
                  <c:v>-0.25548943877220198</c:v>
                </c:pt>
                <c:pt idx="1134">
                  <c:v>-0.210720524191856</c:v>
                </c:pt>
                <c:pt idx="1135">
                  <c:v>0.12856902182102201</c:v>
                </c:pt>
                <c:pt idx="1136">
                  <c:v>-2.7844620868563701E-2</c:v>
                </c:pt>
                <c:pt idx="1137">
                  <c:v>9.0602137148380293E-2</c:v>
                </c:pt>
                <c:pt idx="1138">
                  <c:v>5.24681769311428E-2</c:v>
                </c:pt>
                <c:pt idx="1139">
                  <c:v>-5.68366348743439E-2</c:v>
                </c:pt>
                <c:pt idx="1140">
                  <c:v>-0.35070770978927601</c:v>
                </c:pt>
                <c:pt idx="1141">
                  <c:v>-0.41391009092330899</c:v>
                </c:pt>
                <c:pt idx="1142">
                  <c:v>-0.32863298058509799</c:v>
                </c:pt>
                <c:pt idx="1143">
                  <c:v>-0.26228734850883501</c:v>
                </c:pt>
                <c:pt idx="1144">
                  <c:v>-0.41260525584220897</c:v>
                </c:pt>
                <c:pt idx="1145">
                  <c:v>-0.39517697691917397</c:v>
                </c:pt>
                <c:pt idx="1146">
                  <c:v>-0.103294745087624</c:v>
                </c:pt>
                <c:pt idx="1147">
                  <c:v>-0.29988285899162298</c:v>
                </c:pt>
                <c:pt idx="1148">
                  <c:v>-0.371149361133575</c:v>
                </c:pt>
                <c:pt idx="1149">
                  <c:v>-0.160982266068459</c:v>
                </c:pt>
                <c:pt idx="1150">
                  <c:v>-0.10718002170324301</c:v>
                </c:pt>
                <c:pt idx="1151">
                  <c:v>-0.37416106462478599</c:v>
                </c:pt>
                <c:pt idx="1152">
                  <c:v>-9.1883614659309405E-3</c:v>
                </c:pt>
                <c:pt idx="1153">
                  <c:v>-0.26439628005027799</c:v>
                </c:pt>
                <c:pt idx="1154">
                  <c:v>-7.5542964041233104E-2</c:v>
                </c:pt>
                <c:pt idx="1155">
                  <c:v>-0.27268028259277299</c:v>
                </c:pt>
                <c:pt idx="1156">
                  <c:v>-0.147318795323372</c:v>
                </c:pt>
                <c:pt idx="1157">
                  <c:v>-8.5997797548770905E-2</c:v>
                </c:pt>
                <c:pt idx="1158">
                  <c:v>-0.22940099239349401</c:v>
                </c:pt>
                <c:pt idx="1159">
                  <c:v>-0.40554031729698198</c:v>
                </c:pt>
                <c:pt idx="1160">
                  <c:v>-3.3770583570003503E-2</c:v>
                </c:pt>
                <c:pt idx="1161">
                  <c:v>0.122963540256023</c:v>
                </c:pt>
                <c:pt idx="1162">
                  <c:v>-0.30602911114692699</c:v>
                </c:pt>
                <c:pt idx="1163">
                  <c:v>-0.148282825946808</c:v>
                </c:pt>
                <c:pt idx="1164">
                  <c:v>-0.44053602218627902</c:v>
                </c:pt>
                <c:pt idx="1165">
                  <c:v>-8.1775702536106096E-2</c:v>
                </c:pt>
                <c:pt idx="1166">
                  <c:v>-0.49202600121498102</c:v>
                </c:pt>
                <c:pt idx="1167">
                  <c:v>-0.232065349817276</c:v>
                </c:pt>
                <c:pt idx="1168">
                  <c:v>-0.15855039656162301</c:v>
                </c:pt>
                <c:pt idx="1169">
                  <c:v>-4.3006431311368901E-2</c:v>
                </c:pt>
                <c:pt idx="1170">
                  <c:v>-0.336520075798035</c:v>
                </c:pt>
                <c:pt idx="1171">
                  <c:v>1.2388611212372801E-2</c:v>
                </c:pt>
                <c:pt idx="1172">
                  <c:v>3.6566786468029001E-2</c:v>
                </c:pt>
                <c:pt idx="1173">
                  <c:v>-0.25231608748436002</c:v>
                </c:pt>
                <c:pt idx="1174">
                  <c:v>-0.39718970656394997</c:v>
                </c:pt>
                <c:pt idx="1175">
                  <c:v>-0.192028984427452</c:v>
                </c:pt>
                <c:pt idx="1176">
                  <c:v>-3.9852850139141097E-2</c:v>
                </c:pt>
                <c:pt idx="1177">
                  <c:v>-0.262542635202408</c:v>
                </c:pt>
                <c:pt idx="1178">
                  <c:v>-8.29015523195267E-2</c:v>
                </c:pt>
                <c:pt idx="1179">
                  <c:v>-0.24137930572032901</c:v>
                </c:pt>
                <c:pt idx="1180">
                  <c:v>-0.30195429921150202</c:v>
                </c:pt>
                <c:pt idx="1181">
                  <c:v>-0.35490435361862199</c:v>
                </c:pt>
                <c:pt idx="1182">
                  <c:v>-0.13281586766243</c:v>
                </c:pt>
                <c:pt idx="1183">
                  <c:v>-0.111921459436417</c:v>
                </c:pt>
                <c:pt idx="1184">
                  <c:v>-0.29635584354400601</c:v>
                </c:pt>
                <c:pt idx="1185">
                  <c:v>-0.23485060036182401</c:v>
                </c:pt>
                <c:pt idx="1186">
                  <c:v>-0.31484258174896201</c:v>
                </c:pt>
                <c:pt idx="1187">
                  <c:v>-9.1627739369869204E-2</c:v>
                </c:pt>
                <c:pt idx="1188">
                  <c:v>-0.13051095604896501</c:v>
                </c:pt>
                <c:pt idx="1189">
                  <c:v>-0.22876150906086001</c:v>
                </c:pt>
                <c:pt idx="1190">
                  <c:v>3.6870252341032E-2</c:v>
                </c:pt>
                <c:pt idx="1191">
                  <c:v>-0.187262028455734</c:v>
                </c:pt>
                <c:pt idx="1192">
                  <c:v>-0.15153816342353801</c:v>
                </c:pt>
                <c:pt idx="1193">
                  <c:v>-0.37999999523162797</c:v>
                </c:pt>
                <c:pt idx="1194">
                  <c:v>7.5766339898109394E-2</c:v>
                </c:pt>
                <c:pt idx="1195">
                  <c:v>-3.6259543150663397E-2</c:v>
                </c:pt>
                <c:pt idx="1196">
                  <c:v>-5.3074434399604797E-2</c:v>
                </c:pt>
                <c:pt idx="1197">
                  <c:v>-0.247412979602814</c:v>
                </c:pt>
                <c:pt idx="1198">
                  <c:v>-4.4072005897760398E-2</c:v>
                </c:pt>
                <c:pt idx="1199">
                  <c:v>-0.13799096643924699</c:v>
                </c:pt>
                <c:pt idx="1200">
                  <c:v>-0.16057123243808699</c:v>
                </c:pt>
                <c:pt idx="1201">
                  <c:v>-0.29434698820114102</c:v>
                </c:pt>
                <c:pt idx="1202">
                  <c:v>-0.28075253963470498</c:v>
                </c:pt>
                <c:pt idx="1203">
                  <c:v>-9.2952609062194796E-2</c:v>
                </c:pt>
                <c:pt idx="1204">
                  <c:v>1.17508810944855E-3</c:v>
                </c:pt>
              </c:numCache>
            </c:numRef>
          </c:xVal>
          <c:yVal>
            <c:numRef>
              <c:f>'2015'!$I$2:$I$1206</c:f>
              <c:numCache>
                <c:formatCode>General</c:formatCode>
                <c:ptCount val="1205"/>
                <c:pt idx="0">
                  <c:v>29.515893191482</c:v>
                </c:pt>
                <c:pt idx="1">
                  <c:v>28.825530278394201</c:v>
                </c:pt>
                <c:pt idx="2">
                  <c:v>30.8420153532076</c:v>
                </c:pt>
                <c:pt idx="3">
                  <c:v>31.918628722682499</c:v>
                </c:pt>
                <c:pt idx="4">
                  <c:v>33.241116964434603</c:v>
                </c:pt>
                <c:pt idx="5">
                  <c:v>27.1167907913607</c:v>
                </c:pt>
                <c:pt idx="6">
                  <c:v>26.159752848897298</c:v>
                </c:pt>
                <c:pt idx="7">
                  <c:v>27.268100320987202</c:v>
                </c:pt>
                <c:pt idx="8">
                  <c:v>27.713773494932401</c:v>
                </c:pt>
                <c:pt idx="9">
                  <c:v>29.665914570665102</c:v>
                </c:pt>
                <c:pt idx="10">
                  <c:v>29.5293061961655</c:v>
                </c:pt>
                <c:pt idx="11">
                  <c:v>29.833018576072099</c:v>
                </c:pt>
                <c:pt idx="12">
                  <c:v>29.915277221581501</c:v>
                </c:pt>
                <c:pt idx="13">
                  <c:v>30.1381068651365</c:v>
                </c:pt>
                <c:pt idx="14">
                  <c:v>26.779573388156699</c:v>
                </c:pt>
                <c:pt idx="15">
                  <c:v>30.006690449763202</c:v>
                </c:pt>
                <c:pt idx="16">
                  <c:v>29.125505682805901</c:v>
                </c:pt>
                <c:pt idx="17">
                  <c:v>31.847016390359101</c:v>
                </c:pt>
                <c:pt idx="18">
                  <c:v>31.5079516129097</c:v>
                </c:pt>
                <c:pt idx="19">
                  <c:v>31.015444865226499</c:v>
                </c:pt>
                <c:pt idx="20">
                  <c:v>25.702749087349499</c:v>
                </c:pt>
                <c:pt idx="21">
                  <c:v>25.920344253444998</c:v>
                </c:pt>
                <c:pt idx="22">
                  <c:v>25.3897431708772</c:v>
                </c:pt>
                <c:pt idx="23">
                  <c:v>24.799527171157699</c:v>
                </c:pt>
                <c:pt idx="24">
                  <c:v>26.259426444560201</c:v>
                </c:pt>
                <c:pt idx="25">
                  <c:v>28.714326124559001</c:v>
                </c:pt>
                <c:pt idx="26">
                  <c:v>26.032485399270101</c:v>
                </c:pt>
                <c:pt idx="27">
                  <c:v>25.842601090793998</c:v>
                </c:pt>
                <c:pt idx="28">
                  <c:v>25.5573019083999</c:v>
                </c:pt>
                <c:pt idx="29">
                  <c:v>27.551113421185701</c:v>
                </c:pt>
                <c:pt idx="30">
                  <c:v>27.7984234913561</c:v>
                </c:pt>
                <c:pt idx="31">
                  <c:v>29.532842457722801</c:v>
                </c:pt>
                <c:pt idx="32">
                  <c:v>32.761349088512397</c:v>
                </c:pt>
                <c:pt idx="33">
                  <c:v>28.202390246711602</c:v>
                </c:pt>
                <c:pt idx="34">
                  <c:v>30.324617121077299</c:v>
                </c:pt>
                <c:pt idx="35">
                  <c:v>29.8309408613176</c:v>
                </c:pt>
                <c:pt idx="36">
                  <c:v>26.320214889772998</c:v>
                </c:pt>
                <c:pt idx="37">
                  <c:v>27.024025069410701</c:v>
                </c:pt>
                <c:pt idx="38">
                  <c:v>31.352311424749299</c:v>
                </c:pt>
                <c:pt idx="39">
                  <c:v>31.2489833994461</c:v>
                </c:pt>
                <c:pt idx="40">
                  <c:v>30.2313624399468</c:v>
                </c:pt>
                <c:pt idx="41">
                  <c:v>30.132401590005301</c:v>
                </c:pt>
                <c:pt idx="42">
                  <c:v>31.736112265679001</c:v>
                </c:pt>
                <c:pt idx="43">
                  <c:v>32.3395332621173</c:v>
                </c:pt>
                <c:pt idx="44">
                  <c:v>27.490220743654501</c:v>
                </c:pt>
                <c:pt idx="45">
                  <c:v>26.427056704814401</c:v>
                </c:pt>
                <c:pt idx="46">
                  <c:v>28.682203151677001</c:v>
                </c:pt>
                <c:pt idx="47">
                  <c:v>26.7433968130312</c:v>
                </c:pt>
                <c:pt idx="48">
                  <c:v>31.9130415858051</c:v>
                </c:pt>
                <c:pt idx="49">
                  <c:v>31.6125775546375</c:v>
                </c:pt>
                <c:pt idx="50">
                  <c:v>30.5343258177883</c:v>
                </c:pt>
                <c:pt idx="51">
                  <c:v>26.4045050867146</c:v>
                </c:pt>
                <c:pt idx="52">
                  <c:v>26.4911335776548</c:v>
                </c:pt>
                <c:pt idx="53">
                  <c:v>26.684345673523801</c:v>
                </c:pt>
                <c:pt idx="54">
                  <c:v>28.532027829973799</c:v>
                </c:pt>
                <c:pt idx="55">
                  <c:v>29.1412316155157</c:v>
                </c:pt>
                <c:pt idx="56">
                  <c:v>29.4242710834951</c:v>
                </c:pt>
                <c:pt idx="57">
                  <c:v>30.840542905702101</c:v>
                </c:pt>
                <c:pt idx="58">
                  <c:v>28.922462985680099</c:v>
                </c:pt>
                <c:pt idx="59">
                  <c:v>28.835217492351099</c:v>
                </c:pt>
                <c:pt idx="60">
                  <c:v>27.3290727617591</c:v>
                </c:pt>
                <c:pt idx="61">
                  <c:v>28.969368010179299</c:v>
                </c:pt>
                <c:pt idx="62">
                  <c:v>29.6357411276365</c:v>
                </c:pt>
                <c:pt idx="63">
                  <c:v>29.841295525376001</c:v>
                </c:pt>
                <c:pt idx="64">
                  <c:v>30.549314371360399</c:v>
                </c:pt>
                <c:pt idx="65">
                  <c:v>29.333968331178099</c:v>
                </c:pt>
                <c:pt idx="66">
                  <c:v>30.536443848370801</c:v>
                </c:pt>
                <c:pt idx="67">
                  <c:v>30.544447755510301</c:v>
                </c:pt>
                <c:pt idx="68">
                  <c:v>30.6992765907872</c:v>
                </c:pt>
                <c:pt idx="69">
                  <c:v>30.236025467338798</c:v>
                </c:pt>
                <c:pt idx="70">
                  <c:v>25.231633515120201</c:v>
                </c:pt>
                <c:pt idx="71">
                  <c:v>26.165481169978801</c:v>
                </c:pt>
                <c:pt idx="72">
                  <c:v>30.8935258254219</c:v>
                </c:pt>
                <c:pt idx="73">
                  <c:v>33.4408748312025</c:v>
                </c:pt>
                <c:pt idx="74">
                  <c:v>32.744972592547299</c:v>
                </c:pt>
                <c:pt idx="75">
                  <c:v>32.755251796806398</c:v>
                </c:pt>
                <c:pt idx="76">
                  <c:v>28.3323193572318</c:v>
                </c:pt>
                <c:pt idx="77">
                  <c:v>28.981508173334099</c:v>
                </c:pt>
                <c:pt idx="78">
                  <c:v>28.008598282911599</c:v>
                </c:pt>
                <c:pt idx="79">
                  <c:v>28.6618477880969</c:v>
                </c:pt>
                <c:pt idx="80">
                  <c:v>29.807147731634998</c:v>
                </c:pt>
                <c:pt idx="81">
                  <c:v>27.081192090984999</c:v>
                </c:pt>
                <c:pt idx="82">
                  <c:v>31.7508864970881</c:v>
                </c:pt>
                <c:pt idx="83">
                  <c:v>29.927534382564001</c:v>
                </c:pt>
                <c:pt idx="84">
                  <c:v>28.927579765077699</c:v>
                </c:pt>
                <c:pt idx="85">
                  <c:v>28.6077278558698</c:v>
                </c:pt>
                <c:pt idx="86">
                  <c:v>28.714425117621399</c:v>
                </c:pt>
                <c:pt idx="87">
                  <c:v>28.568238987477802</c:v>
                </c:pt>
                <c:pt idx="88">
                  <c:v>30.942789451831199</c:v>
                </c:pt>
                <c:pt idx="89">
                  <c:v>29.1119894629316</c:v>
                </c:pt>
                <c:pt idx="90">
                  <c:v>29.226756783424602</c:v>
                </c:pt>
                <c:pt idx="91">
                  <c:v>28.871958147890201</c:v>
                </c:pt>
                <c:pt idx="92">
                  <c:v>30.4226574502894</c:v>
                </c:pt>
                <c:pt idx="93">
                  <c:v>30.942117901414498</c:v>
                </c:pt>
                <c:pt idx="94">
                  <c:v>29.431153837089099</c:v>
                </c:pt>
                <c:pt idx="95">
                  <c:v>29.138568768015698</c:v>
                </c:pt>
                <c:pt idx="96">
                  <c:v>29.036358653050499</c:v>
                </c:pt>
                <c:pt idx="97">
                  <c:v>29.7406040604738</c:v>
                </c:pt>
                <c:pt idx="98">
                  <c:v>30.553890132553398</c:v>
                </c:pt>
                <c:pt idx="99">
                  <c:v>30.8133310378558</c:v>
                </c:pt>
                <c:pt idx="100">
                  <c:v>30.649476332972299</c:v>
                </c:pt>
                <c:pt idx="101">
                  <c:v>29.930271519853299</c:v>
                </c:pt>
                <c:pt idx="102">
                  <c:v>31.3166313436747</c:v>
                </c:pt>
                <c:pt idx="103">
                  <c:v>26.455424120503601</c:v>
                </c:pt>
                <c:pt idx="104">
                  <c:v>25.614008881445201</c:v>
                </c:pt>
                <c:pt idx="105">
                  <c:v>30.555776630422901</c:v>
                </c:pt>
                <c:pt idx="106">
                  <c:v>33.026292885712998</c:v>
                </c:pt>
                <c:pt idx="107">
                  <c:v>33.265312150026404</c:v>
                </c:pt>
                <c:pt idx="108">
                  <c:v>30.447005669499099</c:v>
                </c:pt>
                <c:pt idx="109">
                  <c:v>29.048569849547899</c:v>
                </c:pt>
                <c:pt idx="110">
                  <c:v>30.918489760986901</c:v>
                </c:pt>
                <c:pt idx="111">
                  <c:v>32.216725799178</c:v>
                </c:pt>
                <c:pt idx="112">
                  <c:v>26.978020584612</c:v>
                </c:pt>
                <c:pt idx="113">
                  <c:v>27.854473776671501</c:v>
                </c:pt>
                <c:pt idx="114">
                  <c:v>29.3742166647978</c:v>
                </c:pt>
                <c:pt idx="115">
                  <c:v>28.302299925937799</c:v>
                </c:pt>
                <c:pt idx="116">
                  <c:v>30.331885494970201</c:v>
                </c:pt>
                <c:pt idx="117">
                  <c:v>28.6223326818528</c:v>
                </c:pt>
                <c:pt idx="118">
                  <c:v>30.029435950679201</c:v>
                </c:pt>
                <c:pt idx="119">
                  <c:v>30.134702631157101</c:v>
                </c:pt>
                <c:pt idx="120">
                  <c:v>29.312768286088598</c:v>
                </c:pt>
                <c:pt idx="121">
                  <c:v>28.910266186002499</c:v>
                </c:pt>
                <c:pt idx="122">
                  <c:v>28.221704888185698</c:v>
                </c:pt>
                <c:pt idx="123">
                  <c:v>29.812687836955401</c:v>
                </c:pt>
                <c:pt idx="124">
                  <c:v>29.313003476919601</c:v>
                </c:pt>
                <c:pt idx="125">
                  <c:v>29.5400850987429</c:v>
                </c:pt>
                <c:pt idx="126">
                  <c:v>29.2351641377848</c:v>
                </c:pt>
                <c:pt idx="127">
                  <c:v>29.5255875270331</c:v>
                </c:pt>
                <c:pt idx="128">
                  <c:v>28.534267923058501</c:v>
                </c:pt>
                <c:pt idx="129">
                  <c:v>30.115435435812199</c:v>
                </c:pt>
                <c:pt idx="130">
                  <c:v>30.144107447510599</c:v>
                </c:pt>
                <c:pt idx="131">
                  <c:v>29.2291238667021</c:v>
                </c:pt>
                <c:pt idx="132">
                  <c:v>29.343046756359001</c:v>
                </c:pt>
                <c:pt idx="133">
                  <c:v>28.9336708233011</c:v>
                </c:pt>
                <c:pt idx="134">
                  <c:v>31.1409646984579</c:v>
                </c:pt>
                <c:pt idx="135">
                  <c:v>30.143965389178099</c:v>
                </c:pt>
                <c:pt idx="136">
                  <c:v>30.6444845295999</c:v>
                </c:pt>
                <c:pt idx="137">
                  <c:v>31.139150390661801</c:v>
                </c:pt>
                <c:pt idx="138">
                  <c:v>29.931680189140302</c:v>
                </c:pt>
                <c:pt idx="139">
                  <c:v>29.020653059631499</c:v>
                </c:pt>
                <c:pt idx="140">
                  <c:v>28.292534057672501</c:v>
                </c:pt>
                <c:pt idx="141">
                  <c:v>29.0061288496168</c:v>
                </c:pt>
                <c:pt idx="142">
                  <c:v>27.311590819557601</c:v>
                </c:pt>
                <c:pt idx="143">
                  <c:v>28.291296323313802</c:v>
                </c:pt>
                <c:pt idx="144">
                  <c:v>31.698621775661501</c:v>
                </c:pt>
                <c:pt idx="145">
                  <c:v>30.009739807557398</c:v>
                </c:pt>
                <c:pt idx="146">
                  <c:v>27.6562891421442</c:v>
                </c:pt>
                <c:pt idx="147">
                  <c:v>31.042062371608999</c:v>
                </c:pt>
                <c:pt idx="148">
                  <c:v>29.825032304179199</c:v>
                </c:pt>
                <c:pt idx="149">
                  <c:v>31.217338659511</c:v>
                </c:pt>
                <c:pt idx="150">
                  <c:v>32.521315625766</c:v>
                </c:pt>
                <c:pt idx="151">
                  <c:v>30.650042175165499</c:v>
                </c:pt>
                <c:pt idx="152">
                  <c:v>30.7293733359298</c:v>
                </c:pt>
                <c:pt idx="153">
                  <c:v>27.069478254300801</c:v>
                </c:pt>
                <c:pt idx="154">
                  <c:v>29.211158323356099</c:v>
                </c:pt>
                <c:pt idx="155">
                  <c:v>27.827366986678701</c:v>
                </c:pt>
                <c:pt idx="156">
                  <c:v>28.564143529011702</c:v>
                </c:pt>
                <c:pt idx="157">
                  <c:v>28.792133209704701</c:v>
                </c:pt>
                <c:pt idx="158">
                  <c:v>29.420043114621301</c:v>
                </c:pt>
                <c:pt idx="159">
                  <c:v>29.034030242793101</c:v>
                </c:pt>
                <c:pt idx="160">
                  <c:v>29.734217984451199</c:v>
                </c:pt>
                <c:pt idx="161">
                  <c:v>28.924844699668501</c:v>
                </c:pt>
                <c:pt idx="162">
                  <c:v>29.1123369480371</c:v>
                </c:pt>
                <c:pt idx="163">
                  <c:v>29.4325686822737</c:v>
                </c:pt>
                <c:pt idx="164">
                  <c:v>29.430863728474002</c:v>
                </c:pt>
                <c:pt idx="165">
                  <c:v>29.538223329641699</c:v>
                </c:pt>
                <c:pt idx="166">
                  <c:v>29.822049912679901</c:v>
                </c:pt>
                <c:pt idx="167">
                  <c:v>28.933790397524199</c:v>
                </c:pt>
                <c:pt idx="168">
                  <c:v>29.134583573070799</c:v>
                </c:pt>
                <c:pt idx="169">
                  <c:v>28.918489297151002</c:v>
                </c:pt>
                <c:pt idx="170">
                  <c:v>29.232561781213601</c:v>
                </c:pt>
                <c:pt idx="171">
                  <c:v>28.7998765880325</c:v>
                </c:pt>
                <c:pt idx="172">
                  <c:v>29.110260456023902</c:v>
                </c:pt>
                <c:pt idx="173">
                  <c:v>28.816953605254302</c:v>
                </c:pt>
                <c:pt idx="174">
                  <c:v>28.723196026999901</c:v>
                </c:pt>
                <c:pt idx="175">
                  <c:v>29.020623943238</c:v>
                </c:pt>
                <c:pt idx="176">
                  <c:v>28.929674110718601</c:v>
                </c:pt>
                <c:pt idx="177">
                  <c:v>28.919019157870299</c:v>
                </c:pt>
                <c:pt idx="178">
                  <c:v>31.956998401011699</c:v>
                </c:pt>
                <c:pt idx="179">
                  <c:v>29.735603622450199</c:v>
                </c:pt>
                <c:pt idx="180">
                  <c:v>30.428574320878699</c:v>
                </c:pt>
                <c:pt idx="181">
                  <c:v>29.8283866038634</c:v>
                </c:pt>
                <c:pt idx="182">
                  <c:v>29.8341387899677</c:v>
                </c:pt>
                <c:pt idx="183">
                  <c:v>29.322465270614298</c:v>
                </c:pt>
                <c:pt idx="184">
                  <c:v>25.602111861313201</c:v>
                </c:pt>
                <c:pt idx="185">
                  <c:v>29.6037406487517</c:v>
                </c:pt>
                <c:pt idx="186">
                  <c:v>25.584381648156999</c:v>
                </c:pt>
                <c:pt idx="187">
                  <c:v>28.3684645058194</c:v>
                </c:pt>
                <c:pt idx="188">
                  <c:v>26.0099988382341</c:v>
                </c:pt>
                <c:pt idx="189">
                  <c:v>30.225539786422299</c:v>
                </c:pt>
                <c:pt idx="190">
                  <c:v>27.978514858702201</c:v>
                </c:pt>
                <c:pt idx="191">
                  <c:v>31.752436275856802</c:v>
                </c:pt>
                <c:pt idx="192">
                  <c:v>32.632006100062398</c:v>
                </c:pt>
                <c:pt idx="193">
                  <c:v>28.767282215156701</c:v>
                </c:pt>
                <c:pt idx="194">
                  <c:v>27.7754399488358</c:v>
                </c:pt>
                <c:pt idx="195">
                  <c:v>28.945415908661801</c:v>
                </c:pt>
                <c:pt idx="196">
                  <c:v>33.954341868322999</c:v>
                </c:pt>
                <c:pt idx="197">
                  <c:v>27.887318782441302</c:v>
                </c:pt>
                <c:pt idx="198">
                  <c:v>30.713776797596601</c:v>
                </c:pt>
                <c:pt idx="199">
                  <c:v>29.1962274144595</c:v>
                </c:pt>
                <c:pt idx="200">
                  <c:v>29.529785233863201</c:v>
                </c:pt>
                <c:pt idx="201">
                  <c:v>29.522826175260199</c:v>
                </c:pt>
                <c:pt idx="202">
                  <c:v>30.948670326080499</c:v>
                </c:pt>
                <c:pt idx="203">
                  <c:v>29.0242264761279</c:v>
                </c:pt>
                <c:pt idx="204">
                  <c:v>30.031151112294999</c:v>
                </c:pt>
                <c:pt idx="205">
                  <c:v>30.144238453624101</c:v>
                </c:pt>
                <c:pt idx="206">
                  <c:v>29.426021414725302</c:v>
                </c:pt>
                <c:pt idx="207">
                  <c:v>29.2256344144518</c:v>
                </c:pt>
                <c:pt idx="208">
                  <c:v>30.246319388452299</c:v>
                </c:pt>
                <c:pt idx="209">
                  <c:v>29.733684734132201</c:v>
                </c:pt>
                <c:pt idx="210">
                  <c:v>29.337294524035201</c:v>
                </c:pt>
                <c:pt idx="211">
                  <c:v>29.832700828177401</c:v>
                </c:pt>
                <c:pt idx="212">
                  <c:v>28.708791695851598</c:v>
                </c:pt>
                <c:pt idx="213">
                  <c:v>28.2040101791453</c:v>
                </c:pt>
                <c:pt idx="214">
                  <c:v>28.835744632598001</c:v>
                </c:pt>
                <c:pt idx="215">
                  <c:v>28.883663291943702</c:v>
                </c:pt>
                <c:pt idx="216">
                  <c:v>27.967241740173499</c:v>
                </c:pt>
                <c:pt idx="217">
                  <c:v>29.223831152646898</c:v>
                </c:pt>
                <c:pt idx="218">
                  <c:v>28.723676417772701</c:v>
                </c:pt>
                <c:pt idx="219">
                  <c:v>27.9273286213208</c:v>
                </c:pt>
                <c:pt idx="220">
                  <c:v>27.222949084553001</c:v>
                </c:pt>
                <c:pt idx="221">
                  <c:v>29.325859031016201</c:v>
                </c:pt>
                <c:pt idx="222">
                  <c:v>29.9320767657332</c:v>
                </c:pt>
                <c:pt idx="223">
                  <c:v>29.5998360602667</c:v>
                </c:pt>
                <c:pt idx="224">
                  <c:v>29.3298966181728</c:v>
                </c:pt>
                <c:pt idx="225">
                  <c:v>29.324152002292902</c:v>
                </c:pt>
                <c:pt idx="226">
                  <c:v>27.089070481188401</c:v>
                </c:pt>
                <c:pt idx="227">
                  <c:v>31.0225813204422</c:v>
                </c:pt>
                <c:pt idx="228">
                  <c:v>28.8584705747041</c:v>
                </c:pt>
                <c:pt idx="229">
                  <c:v>28.462067690615399</c:v>
                </c:pt>
                <c:pt idx="230">
                  <c:v>27.456046938520799</c:v>
                </c:pt>
                <c:pt idx="231">
                  <c:v>29.2274899176563</c:v>
                </c:pt>
                <c:pt idx="232">
                  <c:v>27.8769743158079</c:v>
                </c:pt>
                <c:pt idx="233">
                  <c:v>27.670073984907599</c:v>
                </c:pt>
                <c:pt idx="234">
                  <c:v>26.441122269631901</c:v>
                </c:pt>
                <c:pt idx="235">
                  <c:v>28.872210883924399</c:v>
                </c:pt>
                <c:pt idx="236">
                  <c:v>28.755979328504299</c:v>
                </c:pt>
                <c:pt idx="237">
                  <c:v>31.214232492503399</c:v>
                </c:pt>
                <c:pt idx="238">
                  <c:v>31.348621907905201</c:v>
                </c:pt>
                <c:pt idx="239">
                  <c:v>27.7060955771308</c:v>
                </c:pt>
                <c:pt idx="240">
                  <c:v>27.345088438438399</c:v>
                </c:pt>
                <c:pt idx="241">
                  <c:v>29.991046254792099</c:v>
                </c:pt>
                <c:pt idx="242">
                  <c:v>28.306523774990101</c:v>
                </c:pt>
                <c:pt idx="243">
                  <c:v>29.534545933595702</c:v>
                </c:pt>
                <c:pt idx="244">
                  <c:v>30.034634504264002</c:v>
                </c:pt>
                <c:pt idx="245">
                  <c:v>31.1465441932971</c:v>
                </c:pt>
                <c:pt idx="246">
                  <c:v>28.931496823907001</c:v>
                </c:pt>
                <c:pt idx="247">
                  <c:v>29.437502535957801</c:v>
                </c:pt>
                <c:pt idx="248">
                  <c:v>30.034959623725801</c:v>
                </c:pt>
                <c:pt idx="249">
                  <c:v>29.095237777727501</c:v>
                </c:pt>
                <c:pt idx="250">
                  <c:v>29.737977364675899</c:v>
                </c:pt>
                <c:pt idx="251">
                  <c:v>29.6406585277063</c:v>
                </c:pt>
                <c:pt idx="252">
                  <c:v>29.623244739482701</c:v>
                </c:pt>
                <c:pt idx="253">
                  <c:v>29.581752905029099</c:v>
                </c:pt>
                <c:pt idx="254">
                  <c:v>29.087334306720599</c:v>
                </c:pt>
                <c:pt idx="255">
                  <c:v>27.990899410603301</c:v>
                </c:pt>
                <c:pt idx="256">
                  <c:v>28.059329980083199</c:v>
                </c:pt>
                <c:pt idx="257">
                  <c:v>28.463830925301</c:v>
                </c:pt>
                <c:pt idx="258">
                  <c:v>28.991612852817099</c:v>
                </c:pt>
                <c:pt idx="259">
                  <c:v>27.229036201805801</c:v>
                </c:pt>
                <c:pt idx="260">
                  <c:v>27.002417255847998</c:v>
                </c:pt>
                <c:pt idx="261">
                  <c:v>26.985523595367201</c:v>
                </c:pt>
                <c:pt idx="262">
                  <c:v>27.770068141776601</c:v>
                </c:pt>
                <c:pt idx="263">
                  <c:v>27.795020427035301</c:v>
                </c:pt>
                <c:pt idx="264">
                  <c:v>28.8294991179114</c:v>
                </c:pt>
                <c:pt idx="265">
                  <c:v>29.423731564938102</c:v>
                </c:pt>
                <c:pt idx="266">
                  <c:v>31.147200408703299</c:v>
                </c:pt>
                <c:pt idx="267">
                  <c:v>29.033080292135601</c:v>
                </c:pt>
                <c:pt idx="268">
                  <c:v>26.391630804480801</c:v>
                </c:pt>
                <c:pt idx="269">
                  <c:v>26.978735728815099</c:v>
                </c:pt>
                <c:pt idx="270">
                  <c:v>29.5875764362032</c:v>
                </c:pt>
                <c:pt idx="271">
                  <c:v>28.577692231223001</c:v>
                </c:pt>
                <c:pt idx="272">
                  <c:v>27.783343051231999</c:v>
                </c:pt>
                <c:pt idx="273">
                  <c:v>28.2937562261843</c:v>
                </c:pt>
                <c:pt idx="274">
                  <c:v>28.620546673021298</c:v>
                </c:pt>
                <c:pt idx="275">
                  <c:v>28.3880268927151</c:v>
                </c:pt>
                <c:pt idx="276">
                  <c:v>26.817437668587701</c:v>
                </c:pt>
                <c:pt idx="277">
                  <c:v>26.6560783499256</c:v>
                </c:pt>
                <c:pt idx="278">
                  <c:v>29.8017574243989</c:v>
                </c:pt>
                <c:pt idx="279">
                  <c:v>26.968996322271199</c:v>
                </c:pt>
                <c:pt idx="280">
                  <c:v>31.089632440655102</c:v>
                </c:pt>
                <c:pt idx="281">
                  <c:v>29.197337797044</c:v>
                </c:pt>
                <c:pt idx="282">
                  <c:v>29.770154902479099</c:v>
                </c:pt>
                <c:pt idx="283">
                  <c:v>30.698592289577299</c:v>
                </c:pt>
                <c:pt idx="284">
                  <c:v>28.470844969175602</c:v>
                </c:pt>
                <c:pt idx="285">
                  <c:v>26.710940085304301</c:v>
                </c:pt>
                <c:pt idx="286">
                  <c:v>29.691034089327498</c:v>
                </c:pt>
                <c:pt idx="287">
                  <c:v>29.694106310563999</c:v>
                </c:pt>
                <c:pt idx="288">
                  <c:v>29.318794562403099</c:v>
                </c:pt>
                <c:pt idx="289">
                  <c:v>29.919660093205099</c:v>
                </c:pt>
                <c:pt idx="290">
                  <c:v>30.184711581986502</c:v>
                </c:pt>
                <c:pt idx="291">
                  <c:v>29.9422616186589</c:v>
                </c:pt>
                <c:pt idx="292">
                  <c:v>29.212554969149998</c:v>
                </c:pt>
                <c:pt idx="293">
                  <c:v>30.9943860140434</c:v>
                </c:pt>
                <c:pt idx="294">
                  <c:v>31.849403128019102</c:v>
                </c:pt>
                <c:pt idx="295">
                  <c:v>30.776196257077899</c:v>
                </c:pt>
                <c:pt idx="296">
                  <c:v>30.201786487499799</c:v>
                </c:pt>
                <c:pt idx="297">
                  <c:v>29.539065872519298</c:v>
                </c:pt>
                <c:pt idx="298">
                  <c:v>27.206943582195802</c:v>
                </c:pt>
                <c:pt idx="299">
                  <c:v>28.6789829781777</c:v>
                </c:pt>
                <c:pt idx="300">
                  <c:v>28.479534481639099</c:v>
                </c:pt>
                <c:pt idx="301">
                  <c:v>28.028921384762501</c:v>
                </c:pt>
                <c:pt idx="302">
                  <c:v>26.9211472964428</c:v>
                </c:pt>
                <c:pt idx="303">
                  <c:v>26.605553860445099</c:v>
                </c:pt>
                <c:pt idx="304">
                  <c:v>26.297927313573702</c:v>
                </c:pt>
                <c:pt idx="305">
                  <c:v>27.062138503087201</c:v>
                </c:pt>
                <c:pt idx="306">
                  <c:v>27.977103661285799</c:v>
                </c:pt>
                <c:pt idx="307">
                  <c:v>27.820665904039199</c:v>
                </c:pt>
                <c:pt idx="308">
                  <c:v>28.531544328934299</c:v>
                </c:pt>
                <c:pt idx="309">
                  <c:v>30.046760190831002</c:v>
                </c:pt>
                <c:pt idx="310">
                  <c:v>28.533251374709099</c:v>
                </c:pt>
                <c:pt idx="311">
                  <c:v>25.5116173654012</c:v>
                </c:pt>
                <c:pt idx="312">
                  <c:v>29.625753239997699</c:v>
                </c:pt>
                <c:pt idx="313">
                  <c:v>29.701209753995901</c:v>
                </c:pt>
                <c:pt idx="314">
                  <c:v>27.947592865124701</c:v>
                </c:pt>
                <c:pt idx="315">
                  <c:v>28.934776211315601</c:v>
                </c:pt>
                <c:pt idx="316">
                  <c:v>28.3249974807261</c:v>
                </c:pt>
                <c:pt idx="317">
                  <c:v>28.230070426418099</c:v>
                </c:pt>
                <c:pt idx="318">
                  <c:v>28.8076929731495</c:v>
                </c:pt>
                <c:pt idx="319">
                  <c:v>27.493886349017899</c:v>
                </c:pt>
                <c:pt idx="320">
                  <c:v>27.878868317890301</c:v>
                </c:pt>
                <c:pt idx="321">
                  <c:v>26.5218376282624</c:v>
                </c:pt>
                <c:pt idx="322">
                  <c:v>26.424163873510199</c:v>
                </c:pt>
                <c:pt idx="323">
                  <c:v>27.915008771600998</c:v>
                </c:pt>
                <c:pt idx="324">
                  <c:v>26.335203059434001</c:v>
                </c:pt>
                <c:pt idx="325">
                  <c:v>27.7942298068136</c:v>
                </c:pt>
                <c:pt idx="326">
                  <c:v>28.309252430398601</c:v>
                </c:pt>
                <c:pt idx="327">
                  <c:v>26.7533415656378</c:v>
                </c:pt>
                <c:pt idx="328">
                  <c:v>28.812838465357501</c:v>
                </c:pt>
                <c:pt idx="329">
                  <c:v>26.9098642100363</c:v>
                </c:pt>
                <c:pt idx="330">
                  <c:v>27.2857458963753</c:v>
                </c:pt>
                <c:pt idx="331">
                  <c:v>29.034816585989802</c:v>
                </c:pt>
                <c:pt idx="332">
                  <c:v>27.856562959864899</c:v>
                </c:pt>
                <c:pt idx="333">
                  <c:v>29.7178108815047</c:v>
                </c:pt>
                <c:pt idx="334">
                  <c:v>30.140552757520499</c:v>
                </c:pt>
                <c:pt idx="335">
                  <c:v>29.529811990520201</c:v>
                </c:pt>
                <c:pt idx="336">
                  <c:v>29.702681968453501</c:v>
                </c:pt>
                <c:pt idx="337">
                  <c:v>31.182484929114299</c:v>
                </c:pt>
                <c:pt idx="338">
                  <c:v>31.095708708772801</c:v>
                </c:pt>
                <c:pt idx="339">
                  <c:v>32.615113950270199</c:v>
                </c:pt>
                <c:pt idx="340">
                  <c:v>31.621769181970901</c:v>
                </c:pt>
                <c:pt idx="341">
                  <c:v>29.621291378938899</c:v>
                </c:pt>
                <c:pt idx="342">
                  <c:v>28.2197348649301</c:v>
                </c:pt>
                <c:pt idx="343">
                  <c:v>27.8193316822124</c:v>
                </c:pt>
                <c:pt idx="344">
                  <c:v>25.315756676606799</c:v>
                </c:pt>
                <c:pt idx="345">
                  <c:v>27.4188323815135</c:v>
                </c:pt>
                <c:pt idx="346">
                  <c:v>26.154534725190199</c:v>
                </c:pt>
                <c:pt idx="347">
                  <c:v>26.410822869694002</c:v>
                </c:pt>
                <c:pt idx="348">
                  <c:v>25.546298783514398</c:v>
                </c:pt>
                <c:pt idx="349">
                  <c:v>26.4871924514139</c:v>
                </c:pt>
                <c:pt idx="350">
                  <c:v>25.976088229652699</c:v>
                </c:pt>
                <c:pt idx="351">
                  <c:v>27.9301592550528</c:v>
                </c:pt>
                <c:pt idx="352">
                  <c:v>27.331803160678898</c:v>
                </c:pt>
                <c:pt idx="353">
                  <c:v>30.1138401675057</c:v>
                </c:pt>
                <c:pt idx="354">
                  <c:v>27.589844847370198</c:v>
                </c:pt>
                <c:pt idx="355">
                  <c:v>28.326399898804699</c:v>
                </c:pt>
                <c:pt idx="356">
                  <c:v>28.125051836055299</c:v>
                </c:pt>
                <c:pt idx="357">
                  <c:v>28.531698791276799</c:v>
                </c:pt>
                <c:pt idx="358">
                  <c:v>28.129288041131201</c:v>
                </c:pt>
                <c:pt idx="359">
                  <c:v>28.103462620684901</c:v>
                </c:pt>
                <c:pt idx="360">
                  <c:v>28.797293598979302</c:v>
                </c:pt>
                <c:pt idx="361">
                  <c:v>29.396807657817099</c:v>
                </c:pt>
                <c:pt idx="362">
                  <c:v>30.931543592947001</c:v>
                </c:pt>
                <c:pt idx="363">
                  <c:v>28.347979740486501</c:v>
                </c:pt>
                <c:pt idx="364">
                  <c:v>28.4538873112405</c:v>
                </c:pt>
                <c:pt idx="365">
                  <c:v>27.842210244412598</c:v>
                </c:pt>
                <c:pt idx="366">
                  <c:v>28.259289682077299</c:v>
                </c:pt>
                <c:pt idx="367">
                  <c:v>27.802723340844</c:v>
                </c:pt>
                <c:pt idx="368">
                  <c:v>26.989673358708501</c:v>
                </c:pt>
                <c:pt idx="369">
                  <c:v>26.932002310812599</c:v>
                </c:pt>
                <c:pt idx="370">
                  <c:v>27.800548176026201</c:v>
                </c:pt>
                <c:pt idx="371">
                  <c:v>30.941984645687</c:v>
                </c:pt>
                <c:pt idx="372">
                  <c:v>30.3367544615888</c:v>
                </c:pt>
                <c:pt idx="373">
                  <c:v>31.143557175150399</c:v>
                </c:pt>
                <c:pt idx="374">
                  <c:v>29.081422516624901</c:v>
                </c:pt>
                <c:pt idx="375">
                  <c:v>29.226153487218799</c:v>
                </c:pt>
                <c:pt idx="376">
                  <c:v>29.390103683242501</c:v>
                </c:pt>
                <c:pt idx="377">
                  <c:v>28.8979753302369</c:v>
                </c:pt>
                <c:pt idx="378">
                  <c:v>28.512150816061698</c:v>
                </c:pt>
                <c:pt idx="379">
                  <c:v>30.0926753707381</c:v>
                </c:pt>
                <c:pt idx="380">
                  <c:v>29.706147560412301</c:v>
                </c:pt>
                <c:pt idx="381">
                  <c:v>27.856583954940799</c:v>
                </c:pt>
                <c:pt idx="382">
                  <c:v>29.030148063699901</c:v>
                </c:pt>
                <c:pt idx="383">
                  <c:v>29.409867866983902</c:v>
                </c:pt>
                <c:pt idx="384">
                  <c:v>28.699820044312101</c:v>
                </c:pt>
                <c:pt idx="385">
                  <c:v>27.634397622505301</c:v>
                </c:pt>
                <c:pt idx="386">
                  <c:v>27.5249085210631</c:v>
                </c:pt>
                <c:pt idx="387">
                  <c:v>27.617051595389899</c:v>
                </c:pt>
                <c:pt idx="388">
                  <c:v>26.844809440824498</c:v>
                </c:pt>
                <c:pt idx="389">
                  <c:v>26.845209061486798</c:v>
                </c:pt>
                <c:pt idx="390">
                  <c:v>26.802203912899898</c:v>
                </c:pt>
                <c:pt idx="391">
                  <c:v>27.3102930163653</c:v>
                </c:pt>
                <c:pt idx="392">
                  <c:v>27.716039658549601</c:v>
                </c:pt>
                <c:pt idx="393">
                  <c:v>29.543865831522702</c:v>
                </c:pt>
                <c:pt idx="394">
                  <c:v>27.233209997643399</c:v>
                </c:pt>
                <c:pt idx="395">
                  <c:v>27.824215542750199</c:v>
                </c:pt>
                <c:pt idx="396">
                  <c:v>26.305898076232399</c:v>
                </c:pt>
                <c:pt idx="397">
                  <c:v>27.2891773940486</c:v>
                </c:pt>
                <c:pt idx="398">
                  <c:v>28.7171689798081</c:v>
                </c:pt>
                <c:pt idx="399">
                  <c:v>28.421645555276701</c:v>
                </c:pt>
                <c:pt idx="400">
                  <c:v>27.143530586580699</c:v>
                </c:pt>
                <c:pt idx="401">
                  <c:v>31.635909796522402</c:v>
                </c:pt>
                <c:pt idx="402">
                  <c:v>29.162976191399601</c:v>
                </c:pt>
                <c:pt idx="403">
                  <c:v>30.075925136617901</c:v>
                </c:pt>
                <c:pt idx="404">
                  <c:v>25.711461175016598</c:v>
                </c:pt>
                <c:pt idx="405">
                  <c:v>28.435055254791902</c:v>
                </c:pt>
                <c:pt idx="406">
                  <c:v>28.593609631911502</c:v>
                </c:pt>
                <c:pt idx="407">
                  <c:v>28.418612142145601</c:v>
                </c:pt>
                <c:pt idx="408">
                  <c:v>28.384035332422201</c:v>
                </c:pt>
                <c:pt idx="409">
                  <c:v>29.526652399834699</c:v>
                </c:pt>
                <c:pt idx="410">
                  <c:v>28.717409664265599</c:v>
                </c:pt>
                <c:pt idx="411">
                  <c:v>29.406235260315501</c:v>
                </c:pt>
                <c:pt idx="412">
                  <c:v>28.147700779387101</c:v>
                </c:pt>
                <c:pt idx="413">
                  <c:v>29.497694475789899</c:v>
                </c:pt>
                <c:pt idx="414">
                  <c:v>29.193439799407301</c:v>
                </c:pt>
                <c:pt idx="415">
                  <c:v>28.337910318374</c:v>
                </c:pt>
                <c:pt idx="416">
                  <c:v>29.895664294604899</c:v>
                </c:pt>
                <c:pt idx="417">
                  <c:v>28.826672273954301</c:v>
                </c:pt>
                <c:pt idx="418">
                  <c:v>29.2333256461304</c:v>
                </c:pt>
                <c:pt idx="419">
                  <c:v>31.049093225880799</c:v>
                </c:pt>
                <c:pt idx="420">
                  <c:v>31.3220192752899</c:v>
                </c:pt>
                <c:pt idx="421">
                  <c:v>31.543108613230199</c:v>
                </c:pt>
                <c:pt idx="422">
                  <c:v>29.9352737598375</c:v>
                </c:pt>
                <c:pt idx="423">
                  <c:v>25.440927309149501</c:v>
                </c:pt>
                <c:pt idx="424">
                  <c:v>26.457044924644201</c:v>
                </c:pt>
                <c:pt idx="425">
                  <c:v>27.8941254165807</c:v>
                </c:pt>
                <c:pt idx="426">
                  <c:v>27.328556153838601</c:v>
                </c:pt>
                <c:pt idx="427">
                  <c:v>28.801222277716199</c:v>
                </c:pt>
                <c:pt idx="428">
                  <c:v>28.499941339693699</c:v>
                </c:pt>
                <c:pt idx="429">
                  <c:v>28.120519533576999</c:v>
                </c:pt>
                <c:pt idx="430">
                  <c:v>27.886872369549199</c:v>
                </c:pt>
                <c:pt idx="431">
                  <c:v>28.736469592945902</c:v>
                </c:pt>
                <c:pt idx="432">
                  <c:v>29.128256677665</c:v>
                </c:pt>
                <c:pt idx="433">
                  <c:v>28.4236252842284</c:v>
                </c:pt>
                <c:pt idx="434">
                  <c:v>28.015104299083902</c:v>
                </c:pt>
                <c:pt idx="435">
                  <c:v>28.316912554721402</c:v>
                </c:pt>
                <c:pt idx="436">
                  <c:v>28.2979006219505</c:v>
                </c:pt>
                <c:pt idx="437">
                  <c:v>29.5385840685768</c:v>
                </c:pt>
                <c:pt idx="438">
                  <c:v>31.039750561988001</c:v>
                </c:pt>
                <c:pt idx="439">
                  <c:v>29.499277306250999</c:v>
                </c:pt>
                <c:pt idx="440">
                  <c:v>31.748318093952399</c:v>
                </c:pt>
                <c:pt idx="441">
                  <c:v>30.321523601873501</c:v>
                </c:pt>
                <c:pt idx="442">
                  <c:v>30.908878465639098</c:v>
                </c:pt>
                <c:pt idx="443">
                  <c:v>28.461236913551598</c:v>
                </c:pt>
                <c:pt idx="444">
                  <c:v>27.9369792879065</c:v>
                </c:pt>
                <c:pt idx="445">
                  <c:v>29.671727248177099</c:v>
                </c:pt>
                <c:pt idx="446">
                  <c:v>28.6065996164794</c:v>
                </c:pt>
                <c:pt idx="447">
                  <c:v>28.806472852787</c:v>
                </c:pt>
                <c:pt idx="448">
                  <c:v>29.103193128839798</c:v>
                </c:pt>
                <c:pt idx="449">
                  <c:v>28.789523496289601</c:v>
                </c:pt>
                <c:pt idx="450">
                  <c:v>26.982268989645899</c:v>
                </c:pt>
                <c:pt idx="451">
                  <c:v>29.016154095078701</c:v>
                </c:pt>
                <c:pt idx="452">
                  <c:v>29.436059832887</c:v>
                </c:pt>
                <c:pt idx="453">
                  <c:v>28.423319712733502</c:v>
                </c:pt>
                <c:pt idx="454">
                  <c:v>29.1355503780721</c:v>
                </c:pt>
                <c:pt idx="455">
                  <c:v>29.108007270011399</c:v>
                </c:pt>
                <c:pt idx="456">
                  <c:v>30.949964155405599</c:v>
                </c:pt>
                <c:pt idx="457">
                  <c:v>30.432316111631099</c:v>
                </c:pt>
                <c:pt idx="458">
                  <c:v>31.1351671613813</c:v>
                </c:pt>
                <c:pt idx="459">
                  <c:v>29.406970134675198</c:v>
                </c:pt>
                <c:pt idx="460">
                  <c:v>28.814778852756</c:v>
                </c:pt>
                <c:pt idx="461">
                  <c:v>27.820273124203499</c:v>
                </c:pt>
                <c:pt idx="462">
                  <c:v>27.015625825534102</c:v>
                </c:pt>
                <c:pt idx="463">
                  <c:v>27.180744405318201</c:v>
                </c:pt>
                <c:pt idx="464">
                  <c:v>25.957605073460101</c:v>
                </c:pt>
                <c:pt idx="465">
                  <c:v>28.604578309966499</c:v>
                </c:pt>
                <c:pt idx="466">
                  <c:v>27.363847514520199</c:v>
                </c:pt>
                <c:pt idx="467">
                  <c:v>27.723655266829201</c:v>
                </c:pt>
                <c:pt idx="468">
                  <c:v>28.1212074496122</c:v>
                </c:pt>
                <c:pt idx="469">
                  <c:v>28.434338047875901</c:v>
                </c:pt>
                <c:pt idx="470">
                  <c:v>29.528424138705098</c:v>
                </c:pt>
                <c:pt idx="471">
                  <c:v>27.863559714561202</c:v>
                </c:pt>
                <c:pt idx="472">
                  <c:v>28.1767682110987</c:v>
                </c:pt>
                <c:pt idx="473">
                  <c:v>28.203499098135602</c:v>
                </c:pt>
                <c:pt idx="474">
                  <c:v>28.4997066026277</c:v>
                </c:pt>
                <c:pt idx="475">
                  <c:v>29.193498275648299</c:v>
                </c:pt>
                <c:pt idx="476">
                  <c:v>29.1135320593926</c:v>
                </c:pt>
                <c:pt idx="477">
                  <c:v>31.644810770045599</c:v>
                </c:pt>
                <c:pt idx="478">
                  <c:v>30.739869637399899</c:v>
                </c:pt>
                <c:pt idx="479">
                  <c:v>30.580147387192898</c:v>
                </c:pt>
                <c:pt idx="480">
                  <c:v>31.4241734133041</c:v>
                </c:pt>
                <c:pt idx="481">
                  <c:v>31.203702291208</c:v>
                </c:pt>
                <c:pt idx="482">
                  <c:v>30.088994738746901</c:v>
                </c:pt>
                <c:pt idx="483">
                  <c:v>26.429014484572999</c:v>
                </c:pt>
                <c:pt idx="484">
                  <c:v>29.551904384725599</c:v>
                </c:pt>
                <c:pt idx="485">
                  <c:v>29.1849979344546</c:v>
                </c:pt>
                <c:pt idx="486">
                  <c:v>29.8123856279223</c:v>
                </c:pt>
                <c:pt idx="487">
                  <c:v>28.724480404904401</c:v>
                </c:pt>
                <c:pt idx="488">
                  <c:v>28.2838054167485</c:v>
                </c:pt>
                <c:pt idx="489">
                  <c:v>27.785528994853799</c:v>
                </c:pt>
                <c:pt idx="490">
                  <c:v>28.135708892972499</c:v>
                </c:pt>
                <c:pt idx="491">
                  <c:v>27.073096951754199</c:v>
                </c:pt>
                <c:pt idx="492">
                  <c:v>28.6201003184181</c:v>
                </c:pt>
                <c:pt idx="493">
                  <c:v>30.433441746901501</c:v>
                </c:pt>
                <c:pt idx="494">
                  <c:v>29.536399238742298</c:v>
                </c:pt>
                <c:pt idx="495">
                  <c:v>30.412892092537501</c:v>
                </c:pt>
                <c:pt idx="496">
                  <c:v>30.421742093677601</c:v>
                </c:pt>
                <c:pt idx="497">
                  <c:v>26.629048594458599</c:v>
                </c:pt>
                <c:pt idx="498">
                  <c:v>28.189760888052401</c:v>
                </c:pt>
                <c:pt idx="499">
                  <c:v>28.522953446384399</c:v>
                </c:pt>
                <c:pt idx="500">
                  <c:v>28.3627187634706</c:v>
                </c:pt>
                <c:pt idx="501">
                  <c:v>27.746806611113499</c:v>
                </c:pt>
                <c:pt idx="502">
                  <c:v>28.3945031953312</c:v>
                </c:pt>
                <c:pt idx="503">
                  <c:v>28.417485995165599</c:v>
                </c:pt>
                <c:pt idx="504">
                  <c:v>27.682299876294099</c:v>
                </c:pt>
                <c:pt idx="505">
                  <c:v>28.3189683976216</c:v>
                </c:pt>
                <c:pt idx="506">
                  <c:v>27.832796885270199</c:v>
                </c:pt>
                <c:pt idx="507">
                  <c:v>27.527730663999801</c:v>
                </c:pt>
                <c:pt idx="508">
                  <c:v>27.194556495961798</c:v>
                </c:pt>
                <c:pt idx="509">
                  <c:v>29.5226451467137</c:v>
                </c:pt>
                <c:pt idx="510">
                  <c:v>28.689704363484399</c:v>
                </c:pt>
                <c:pt idx="511">
                  <c:v>29.738516856032099</c:v>
                </c:pt>
                <c:pt idx="512">
                  <c:v>30.0313798860487</c:v>
                </c:pt>
                <c:pt idx="513">
                  <c:v>29.8292120291378</c:v>
                </c:pt>
                <c:pt idx="514">
                  <c:v>29.416125517702</c:v>
                </c:pt>
                <c:pt idx="515">
                  <c:v>29.585834649999999</c:v>
                </c:pt>
                <c:pt idx="516">
                  <c:v>26.619654193678901</c:v>
                </c:pt>
                <c:pt idx="517">
                  <c:v>28.574817370954399</c:v>
                </c:pt>
                <c:pt idx="518">
                  <c:v>26.943768008544598</c:v>
                </c:pt>
                <c:pt idx="519">
                  <c:v>29.539994650317901</c:v>
                </c:pt>
                <c:pt idx="520">
                  <c:v>32.960925629161203</c:v>
                </c:pt>
                <c:pt idx="521">
                  <c:v>29.223104555642401</c:v>
                </c:pt>
                <c:pt idx="522">
                  <c:v>28.836458929481001</c:v>
                </c:pt>
                <c:pt idx="523">
                  <c:v>28.3523275341039</c:v>
                </c:pt>
                <c:pt idx="524">
                  <c:v>28.891943084687899</c:v>
                </c:pt>
                <c:pt idx="525">
                  <c:v>29.0933463405329</c:v>
                </c:pt>
                <c:pt idx="526">
                  <c:v>27.624705103337501</c:v>
                </c:pt>
                <c:pt idx="527">
                  <c:v>27.9121943577866</c:v>
                </c:pt>
                <c:pt idx="528">
                  <c:v>27.006596114532201</c:v>
                </c:pt>
                <c:pt idx="529">
                  <c:v>28.307029087226798</c:v>
                </c:pt>
                <c:pt idx="530">
                  <c:v>30.523949216528599</c:v>
                </c:pt>
                <c:pt idx="531">
                  <c:v>26.916427567811599</c:v>
                </c:pt>
                <c:pt idx="532">
                  <c:v>28.130047888312902</c:v>
                </c:pt>
                <c:pt idx="533">
                  <c:v>28.422306124945599</c:v>
                </c:pt>
                <c:pt idx="534">
                  <c:v>25.6391928805456</c:v>
                </c:pt>
                <c:pt idx="535">
                  <c:v>26.7439579842443</c:v>
                </c:pt>
                <c:pt idx="536">
                  <c:v>30.031737621965501</c:v>
                </c:pt>
                <c:pt idx="537">
                  <c:v>28.424589744474499</c:v>
                </c:pt>
                <c:pt idx="538">
                  <c:v>28.9325290848038</c:v>
                </c:pt>
                <c:pt idx="539">
                  <c:v>28.710338330634201</c:v>
                </c:pt>
                <c:pt idx="540">
                  <c:v>28.832402814492902</c:v>
                </c:pt>
                <c:pt idx="541">
                  <c:v>28.4154623896234</c:v>
                </c:pt>
                <c:pt idx="542">
                  <c:v>28.222720097088601</c:v>
                </c:pt>
                <c:pt idx="543">
                  <c:v>29.1328556351137</c:v>
                </c:pt>
                <c:pt idx="544">
                  <c:v>28.534041488661401</c:v>
                </c:pt>
                <c:pt idx="545">
                  <c:v>28.637508940400199</c:v>
                </c:pt>
                <c:pt idx="546">
                  <c:v>28.636318821174001</c:v>
                </c:pt>
                <c:pt idx="547">
                  <c:v>27.519394525713899</c:v>
                </c:pt>
                <c:pt idx="548">
                  <c:v>26.612499816715498</c:v>
                </c:pt>
                <c:pt idx="549">
                  <c:v>28.9983621353716</c:v>
                </c:pt>
                <c:pt idx="550">
                  <c:v>29.692249758606401</c:v>
                </c:pt>
                <c:pt idx="551">
                  <c:v>29.737622875681399</c:v>
                </c:pt>
                <c:pt idx="552">
                  <c:v>28.8453001843693</c:v>
                </c:pt>
                <c:pt idx="553">
                  <c:v>28.901579022352799</c:v>
                </c:pt>
                <c:pt idx="554">
                  <c:v>28.9134330854632</c:v>
                </c:pt>
                <c:pt idx="555">
                  <c:v>29.1134182489502</c:v>
                </c:pt>
                <c:pt idx="556">
                  <c:v>26.338499951303302</c:v>
                </c:pt>
                <c:pt idx="557">
                  <c:v>29.613426857840398</c:v>
                </c:pt>
                <c:pt idx="558">
                  <c:v>27.313571148277099</c:v>
                </c:pt>
                <c:pt idx="559">
                  <c:v>28.373071915953801</c:v>
                </c:pt>
                <c:pt idx="560">
                  <c:v>30.1288082361642</c:v>
                </c:pt>
                <c:pt idx="561">
                  <c:v>27.6264775180986</c:v>
                </c:pt>
                <c:pt idx="562">
                  <c:v>28.195871191938</c:v>
                </c:pt>
                <c:pt idx="563">
                  <c:v>29.267481144647199</c:v>
                </c:pt>
                <c:pt idx="564">
                  <c:v>28.712072441829601</c:v>
                </c:pt>
                <c:pt idx="565">
                  <c:v>28.370616781627401</c:v>
                </c:pt>
                <c:pt idx="566">
                  <c:v>28.191365533557999</c:v>
                </c:pt>
                <c:pt idx="567">
                  <c:v>27.480723566685299</c:v>
                </c:pt>
                <c:pt idx="568">
                  <c:v>29.725697242774999</c:v>
                </c:pt>
                <c:pt idx="569">
                  <c:v>28.4385479934367</c:v>
                </c:pt>
                <c:pt idx="570">
                  <c:v>27.173475543144502</c:v>
                </c:pt>
                <c:pt idx="571">
                  <c:v>28.193896792363901</c:v>
                </c:pt>
                <c:pt idx="572">
                  <c:v>27.707107748310499</c:v>
                </c:pt>
                <c:pt idx="573">
                  <c:v>26.737083371321201</c:v>
                </c:pt>
                <c:pt idx="574">
                  <c:v>28.986354141548901</c:v>
                </c:pt>
                <c:pt idx="575">
                  <c:v>29.223813903935898</c:v>
                </c:pt>
                <c:pt idx="576">
                  <c:v>28.934636892112501</c:v>
                </c:pt>
                <c:pt idx="577">
                  <c:v>29.038047202668999</c:v>
                </c:pt>
                <c:pt idx="578">
                  <c:v>29.621714728893</c:v>
                </c:pt>
                <c:pt idx="579">
                  <c:v>28.422257461167</c:v>
                </c:pt>
                <c:pt idx="580">
                  <c:v>28.497171907583599</c:v>
                </c:pt>
                <c:pt idx="581">
                  <c:v>28.475061417368199</c:v>
                </c:pt>
                <c:pt idx="582">
                  <c:v>28.7345029757155</c:v>
                </c:pt>
                <c:pt idx="583">
                  <c:v>28.593590418661101</c:v>
                </c:pt>
                <c:pt idx="584">
                  <c:v>28.385764304932799</c:v>
                </c:pt>
                <c:pt idx="585">
                  <c:v>27.930565950190999</c:v>
                </c:pt>
                <c:pt idx="586">
                  <c:v>28.1344204872887</c:v>
                </c:pt>
                <c:pt idx="587">
                  <c:v>28.228810216269999</c:v>
                </c:pt>
                <c:pt idx="588">
                  <c:v>27.6257496120875</c:v>
                </c:pt>
                <c:pt idx="589">
                  <c:v>28.833285370103201</c:v>
                </c:pt>
                <c:pt idx="590">
                  <c:v>28.9821233489122</c:v>
                </c:pt>
                <c:pt idx="591">
                  <c:v>28.191772725713498</c:v>
                </c:pt>
                <c:pt idx="592">
                  <c:v>28.895883199164398</c:v>
                </c:pt>
                <c:pt idx="593">
                  <c:v>28.880371532484201</c:v>
                </c:pt>
                <c:pt idx="594">
                  <c:v>29.072655776135701</c:v>
                </c:pt>
                <c:pt idx="595">
                  <c:v>28.177182334671599</c:v>
                </c:pt>
                <c:pt idx="596">
                  <c:v>28.3908194548689</c:v>
                </c:pt>
                <c:pt idx="597">
                  <c:v>27.149278733219301</c:v>
                </c:pt>
                <c:pt idx="598">
                  <c:v>27.244268048871099</c:v>
                </c:pt>
                <c:pt idx="599">
                  <c:v>27.911549809361802</c:v>
                </c:pt>
                <c:pt idx="600">
                  <c:v>29.213783298849801</c:v>
                </c:pt>
                <c:pt idx="601">
                  <c:v>29.031224004957799</c:v>
                </c:pt>
                <c:pt idx="602">
                  <c:v>28.396661960162501</c:v>
                </c:pt>
                <c:pt idx="603">
                  <c:v>28.9290622766067</c:v>
                </c:pt>
                <c:pt idx="604">
                  <c:v>30.1999972356939</c:v>
                </c:pt>
                <c:pt idx="605">
                  <c:v>29.519970034926299</c:v>
                </c:pt>
                <c:pt idx="606">
                  <c:v>28.515203846406202</c:v>
                </c:pt>
                <c:pt idx="607">
                  <c:v>27.905258285683399</c:v>
                </c:pt>
                <c:pt idx="608">
                  <c:v>28.455624078077001</c:v>
                </c:pt>
                <c:pt idx="609">
                  <c:v>26.784257735951702</c:v>
                </c:pt>
                <c:pt idx="610">
                  <c:v>27.527511616437199</c:v>
                </c:pt>
                <c:pt idx="611">
                  <c:v>26.885765629054699</c:v>
                </c:pt>
                <c:pt idx="612">
                  <c:v>25.1329309216576</c:v>
                </c:pt>
                <c:pt idx="613">
                  <c:v>25.335962646007602</c:v>
                </c:pt>
                <c:pt idx="614">
                  <c:v>28.7210991020753</c:v>
                </c:pt>
                <c:pt idx="615">
                  <c:v>28.328884947793401</c:v>
                </c:pt>
                <c:pt idx="616">
                  <c:v>29.2382976295535</c:v>
                </c:pt>
                <c:pt idx="617">
                  <c:v>28.9377717543865</c:v>
                </c:pt>
                <c:pt idx="618">
                  <c:v>28.415216595054499</c:v>
                </c:pt>
                <c:pt idx="619">
                  <c:v>28.632158210320199</c:v>
                </c:pt>
                <c:pt idx="620">
                  <c:v>28.935092386207302</c:v>
                </c:pt>
                <c:pt idx="621">
                  <c:v>28.060970586317801</c:v>
                </c:pt>
                <c:pt idx="622">
                  <c:v>28.501168520866401</c:v>
                </c:pt>
                <c:pt idx="623">
                  <c:v>29.0355926093196</c:v>
                </c:pt>
                <c:pt idx="624">
                  <c:v>29.645487650778399</c:v>
                </c:pt>
                <c:pt idx="625">
                  <c:v>28.388823034177001</c:v>
                </c:pt>
                <c:pt idx="626">
                  <c:v>29.835432872137801</c:v>
                </c:pt>
                <c:pt idx="627">
                  <c:v>28.1888828818585</c:v>
                </c:pt>
                <c:pt idx="628">
                  <c:v>28.729029835288401</c:v>
                </c:pt>
                <c:pt idx="629">
                  <c:v>28.1300200281485</c:v>
                </c:pt>
                <c:pt idx="630">
                  <c:v>28.834902479434199</c:v>
                </c:pt>
                <c:pt idx="631">
                  <c:v>28.7141012907381</c:v>
                </c:pt>
                <c:pt idx="632">
                  <c:v>29.9102256204777</c:v>
                </c:pt>
                <c:pt idx="633">
                  <c:v>27.620257542613999</c:v>
                </c:pt>
                <c:pt idx="634">
                  <c:v>28.6534644826903</c:v>
                </c:pt>
                <c:pt idx="635">
                  <c:v>27.663558006534402</c:v>
                </c:pt>
                <c:pt idx="636">
                  <c:v>29.916907184704701</c:v>
                </c:pt>
                <c:pt idx="637">
                  <c:v>28.066074601759301</c:v>
                </c:pt>
                <c:pt idx="638">
                  <c:v>28.477209640858</c:v>
                </c:pt>
                <c:pt idx="639">
                  <c:v>27.8934357803947</c:v>
                </c:pt>
                <c:pt idx="640">
                  <c:v>27.1491715273336</c:v>
                </c:pt>
                <c:pt idx="641">
                  <c:v>29.302177588364</c:v>
                </c:pt>
                <c:pt idx="642">
                  <c:v>28.286881298337999</c:v>
                </c:pt>
                <c:pt idx="643">
                  <c:v>28.297979095502601</c:v>
                </c:pt>
                <c:pt idx="644">
                  <c:v>28.080278986945501</c:v>
                </c:pt>
                <c:pt idx="645">
                  <c:v>29.924622329926802</c:v>
                </c:pt>
                <c:pt idx="646">
                  <c:v>31.2487848417429</c:v>
                </c:pt>
                <c:pt idx="647">
                  <c:v>30.5424831454966</c:v>
                </c:pt>
                <c:pt idx="648">
                  <c:v>29.621135485558501</c:v>
                </c:pt>
                <c:pt idx="649">
                  <c:v>30.9499729973132</c:v>
                </c:pt>
                <c:pt idx="650">
                  <c:v>30.2395085403246</c:v>
                </c:pt>
                <c:pt idx="651">
                  <c:v>29.936904779095698</c:v>
                </c:pt>
                <c:pt idx="652">
                  <c:v>29.440845465815801</c:v>
                </c:pt>
                <c:pt idx="653">
                  <c:v>28.611383502117999</c:v>
                </c:pt>
                <c:pt idx="654">
                  <c:v>28.508349135821501</c:v>
                </c:pt>
                <c:pt idx="655">
                  <c:v>28.726890987455</c:v>
                </c:pt>
                <c:pt idx="656">
                  <c:v>27.819588538463901</c:v>
                </c:pt>
                <c:pt idx="657">
                  <c:v>29.016889088145</c:v>
                </c:pt>
                <c:pt idx="658">
                  <c:v>28.8143899231201</c:v>
                </c:pt>
                <c:pt idx="659">
                  <c:v>28.925393888631501</c:v>
                </c:pt>
                <c:pt idx="660">
                  <c:v>28.107094876637301</c:v>
                </c:pt>
                <c:pt idx="661">
                  <c:v>28.628524213371598</c:v>
                </c:pt>
                <c:pt idx="662">
                  <c:v>28.3243394311637</c:v>
                </c:pt>
                <c:pt idx="663">
                  <c:v>29.326567043319901</c:v>
                </c:pt>
                <c:pt idx="664">
                  <c:v>28.629226079266299</c:v>
                </c:pt>
                <c:pt idx="665">
                  <c:v>28.707713221995601</c:v>
                </c:pt>
                <c:pt idx="666">
                  <c:v>28.759298051316399</c:v>
                </c:pt>
                <c:pt idx="667">
                  <c:v>29.725264714839799</c:v>
                </c:pt>
                <c:pt idx="668">
                  <c:v>31.055100908067601</c:v>
                </c:pt>
                <c:pt idx="669">
                  <c:v>28.631223423684101</c:v>
                </c:pt>
                <c:pt idx="670">
                  <c:v>28.401451770056202</c:v>
                </c:pt>
                <c:pt idx="671">
                  <c:v>29.436161294337499</c:v>
                </c:pt>
                <c:pt idx="672">
                  <c:v>30.247064751905</c:v>
                </c:pt>
                <c:pt idx="673">
                  <c:v>29.529957332554702</c:v>
                </c:pt>
                <c:pt idx="674">
                  <c:v>29.631319963321999</c:v>
                </c:pt>
                <c:pt idx="675">
                  <c:v>29.739108133677899</c:v>
                </c:pt>
                <c:pt idx="676">
                  <c:v>29.3334916217798</c:v>
                </c:pt>
                <c:pt idx="677">
                  <c:v>27.107668872865201</c:v>
                </c:pt>
                <c:pt idx="678">
                  <c:v>28.4790836296721</c:v>
                </c:pt>
                <c:pt idx="679">
                  <c:v>28.2522631671285</c:v>
                </c:pt>
                <c:pt idx="680">
                  <c:v>27.880253741649501</c:v>
                </c:pt>
                <c:pt idx="681">
                  <c:v>29.172013600841002</c:v>
                </c:pt>
                <c:pt idx="682">
                  <c:v>28.0645622640738</c:v>
                </c:pt>
                <c:pt idx="683">
                  <c:v>27.4597421204762</c:v>
                </c:pt>
                <c:pt idx="684">
                  <c:v>28.4987731125855</c:v>
                </c:pt>
                <c:pt idx="685">
                  <c:v>28.072392027965002</c:v>
                </c:pt>
                <c:pt idx="686">
                  <c:v>29.084382168528101</c:v>
                </c:pt>
                <c:pt idx="687">
                  <c:v>27.006275170701901</c:v>
                </c:pt>
                <c:pt idx="688">
                  <c:v>27.220668836052699</c:v>
                </c:pt>
                <c:pt idx="689">
                  <c:v>28.5051137109031</c:v>
                </c:pt>
                <c:pt idx="690">
                  <c:v>29.180017958123301</c:v>
                </c:pt>
                <c:pt idx="691">
                  <c:v>30.0391306549962</c:v>
                </c:pt>
                <c:pt idx="692">
                  <c:v>29.836658229056098</c:v>
                </c:pt>
                <c:pt idx="693">
                  <c:v>27.388424680708901</c:v>
                </c:pt>
                <c:pt idx="694">
                  <c:v>27.603801294298702</c:v>
                </c:pt>
                <c:pt idx="695">
                  <c:v>28.296739580007099</c:v>
                </c:pt>
                <c:pt idx="696">
                  <c:v>29.0081510859853</c:v>
                </c:pt>
                <c:pt idx="697">
                  <c:v>29.932088365983901</c:v>
                </c:pt>
                <c:pt idx="698">
                  <c:v>29.339023357270801</c:v>
                </c:pt>
                <c:pt idx="699">
                  <c:v>29.515894454061801</c:v>
                </c:pt>
                <c:pt idx="700">
                  <c:v>28.3211279244981</c:v>
                </c:pt>
                <c:pt idx="701">
                  <c:v>29.221406021216598</c:v>
                </c:pt>
                <c:pt idx="702">
                  <c:v>29.733796742936502</c:v>
                </c:pt>
                <c:pt idx="703">
                  <c:v>28.196071168194599</c:v>
                </c:pt>
                <c:pt idx="704">
                  <c:v>28.534199192072201</c:v>
                </c:pt>
                <c:pt idx="705">
                  <c:v>27.6212977237053</c:v>
                </c:pt>
                <c:pt idx="706">
                  <c:v>27.830383403740601</c:v>
                </c:pt>
                <c:pt idx="707">
                  <c:v>28.892074564729199</c:v>
                </c:pt>
                <c:pt idx="708">
                  <c:v>28.1285719634614</c:v>
                </c:pt>
                <c:pt idx="709">
                  <c:v>28.530388412949399</c:v>
                </c:pt>
                <c:pt idx="710">
                  <c:v>28.619033022049098</c:v>
                </c:pt>
                <c:pt idx="711">
                  <c:v>27.707837597955599</c:v>
                </c:pt>
                <c:pt idx="712">
                  <c:v>29.327255977797101</c:v>
                </c:pt>
                <c:pt idx="713">
                  <c:v>28.7328103995901</c:v>
                </c:pt>
                <c:pt idx="714">
                  <c:v>29.141782194216201</c:v>
                </c:pt>
                <c:pt idx="715">
                  <c:v>29.5325289602103</c:v>
                </c:pt>
                <c:pt idx="716">
                  <c:v>29.949277174166301</c:v>
                </c:pt>
                <c:pt idx="717">
                  <c:v>28.836013730729899</c:v>
                </c:pt>
                <c:pt idx="718">
                  <c:v>30.339888142855699</c:v>
                </c:pt>
                <c:pt idx="719">
                  <c:v>30.650602008163599</c:v>
                </c:pt>
                <c:pt idx="720">
                  <c:v>29.283770993822799</c:v>
                </c:pt>
                <c:pt idx="721">
                  <c:v>29.731927848560399</c:v>
                </c:pt>
                <c:pt idx="722">
                  <c:v>27.589969380701799</c:v>
                </c:pt>
                <c:pt idx="723">
                  <c:v>26.087306383567402</c:v>
                </c:pt>
                <c:pt idx="724">
                  <c:v>27.168539088205701</c:v>
                </c:pt>
                <c:pt idx="725">
                  <c:v>27.591345907831499</c:v>
                </c:pt>
                <c:pt idx="726">
                  <c:v>28.255841636428801</c:v>
                </c:pt>
                <c:pt idx="727">
                  <c:v>29.386174486287</c:v>
                </c:pt>
                <c:pt idx="728">
                  <c:v>28.1288425192819</c:v>
                </c:pt>
                <c:pt idx="729">
                  <c:v>27.219893873952898</c:v>
                </c:pt>
                <c:pt idx="730">
                  <c:v>27.061301250603201</c:v>
                </c:pt>
                <c:pt idx="731">
                  <c:v>27.590093651242299</c:v>
                </c:pt>
                <c:pt idx="732">
                  <c:v>27.174872665573201</c:v>
                </c:pt>
                <c:pt idx="733">
                  <c:v>27.2638687435878</c:v>
                </c:pt>
                <c:pt idx="734">
                  <c:v>31.305830111057102</c:v>
                </c:pt>
                <c:pt idx="735">
                  <c:v>27.279774056581701</c:v>
                </c:pt>
                <c:pt idx="736">
                  <c:v>27.777821569136499</c:v>
                </c:pt>
                <c:pt idx="737">
                  <c:v>26.5944745840841</c:v>
                </c:pt>
                <c:pt idx="738">
                  <c:v>28.543472582629001</c:v>
                </c:pt>
                <c:pt idx="739">
                  <c:v>27.001964203601101</c:v>
                </c:pt>
                <c:pt idx="740">
                  <c:v>26.9874844529194</c:v>
                </c:pt>
                <c:pt idx="741">
                  <c:v>28.286955848571701</c:v>
                </c:pt>
                <c:pt idx="742">
                  <c:v>29.0258426730135</c:v>
                </c:pt>
                <c:pt idx="743">
                  <c:v>28.318635635914099</c:v>
                </c:pt>
                <c:pt idx="744">
                  <c:v>28.900563726467698</c:v>
                </c:pt>
                <c:pt idx="745">
                  <c:v>28.923389993757301</c:v>
                </c:pt>
                <c:pt idx="746">
                  <c:v>27.991647898334499</c:v>
                </c:pt>
                <c:pt idx="747">
                  <c:v>28.7277968938408</c:v>
                </c:pt>
                <c:pt idx="748">
                  <c:v>28.500576822399498</c:v>
                </c:pt>
                <c:pt idx="749">
                  <c:v>29.134621630670299</c:v>
                </c:pt>
                <c:pt idx="750">
                  <c:v>28.316393252472601</c:v>
                </c:pt>
                <c:pt idx="751">
                  <c:v>28.407568595318001</c:v>
                </c:pt>
                <c:pt idx="752">
                  <c:v>28.199887767245599</c:v>
                </c:pt>
                <c:pt idx="753">
                  <c:v>28.706645423126002</c:v>
                </c:pt>
                <c:pt idx="754">
                  <c:v>28.295466187216999</c:v>
                </c:pt>
                <c:pt idx="755">
                  <c:v>28.5478880139311</c:v>
                </c:pt>
                <c:pt idx="756">
                  <c:v>28.0128190529881</c:v>
                </c:pt>
                <c:pt idx="757">
                  <c:v>28.4112902443736</c:v>
                </c:pt>
                <c:pt idx="758">
                  <c:v>27.205126678076098</c:v>
                </c:pt>
                <c:pt idx="759">
                  <c:v>28.32114499007</c:v>
                </c:pt>
                <c:pt idx="760">
                  <c:v>29.039653261744402</c:v>
                </c:pt>
                <c:pt idx="761">
                  <c:v>29.301499003353101</c:v>
                </c:pt>
                <c:pt idx="762">
                  <c:v>29.106515033881799</c:v>
                </c:pt>
                <c:pt idx="763">
                  <c:v>28.7192635627156</c:v>
                </c:pt>
                <c:pt idx="764">
                  <c:v>29.846826973092899</c:v>
                </c:pt>
                <c:pt idx="765">
                  <c:v>26.6229179258548</c:v>
                </c:pt>
                <c:pt idx="766">
                  <c:v>30.519772734658901</c:v>
                </c:pt>
                <c:pt idx="767">
                  <c:v>29.932766675023998</c:v>
                </c:pt>
                <c:pt idx="768">
                  <c:v>29.741112988847799</c:v>
                </c:pt>
                <c:pt idx="769">
                  <c:v>30.653039132416598</c:v>
                </c:pt>
                <c:pt idx="770">
                  <c:v>28.696773581815702</c:v>
                </c:pt>
                <c:pt idx="771">
                  <c:v>29.5030734179707</c:v>
                </c:pt>
                <c:pt idx="772">
                  <c:v>27.794426200492701</c:v>
                </c:pt>
                <c:pt idx="773">
                  <c:v>25.8631995679734</c:v>
                </c:pt>
                <c:pt idx="774">
                  <c:v>27.749614602797401</c:v>
                </c:pt>
                <c:pt idx="775">
                  <c:v>27.535258224009599</c:v>
                </c:pt>
                <c:pt idx="776">
                  <c:v>26.323707685904001</c:v>
                </c:pt>
                <c:pt idx="777">
                  <c:v>28.270666827576601</c:v>
                </c:pt>
                <c:pt idx="778">
                  <c:v>25.816243751345802</c:v>
                </c:pt>
                <c:pt idx="779">
                  <c:v>28.3815991604659</c:v>
                </c:pt>
                <c:pt idx="780">
                  <c:v>27.5452685759671</c:v>
                </c:pt>
                <c:pt idx="781">
                  <c:v>28.588839093360701</c:v>
                </c:pt>
                <c:pt idx="782">
                  <c:v>27.5526596763386</c:v>
                </c:pt>
                <c:pt idx="783">
                  <c:v>26.817130529756401</c:v>
                </c:pt>
                <c:pt idx="784">
                  <c:v>32.527947858170897</c:v>
                </c:pt>
                <c:pt idx="785">
                  <c:v>29.725089136247799</c:v>
                </c:pt>
                <c:pt idx="786">
                  <c:v>28.047628058731199</c:v>
                </c:pt>
                <c:pt idx="787">
                  <c:v>29.3304721447182</c:v>
                </c:pt>
                <c:pt idx="788">
                  <c:v>26.954240060989701</c:v>
                </c:pt>
                <c:pt idx="789">
                  <c:v>29.431845406120399</c:v>
                </c:pt>
                <c:pt idx="790">
                  <c:v>32.662801681501001</c:v>
                </c:pt>
                <c:pt idx="791">
                  <c:v>25.441197717213001</c:v>
                </c:pt>
                <c:pt idx="792">
                  <c:v>29.337627552495299</c:v>
                </c:pt>
                <c:pt idx="793">
                  <c:v>29.6345349651437</c:v>
                </c:pt>
                <c:pt idx="794">
                  <c:v>26.576685208337199</c:v>
                </c:pt>
                <c:pt idx="795">
                  <c:v>27.8116849620694</c:v>
                </c:pt>
                <c:pt idx="796">
                  <c:v>25.875932120261801</c:v>
                </c:pt>
                <c:pt idx="797">
                  <c:v>25.357863106696801</c:v>
                </c:pt>
                <c:pt idx="798">
                  <c:v>25.553512183776501</c:v>
                </c:pt>
                <c:pt idx="799">
                  <c:v>24.8863297163686</c:v>
                </c:pt>
                <c:pt idx="800">
                  <c:v>30.724132063797899</c:v>
                </c:pt>
                <c:pt idx="801">
                  <c:v>30.033571507369501</c:v>
                </c:pt>
                <c:pt idx="802">
                  <c:v>27.700896641728001</c:v>
                </c:pt>
                <c:pt idx="803">
                  <c:v>28.019940508061101</c:v>
                </c:pt>
                <c:pt idx="804">
                  <c:v>27.2197236804539</c:v>
                </c:pt>
                <c:pt idx="805">
                  <c:v>28.102748452671701</c:v>
                </c:pt>
                <c:pt idx="806">
                  <c:v>28.315243163498199</c:v>
                </c:pt>
                <c:pt idx="807">
                  <c:v>28.303403455947699</c:v>
                </c:pt>
                <c:pt idx="808">
                  <c:v>27.705347273217001</c:v>
                </c:pt>
                <c:pt idx="809">
                  <c:v>26.501372019670601</c:v>
                </c:pt>
                <c:pt idx="810">
                  <c:v>27.580388993944901</c:v>
                </c:pt>
                <c:pt idx="811">
                  <c:v>26.4553700112575</c:v>
                </c:pt>
                <c:pt idx="812">
                  <c:v>28.428713212678399</c:v>
                </c:pt>
                <c:pt idx="813">
                  <c:v>30.2437478809317</c:v>
                </c:pt>
                <c:pt idx="814">
                  <c:v>28.3342893951571</c:v>
                </c:pt>
                <c:pt idx="815">
                  <c:v>28.630787827500299</c:v>
                </c:pt>
                <c:pt idx="816">
                  <c:v>28.810094345045702</c:v>
                </c:pt>
                <c:pt idx="817">
                  <c:v>27.9307717705898</c:v>
                </c:pt>
                <c:pt idx="818">
                  <c:v>28.633845486184299</c:v>
                </c:pt>
                <c:pt idx="819">
                  <c:v>29.8506860655548</c:v>
                </c:pt>
                <c:pt idx="820">
                  <c:v>26.015215135101901</c:v>
                </c:pt>
                <c:pt idx="821">
                  <c:v>27.404056339620599</c:v>
                </c:pt>
                <c:pt idx="822">
                  <c:v>24.715036614072101</c:v>
                </c:pt>
                <c:pt idx="823">
                  <c:v>26.623112712920499</c:v>
                </c:pt>
                <c:pt idx="824">
                  <c:v>28.264225014156899</c:v>
                </c:pt>
                <c:pt idx="825">
                  <c:v>26.472610620232</c:v>
                </c:pt>
                <c:pt idx="826">
                  <c:v>28.340537974871701</c:v>
                </c:pt>
                <c:pt idx="827">
                  <c:v>27.249042773908901</c:v>
                </c:pt>
                <c:pt idx="828">
                  <c:v>28.719010570958201</c:v>
                </c:pt>
                <c:pt idx="829">
                  <c:v>27.316741610679799</c:v>
                </c:pt>
                <c:pt idx="830">
                  <c:v>25.578868801756801</c:v>
                </c:pt>
                <c:pt idx="831">
                  <c:v>26.332344902664801</c:v>
                </c:pt>
                <c:pt idx="832">
                  <c:v>28.456147088238598</c:v>
                </c:pt>
                <c:pt idx="833">
                  <c:v>26.426194527494001</c:v>
                </c:pt>
                <c:pt idx="834">
                  <c:v>29.8759545029849</c:v>
                </c:pt>
                <c:pt idx="835">
                  <c:v>27.803132185264701</c:v>
                </c:pt>
                <c:pt idx="836">
                  <c:v>30.5167091882447</c:v>
                </c:pt>
                <c:pt idx="837">
                  <c:v>28.746672353929501</c:v>
                </c:pt>
                <c:pt idx="838">
                  <c:v>30.6080121709549</c:v>
                </c:pt>
                <c:pt idx="839">
                  <c:v>30.392927908006399</c:v>
                </c:pt>
                <c:pt idx="840">
                  <c:v>25.129539826736298</c:v>
                </c:pt>
                <c:pt idx="841">
                  <c:v>26.858370037796799</c:v>
                </c:pt>
                <c:pt idx="842">
                  <c:v>27.708241436318101</c:v>
                </c:pt>
                <c:pt idx="843">
                  <c:v>29.028687306886599</c:v>
                </c:pt>
                <c:pt idx="844">
                  <c:v>25.131172551826399</c:v>
                </c:pt>
                <c:pt idx="845">
                  <c:v>27.078155846543801</c:v>
                </c:pt>
                <c:pt idx="846">
                  <c:v>25.7839959205415</c:v>
                </c:pt>
                <c:pt idx="847">
                  <c:v>24.185084598851901</c:v>
                </c:pt>
                <c:pt idx="848">
                  <c:v>24.2284120326363</c:v>
                </c:pt>
                <c:pt idx="849">
                  <c:v>26.693755054550401</c:v>
                </c:pt>
                <c:pt idx="850">
                  <c:v>32.233306618338901</c:v>
                </c:pt>
                <c:pt idx="851">
                  <c:v>27.705423297182499</c:v>
                </c:pt>
                <c:pt idx="852">
                  <c:v>25.8056490057951</c:v>
                </c:pt>
                <c:pt idx="853">
                  <c:v>27.696327458184999</c:v>
                </c:pt>
                <c:pt idx="854">
                  <c:v>27.977715469461401</c:v>
                </c:pt>
                <c:pt idx="855">
                  <c:v>27.264739780218001</c:v>
                </c:pt>
                <c:pt idx="856">
                  <c:v>27.160132512037102</c:v>
                </c:pt>
                <c:pt idx="857">
                  <c:v>26.923693997571199</c:v>
                </c:pt>
                <c:pt idx="858">
                  <c:v>26.470308733294701</c:v>
                </c:pt>
                <c:pt idx="859">
                  <c:v>25.788343624157001</c:v>
                </c:pt>
                <c:pt idx="860">
                  <c:v>25.987098476544499</c:v>
                </c:pt>
                <c:pt idx="861">
                  <c:v>26.022900949663001</c:v>
                </c:pt>
                <c:pt idx="862">
                  <c:v>28.509900405895898</c:v>
                </c:pt>
                <c:pt idx="863">
                  <c:v>29.026742826856399</c:v>
                </c:pt>
                <c:pt idx="864">
                  <c:v>28.328789057151301</c:v>
                </c:pt>
                <c:pt idx="865">
                  <c:v>27.4258696420906</c:v>
                </c:pt>
                <c:pt idx="866">
                  <c:v>27.421246636169101</c:v>
                </c:pt>
                <c:pt idx="867">
                  <c:v>27.103938787176101</c:v>
                </c:pt>
                <c:pt idx="868">
                  <c:v>27.4960985172001</c:v>
                </c:pt>
                <c:pt idx="869">
                  <c:v>29.035113584645099</c:v>
                </c:pt>
                <c:pt idx="870">
                  <c:v>27.068292701864902</c:v>
                </c:pt>
                <c:pt idx="871">
                  <c:v>25.2305190428924</c:v>
                </c:pt>
                <c:pt idx="872">
                  <c:v>24.3821769206026</c:v>
                </c:pt>
                <c:pt idx="873">
                  <c:v>24.641405064382099</c:v>
                </c:pt>
                <c:pt idx="874">
                  <c:v>28.248267099803101</c:v>
                </c:pt>
                <c:pt idx="875">
                  <c:v>27.2982369471395</c:v>
                </c:pt>
                <c:pt idx="876">
                  <c:v>27.995370615029199</c:v>
                </c:pt>
                <c:pt idx="877">
                  <c:v>27.3816939283675</c:v>
                </c:pt>
                <c:pt idx="878">
                  <c:v>26.477259565390899</c:v>
                </c:pt>
                <c:pt idx="879">
                  <c:v>27.995890444342301</c:v>
                </c:pt>
                <c:pt idx="880">
                  <c:v>31.015222661605002</c:v>
                </c:pt>
                <c:pt idx="881">
                  <c:v>25.150534062589202</c:v>
                </c:pt>
                <c:pt idx="882">
                  <c:v>27.482143399662299</c:v>
                </c:pt>
                <c:pt idx="883">
                  <c:v>27.242406506419499</c:v>
                </c:pt>
                <c:pt idx="884">
                  <c:v>26.895972541454501</c:v>
                </c:pt>
                <c:pt idx="885">
                  <c:v>27.118633475919999</c:v>
                </c:pt>
                <c:pt idx="886">
                  <c:v>33.767859743464797</c:v>
                </c:pt>
                <c:pt idx="887">
                  <c:v>30.601148110691799</c:v>
                </c:pt>
                <c:pt idx="888">
                  <c:v>29.598879383042899</c:v>
                </c:pt>
                <c:pt idx="889">
                  <c:v>31.3110061974693</c:v>
                </c:pt>
                <c:pt idx="890">
                  <c:v>29.315752571802999</c:v>
                </c:pt>
                <c:pt idx="891">
                  <c:v>25.316870733123199</c:v>
                </c:pt>
                <c:pt idx="892">
                  <c:v>25.6573105083828</c:v>
                </c:pt>
                <c:pt idx="893">
                  <c:v>31.8301415550577</c:v>
                </c:pt>
                <c:pt idx="894">
                  <c:v>26.758481442265399</c:v>
                </c:pt>
                <c:pt idx="895">
                  <c:v>24.206528934978301</c:v>
                </c:pt>
                <c:pt idx="896">
                  <c:v>24.635092969659201</c:v>
                </c:pt>
                <c:pt idx="897">
                  <c:v>24.480019113890599</c:v>
                </c:pt>
                <c:pt idx="898">
                  <c:v>23.9785265576302</c:v>
                </c:pt>
                <c:pt idx="899">
                  <c:v>31.452950145908702</c:v>
                </c:pt>
                <c:pt idx="900">
                  <c:v>30.1098270020927</c:v>
                </c:pt>
                <c:pt idx="901">
                  <c:v>29.710951868274002</c:v>
                </c:pt>
                <c:pt idx="902">
                  <c:v>25.9862885771199</c:v>
                </c:pt>
                <c:pt idx="903">
                  <c:v>27.0123957339786</c:v>
                </c:pt>
                <c:pt idx="904">
                  <c:v>28.314403895463901</c:v>
                </c:pt>
                <c:pt idx="905">
                  <c:v>26.7761511832331</c:v>
                </c:pt>
                <c:pt idx="906">
                  <c:v>26.481228342473599</c:v>
                </c:pt>
                <c:pt idx="907">
                  <c:v>26.8621643489818</c:v>
                </c:pt>
                <c:pt idx="908">
                  <c:v>27.1990125574168</c:v>
                </c:pt>
                <c:pt idx="909">
                  <c:v>31.0972625186267</c:v>
                </c:pt>
                <c:pt idx="910">
                  <c:v>30.695042542846998</c:v>
                </c:pt>
                <c:pt idx="911">
                  <c:v>31.608769193268099</c:v>
                </c:pt>
                <c:pt idx="912">
                  <c:v>30.233429035735501</c:v>
                </c:pt>
                <c:pt idx="913">
                  <c:v>27.724940973487001</c:v>
                </c:pt>
                <c:pt idx="914">
                  <c:v>29.036135755659</c:v>
                </c:pt>
                <c:pt idx="915">
                  <c:v>27.829311142225698</c:v>
                </c:pt>
                <c:pt idx="916">
                  <c:v>26.9206191730749</c:v>
                </c:pt>
                <c:pt idx="917">
                  <c:v>26.387727736992101</c:v>
                </c:pt>
                <c:pt idx="918">
                  <c:v>25.734468106686901</c:v>
                </c:pt>
                <c:pt idx="919">
                  <c:v>27.686970189692701</c:v>
                </c:pt>
                <c:pt idx="920">
                  <c:v>24.607488217859199</c:v>
                </c:pt>
                <c:pt idx="921">
                  <c:v>29.9434890004772</c:v>
                </c:pt>
                <c:pt idx="922">
                  <c:v>26.769733386111302</c:v>
                </c:pt>
                <c:pt idx="923">
                  <c:v>26.2842136532654</c:v>
                </c:pt>
                <c:pt idx="924">
                  <c:v>25.718718894010799</c:v>
                </c:pt>
                <c:pt idx="925">
                  <c:v>28.003348809577201</c:v>
                </c:pt>
                <c:pt idx="926">
                  <c:v>25.327126559397801</c:v>
                </c:pt>
                <c:pt idx="927">
                  <c:v>27.703760771427401</c:v>
                </c:pt>
                <c:pt idx="928">
                  <c:v>27.606425776583698</c:v>
                </c:pt>
                <c:pt idx="929">
                  <c:v>26.9567146681735</c:v>
                </c:pt>
                <c:pt idx="930">
                  <c:v>27.628132107263799</c:v>
                </c:pt>
                <c:pt idx="931">
                  <c:v>26.475583239437402</c:v>
                </c:pt>
                <c:pt idx="932">
                  <c:v>26.481718209842601</c:v>
                </c:pt>
                <c:pt idx="933">
                  <c:v>25.7008351891429</c:v>
                </c:pt>
                <c:pt idx="934">
                  <c:v>26.979703676201201</c:v>
                </c:pt>
                <c:pt idx="935">
                  <c:v>29.7066557690287</c:v>
                </c:pt>
                <c:pt idx="936">
                  <c:v>31.1372548898029</c:v>
                </c:pt>
                <c:pt idx="937">
                  <c:v>32.4319788853227</c:v>
                </c:pt>
                <c:pt idx="938">
                  <c:v>31.7336205194208</c:v>
                </c:pt>
                <c:pt idx="939">
                  <c:v>32.532174553874199</c:v>
                </c:pt>
                <c:pt idx="940">
                  <c:v>33.555166287750801</c:v>
                </c:pt>
                <c:pt idx="941">
                  <c:v>31.745126158906199</c:v>
                </c:pt>
                <c:pt idx="942">
                  <c:v>29.4531261488806</c:v>
                </c:pt>
                <c:pt idx="943">
                  <c:v>30.092178456775599</c:v>
                </c:pt>
                <c:pt idx="944">
                  <c:v>30.415871000336399</c:v>
                </c:pt>
                <c:pt idx="945">
                  <c:v>24.842595708224302</c:v>
                </c:pt>
                <c:pt idx="946">
                  <c:v>26.666483874590401</c:v>
                </c:pt>
                <c:pt idx="947">
                  <c:v>23.4300358464033</c:v>
                </c:pt>
                <c:pt idx="948">
                  <c:v>24.5843044885494</c:v>
                </c:pt>
                <c:pt idx="949">
                  <c:v>31.339566421549101</c:v>
                </c:pt>
                <c:pt idx="950">
                  <c:v>30.408585456556999</c:v>
                </c:pt>
                <c:pt idx="951">
                  <c:v>30.936092325055199</c:v>
                </c:pt>
                <c:pt idx="952">
                  <c:v>25.3826365083358</c:v>
                </c:pt>
                <c:pt idx="953">
                  <c:v>25.478276880098001</c:v>
                </c:pt>
                <c:pt idx="954">
                  <c:v>24.874419489648499</c:v>
                </c:pt>
                <c:pt idx="955">
                  <c:v>26.681715678021099</c:v>
                </c:pt>
                <c:pt idx="956">
                  <c:v>25.2708062434866</c:v>
                </c:pt>
                <c:pt idx="957">
                  <c:v>27.537582316497801</c:v>
                </c:pt>
                <c:pt idx="958">
                  <c:v>32.827434694363802</c:v>
                </c:pt>
                <c:pt idx="959">
                  <c:v>31.249394032497701</c:v>
                </c:pt>
                <c:pt idx="960">
                  <c:v>24.4496050999477</c:v>
                </c:pt>
                <c:pt idx="961">
                  <c:v>25.646847877031298</c:v>
                </c:pt>
                <c:pt idx="962">
                  <c:v>27.610797934796398</c:v>
                </c:pt>
                <c:pt idx="963">
                  <c:v>27.1812333659106</c:v>
                </c:pt>
                <c:pt idx="964">
                  <c:v>29.031540466807801</c:v>
                </c:pt>
                <c:pt idx="965">
                  <c:v>28.928237010947502</c:v>
                </c:pt>
                <c:pt idx="966">
                  <c:v>26.869751222282598</c:v>
                </c:pt>
                <c:pt idx="967">
                  <c:v>26.593126776588502</c:v>
                </c:pt>
                <c:pt idx="968">
                  <c:v>26.180474599057899</c:v>
                </c:pt>
                <c:pt idx="969">
                  <c:v>26.8536263085206</c:v>
                </c:pt>
                <c:pt idx="970">
                  <c:v>24.200934645814598</c:v>
                </c:pt>
                <c:pt idx="971">
                  <c:v>25.1128831825155</c:v>
                </c:pt>
                <c:pt idx="972">
                  <c:v>24.806156732265599</c:v>
                </c:pt>
                <c:pt idx="973">
                  <c:v>24.9176689920901</c:v>
                </c:pt>
                <c:pt idx="974">
                  <c:v>25.8076664497619</c:v>
                </c:pt>
                <c:pt idx="975">
                  <c:v>24.4051599305994</c:v>
                </c:pt>
                <c:pt idx="976">
                  <c:v>25.086970707275999</c:v>
                </c:pt>
                <c:pt idx="977">
                  <c:v>25.715032821347599</c:v>
                </c:pt>
                <c:pt idx="978">
                  <c:v>28.575182590669399</c:v>
                </c:pt>
                <c:pt idx="979">
                  <c:v>26.4005066369918</c:v>
                </c:pt>
                <c:pt idx="980">
                  <c:v>27.0905764287163</c:v>
                </c:pt>
                <c:pt idx="981">
                  <c:v>25.4059557592993</c:v>
                </c:pt>
                <c:pt idx="982">
                  <c:v>25.419469222295199</c:v>
                </c:pt>
                <c:pt idx="983">
                  <c:v>29.0628610044113</c:v>
                </c:pt>
                <c:pt idx="984">
                  <c:v>32.633326904904798</c:v>
                </c:pt>
                <c:pt idx="985">
                  <c:v>31.125666522802401</c:v>
                </c:pt>
                <c:pt idx="986">
                  <c:v>33.447672878650302</c:v>
                </c:pt>
                <c:pt idx="987">
                  <c:v>32.841532248436103</c:v>
                </c:pt>
                <c:pt idx="988">
                  <c:v>33.333000927494503</c:v>
                </c:pt>
                <c:pt idx="989">
                  <c:v>29.093517370857398</c:v>
                </c:pt>
                <c:pt idx="990">
                  <c:v>34.5490543723188</c:v>
                </c:pt>
                <c:pt idx="991">
                  <c:v>31.1204275979999</c:v>
                </c:pt>
                <c:pt idx="992">
                  <c:v>29.591247804840499</c:v>
                </c:pt>
                <c:pt idx="993">
                  <c:v>26.513046448338699</c:v>
                </c:pt>
                <c:pt idx="994">
                  <c:v>32.326909022705799</c:v>
                </c:pt>
                <c:pt idx="995">
                  <c:v>23.335176877313401</c:v>
                </c:pt>
                <c:pt idx="996">
                  <c:v>25.486073504616801</c:v>
                </c:pt>
                <c:pt idx="997">
                  <c:v>31.030276112596699</c:v>
                </c:pt>
                <c:pt idx="998">
                  <c:v>24.316180172198901</c:v>
                </c:pt>
                <c:pt idx="999">
                  <c:v>23.2051470180288</c:v>
                </c:pt>
                <c:pt idx="1000">
                  <c:v>23.8115560062482</c:v>
                </c:pt>
                <c:pt idx="1001">
                  <c:v>25.409840623726499</c:v>
                </c:pt>
                <c:pt idx="1002">
                  <c:v>28.553312255680002</c:v>
                </c:pt>
                <c:pt idx="1003">
                  <c:v>24.474314985713299</c:v>
                </c:pt>
                <c:pt idx="1004">
                  <c:v>25.4643873778748</c:v>
                </c:pt>
                <c:pt idx="1005">
                  <c:v>25.714756189292299</c:v>
                </c:pt>
                <c:pt idx="1006">
                  <c:v>23.572570515301301</c:v>
                </c:pt>
                <c:pt idx="1007">
                  <c:v>23.8084921018262</c:v>
                </c:pt>
                <c:pt idx="1008">
                  <c:v>24.2085935134815</c:v>
                </c:pt>
                <c:pt idx="1009">
                  <c:v>23.8076861415372</c:v>
                </c:pt>
                <c:pt idx="1010">
                  <c:v>25.331930191026402</c:v>
                </c:pt>
                <c:pt idx="1011">
                  <c:v>27.4827776947497</c:v>
                </c:pt>
                <c:pt idx="1012">
                  <c:v>26.314738795682299</c:v>
                </c:pt>
                <c:pt idx="1013">
                  <c:v>27.5100304406639</c:v>
                </c:pt>
                <c:pt idx="1014">
                  <c:v>28.100429591012301</c:v>
                </c:pt>
                <c:pt idx="1015">
                  <c:v>27.105691337865199</c:v>
                </c:pt>
                <c:pt idx="1016">
                  <c:v>25.173826223151199</c:v>
                </c:pt>
                <c:pt idx="1017">
                  <c:v>25.666287647659601</c:v>
                </c:pt>
                <c:pt idx="1018">
                  <c:v>24.2926961802435</c:v>
                </c:pt>
                <c:pt idx="1019">
                  <c:v>26.668422829096102</c:v>
                </c:pt>
                <c:pt idx="1020">
                  <c:v>25.642755781662299</c:v>
                </c:pt>
                <c:pt idx="1021">
                  <c:v>26.504413698960601</c:v>
                </c:pt>
                <c:pt idx="1022">
                  <c:v>24.4909977364218</c:v>
                </c:pt>
                <c:pt idx="1023">
                  <c:v>24.913779181865401</c:v>
                </c:pt>
                <c:pt idx="1024">
                  <c:v>24.498007710996401</c:v>
                </c:pt>
                <c:pt idx="1025">
                  <c:v>25.140275427143202</c:v>
                </c:pt>
                <c:pt idx="1026">
                  <c:v>25.930907774284002</c:v>
                </c:pt>
                <c:pt idx="1027">
                  <c:v>28.066161413898101</c:v>
                </c:pt>
                <c:pt idx="1028">
                  <c:v>27.781275261919301</c:v>
                </c:pt>
                <c:pt idx="1029">
                  <c:v>34.367592766405302</c:v>
                </c:pt>
                <c:pt idx="1030">
                  <c:v>33.653436123640397</c:v>
                </c:pt>
                <c:pt idx="1031">
                  <c:v>32.855747059511401</c:v>
                </c:pt>
                <c:pt idx="1032">
                  <c:v>30.404531447149999</c:v>
                </c:pt>
                <c:pt idx="1033">
                  <c:v>25.853532799658101</c:v>
                </c:pt>
                <c:pt idx="1034">
                  <c:v>27.147536501251601</c:v>
                </c:pt>
                <c:pt idx="1035">
                  <c:v>27.008527025112301</c:v>
                </c:pt>
                <c:pt idx="1036">
                  <c:v>28.647043883326699</c:v>
                </c:pt>
                <c:pt idx="1037">
                  <c:v>26.384924635566001</c:v>
                </c:pt>
                <c:pt idx="1038">
                  <c:v>25.202811038566001</c:v>
                </c:pt>
                <c:pt idx="1039">
                  <c:v>23.630353407144</c:v>
                </c:pt>
                <c:pt idx="1040">
                  <c:v>23.1024175602479</c:v>
                </c:pt>
                <c:pt idx="1041">
                  <c:v>23.218460908280601</c:v>
                </c:pt>
                <c:pt idx="1042">
                  <c:v>24.668089077777399</c:v>
                </c:pt>
                <c:pt idx="1043">
                  <c:v>26.6252411806508</c:v>
                </c:pt>
                <c:pt idx="1044">
                  <c:v>25.7046224875495</c:v>
                </c:pt>
                <c:pt idx="1045">
                  <c:v>25.294146343093399</c:v>
                </c:pt>
                <c:pt idx="1046">
                  <c:v>25.124606047674799</c:v>
                </c:pt>
                <c:pt idx="1047">
                  <c:v>25.024127278290901</c:v>
                </c:pt>
                <c:pt idx="1048">
                  <c:v>23.810441600357802</c:v>
                </c:pt>
                <c:pt idx="1049">
                  <c:v>23.515658248681898</c:v>
                </c:pt>
                <c:pt idx="1050">
                  <c:v>23.185505825839801</c:v>
                </c:pt>
                <c:pt idx="1051">
                  <c:v>23.628197147233902</c:v>
                </c:pt>
                <c:pt idx="1052">
                  <c:v>24.571968119692201</c:v>
                </c:pt>
                <c:pt idx="1053">
                  <c:v>26.367111313801601</c:v>
                </c:pt>
                <c:pt idx="1054">
                  <c:v>26.992073780238599</c:v>
                </c:pt>
                <c:pt idx="1055">
                  <c:v>26.602987542506401</c:v>
                </c:pt>
                <c:pt idx="1056">
                  <c:v>26.3050391831237</c:v>
                </c:pt>
                <c:pt idx="1057">
                  <c:v>27.697971746430699</c:v>
                </c:pt>
                <c:pt idx="1058">
                  <c:v>23.564558897311699</c:v>
                </c:pt>
                <c:pt idx="1059">
                  <c:v>24.279698671735101</c:v>
                </c:pt>
                <c:pt idx="1060">
                  <c:v>24.8135342553655</c:v>
                </c:pt>
                <c:pt idx="1061">
                  <c:v>25.188159016065502</c:v>
                </c:pt>
                <c:pt idx="1062">
                  <c:v>26.0055154434787</c:v>
                </c:pt>
                <c:pt idx="1063">
                  <c:v>25.754401550238299</c:v>
                </c:pt>
                <c:pt idx="1064">
                  <c:v>24.836097564717502</c:v>
                </c:pt>
                <c:pt idx="1065">
                  <c:v>30.617789147986802</c:v>
                </c:pt>
                <c:pt idx="1066">
                  <c:v>27.9222346282268</c:v>
                </c:pt>
                <c:pt idx="1067">
                  <c:v>30.013761879412499</c:v>
                </c:pt>
                <c:pt idx="1068">
                  <c:v>29.646066932141899</c:v>
                </c:pt>
                <c:pt idx="1069">
                  <c:v>34.959019858065503</c:v>
                </c:pt>
                <c:pt idx="1070">
                  <c:v>34.065755547044198</c:v>
                </c:pt>
                <c:pt idx="1071">
                  <c:v>32.029784435677598</c:v>
                </c:pt>
                <c:pt idx="1072">
                  <c:v>25.779106726458199</c:v>
                </c:pt>
                <c:pt idx="1073">
                  <c:v>30.442778929219401</c:v>
                </c:pt>
                <c:pt idx="1074">
                  <c:v>24.696491257696099</c:v>
                </c:pt>
                <c:pt idx="1075">
                  <c:v>28.225195678353501</c:v>
                </c:pt>
                <c:pt idx="1076">
                  <c:v>23.087878025005899</c:v>
                </c:pt>
                <c:pt idx="1077">
                  <c:v>24.3005752166317</c:v>
                </c:pt>
                <c:pt idx="1078">
                  <c:v>22.9993105269015</c:v>
                </c:pt>
                <c:pt idx="1079">
                  <c:v>22.506911634963402</c:v>
                </c:pt>
                <c:pt idx="1080">
                  <c:v>22.599145160379301</c:v>
                </c:pt>
                <c:pt idx="1081">
                  <c:v>22.8992653251536</c:v>
                </c:pt>
                <c:pt idx="1082">
                  <c:v>24.971267843625899</c:v>
                </c:pt>
                <c:pt idx="1083">
                  <c:v>23.0796411848576</c:v>
                </c:pt>
                <c:pt idx="1084">
                  <c:v>23.598906744397699</c:v>
                </c:pt>
                <c:pt idx="1085">
                  <c:v>24.568692563723101</c:v>
                </c:pt>
                <c:pt idx="1086">
                  <c:v>22.635244838483899</c:v>
                </c:pt>
                <c:pt idx="1087">
                  <c:v>22.9452724115527</c:v>
                </c:pt>
                <c:pt idx="1088">
                  <c:v>26.623506242059399</c:v>
                </c:pt>
                <c:pt idx="1089">
                  <c:v>23.6103932328399</c:v>
                </c:pt>
                <c:pt idx="1090">
                  <c:v>25.734693295421401</c:v>
                </c:pt>
                <c:pt idx="1091">
                  <c:v>30.466885184824399</c:v>
                </c:pt>
                <c:pt idx="1092">
                  <c:v>27.722563928247201</c:v>
                </c:pt>
                <c:pt idx="1093">
                  <c:v>27.6478668288653</c:v>
                </c:pt>
                <c:pt idx="1094">
                  <c:v>27.922264422089501</c:v>
                </c:pt>
                <c:pt idx="1095">
                  <c:v>25.858076735017502</c:v>
                </c:pt>
                <c:pt idx="1096">
                  <c:v>25.6914885705201</c:v>
                </c:pt>
                <c:pt idx="1097">
                  <c:v>26.048587923217902</c:v>
                </c:pt>
                <c:pt idx="1098">
                  <c:v>25.707520376204499</c:v>
                </c:pt>
                <c:pt idx="1099">
                  <c:v>26.5373969812902</c:v>
                </c:pt>
                <c:pt idx="1100">
                  <c:v>29.316819307841602</c:v>
                </c:pt>
                <c:pt idx="1101">
                  <c:v>28.228144274717401</c:v>
                </c:pt>
                <c:pt idx="1102">
                  <c:v>28.444570659600199</c:v>
                </c:pt>
                <c:pt idx="1103">
                  <c:v>26.8472918437127</c:v>
                </c:pt>
                <c:pt idx="1104">
                  <c:v>34.165923462769499</c:v>
                </c:pt>
                <c:pt idx="1105">
                  <c:v>33.558410759483401</c:v>
                </c:pt>
                <c:pt idx="1106">
                  <c:v>25.432093068029499</c:v>
                </c:pt>
                <c:pt idx="1107">
                  <c:v>24.639893129630099</c:v>
                </c:pt>
                <c:pt idx="1108">
                  <c:v>27.172801651815099</c:v>
                </c:pt>
                <c:pt idx="1109">
                  <c:v>23.619962202639499</c:v>
                </c:pt>
                <c:pt idx="1110">
                  <c:v>27.419014309290901</c:v>
                </c:pt>
                <c:pt idx="1111">
                  <c:v>23.852004034786699</c:v>
                </c:pt>
                <c:pt idx="1112">
                  <c:v>24.271526348566201</c:v>
                </c:pt>
                <c:pt idx="1113">
                  <c:v>22.090441058538701</c:v>
                </c:pt>
                <c:pt idx="1114">
                  <c:v>21.394564961171699</c:v>
                </c:pt>
                <c:pt idx="1115">
                  <c:v>21.773265509309599</c:v>
                </c:pt>
                <c:pt idx="1116">
                  <c:v>24.491970351966099</c:v>
                </c:pt>
                <c:pt idx="1117">
                  <c:v>21.667278129013098</c:v>
                </c:pt>
                <c:pt idx="1118">
                  <c:v>22.094313863919599</c:v>
                </c:pt>
                <c:pt idx="1119">
                  <c:v>24.1014844972606</c:v>
                </c:pt>
                <c:pt idx="1120">
                  <c:v>25.704147709635301</c:v>
                </c:pt>
                <c:pt idx="1121">
                  <c:v>24.319141109240402</c:v>
                </c:pt>
                <c:pt idx="1122">
                  <c:v>29.399376264224902</c:v>
                </c:pt>
                <c:pt idx="1123">
                  <c:v>24.920043331740398</c:v>
                </c:pt>
                <c:pt idx="1124">
                  <c:v>23.271063029285099</c:v>
                </c:pt>
                <c:pt idx="1125">
                  <c:v>27.402337374713198</c:v>
                </c:pt>
                <c:pt idx="1126">
                  <c:v>27.011660278311499</c:v>
                </c:pt>
                <c:pt idx="1127">
                  <c:v>27.237388610049901</c:v>
                </c:pt>
                <c:pt idx="1128">
                  <c:v>26.0192342681082</c:v>
                </c:pt>
                <c:pt idx="1129">
                  <c:v>25.574824453422799</c:v>
                </c:pt>
                <c:pt idx="1130">
                  <c:v>27.087043878745298</c:v>
                </c:pt>
                <c:pt idx="1131">
                  <c:v>26.490602220026599</c:v>
                </c:pt>
                <c:pt idx="1132">
                  <c:v>27.314199080922801</c:v>
                </c:pt>
                <c:pt idx="1133">
                  <c:v>27.471173053760499</c:v>
                </c:pt>
                <c:pt idx="1134">
                  <c:v>28.1856309257265</c:v>
                </c:pt>
                <c:pt idx="1135">
                  <c:v>33.360979593319797</c:v>
                </c:pt>
                <c:pt idx="1136">
                  <c:v>33.556291054469099</c:v>
                </c:pt>
                <c:pt idx="1137">
                  <c:v>31.126720450788198</c:v>
                </c:pt>
                <c:pt idx="1138">
                  <c:v>28.124073413918001</c:v>
                </c:pt>
                <c:pt idx="1139">
                  <c:v>27.386183965422301</c:v>
                </c:pt>
                <c:pt idx="1140">
                  <c:v>24.540523852078898</c:v>
                </c:pt>
                <c:pt idx="1141">
                  <c:v>22.994112232127101</c:v>
                </c:pt>
                <c:pt idx="1142">
                  <c:v>23.3928340495893</c:v>
                </c:pt>
                <c:pt idx="1143">
                  <c:v>20.400344541437502</c:v>
                </c:pt>
                <c:pt idx="1144">
                  <c:v>20.4047934863198</c:v>
                </c:pt>
                <c:pt idx="1145">
                  <c:v>20.780355223211998</c:v>
                </c:pt>
                <c:pt idx="1146">
                  <c:v>23.744456129052601</c:v>
                </c:pt>
                <c:pt idx="1147">
                  <c:v>21.918566587729199</c:v>
                </c:pt>
                <c:pt idx="1148">
                  <c:v>20.8995285628448</c:v>
                </c:pt>
                <c:pt idx="1149">
                  <c:v>23.606419448929099</c:v>
                </c:pt>
                <c:pt idx="1150">
                  <c:v>23.356313533389802</c:v>
                </c:pt>
                <c:pt idx="1151">
                  <c:v>22.155360350512499</c:v>
                </c:pt>
                <c:pt idx="1152">
                  <c:v>26.467984759058499</c:v>
                </c:pt>
                <c:pt idx="1153">
                  <c:v>24.2156005254724</c:v>
                </c:pt>
                <c:pt idx="1154">
                  <c:v>25.8500799544518</c:v>
                </c:pt>
                <c:pt idx="1155">
                  <c:v>24.586277584825702</c:v>
                </c:pt>
                <c:pt idx="1156">
                  <c:v>25.954728755469301</c:v>
                </c:pt>
                <c:pt idx="1157">
                  <c:v>27.1568217311418</c:v>
                </c:pt>
                <c:pt idx="1158">
                  <c:v>26.004062545509399</c:v>
                </c:pt>
                <c:pt idx="1159">
                  <c:v>23.4073245671721</c:v>
                </c:pt>
                <c:pt idx="1160">
                  <c:v>27.0924285196546</c:v>
                </c:pt>
                <c:pt idx="1161">
                  <c:v>32.236472539796999</c:v>
                </c:pt>
                <c:pt idx="1162">
                  <c:v>26.859043517938002</c:v>
                </c:pt>
                <c:pt idx="1163">
                  <c:v>28.412766139193899</c:v>
                </c:pt>
                <c:pt idx="1164">
                  <c:v>25.643096979772199</c:v>
                </c:pt>
                <c:pt idx="1165">
                  <c:v>32.763634958993002</c:v>
                </c:pt>
                <c:pt idx="1166">
                  <c:v>27.103089824759699</c:v>
                </c:pt>
                <c:pt idx="1167">
                  <c:v>20.501506634900799</c:v>
                </c:pt>
                <c:pt idx="1168">
                  <c:v>20.814550269600801</c:v>
                </c:pt>
                <c:pt idx="1169">
                  <c:v>19.5287298832319</c:v>
                </c:pt>
                <c:pt idx="1170">
                  <c:v>18.855146680399901</c:v>
                </c:pt>
                <c:pt idx="1171">
                  <c:v>23.7694745233199</c:v>
                </c:pt>
                <c:pt idx="1172">
                  <c:v>24.771878711559701</c:v>
                </c:pt>
                <c:pt idx="1173">
                  <c:v>23.087050231923701</c:v>
                </c:pt>
                <c:pt idx="1174">
                  <c:v>22.006951985046801</c:v>
                </c:pt>
                <c:pt idx="1175">
                  <c:v>26.574853555463701</c:v>
                </c:pt>
                <c:pt idx="1176">
                  <c:v>27.4814160477972</c:v>
                </c:pt>
                <c:pt idx="1177">
                  <c:v>26.992976486285301</c:v>
                </c:pt>
                <c:pt idx="1178">
                  <c:v>26.934148857078501</c:v>
                </c:pt>
                <c:pt idx="1179">
                  <c:v>25.677007258066801</c:v>
                </c:pt>
                <c:pt idx="1180">
                  <c:v>24.9716825367802</c:v>
                </c:pt>
                <c:pt idx="1181">
                  <c:v>16.8371574468859</c:v>
                </c:pt>
                <c:pt idx="1182">
                  <c:v>19.704432644016499</c:v>
                </c:pt>
                <c:pt idx="1183">
                  <c:v>22.744647861469499</c:v>
                </c:pt>
                <c:pt idx="1184">
                  <c:v>21.535350202375401</c:v>
                </c:pt>
                <c:pt idx="1185">
                  <c:v>24.5755141318343</c:v>
                </c:pt>
                <c:pt idx="1186">
                  <c:v>25.503365908271601</c:v>
                </c:pt>
                <c:pt idx="1187">
                  <c:v>26.979368475845401</c:v>
                </c:pt>
                <c:pt idx="1188">
                  <c:v>27.1775621489064</c:v>
                </c:pt>
                <c:pt idx="1189">
                  <c:v>26.793722000813801</c:v>
                </c:pt>
                <c:pt idx="1190">
                  <c:v>27.6937280003471</c:v>
                </c:pt>
                <c:pt idx="1191">
                  <c:v>24.340807528986801</c:v>
                </c:pt>
                <c:pt idx="1192">
                  <c:v>26.646769267164299</c:v>
                </c:pt>
                <c:pt idx="1193">
                  <c:v>25.1111222227619</c:v>
                </c:pt>
                <c:pt idx="1194">
                  <c:v>28.8322517628451</c:v>
                </c:pt>
                <c:pt idx="1195">
                  <c:v>27.297818124656601</c:v>
                </c:pt>
                <c:pt idx="1196">
                  <c:v>27.293363598018399</c:v>
                </c:pt>
                <c:pt idx="1197">
                  <c:v>24.009190363844802</c:v>
                </c:pt>
                <c:pt idx="1198">
                  <c:v>25.9807461017128</c:v>
                </c:pt>
                <c:pt idx="1199">
                  <c:v>25.575602161962301</c:v>
                </c:pt>
                <c:pt idx="1200">
                  <c:v>25.357325128968402</c:v>
                </c:pt>
                <c:pt idx="1201">
                  <c:v>22.300059153193601</c:v>
                </c:pt>
                <c:pt idx="1202">
                  <c:v>23.806954084596601</c:v>
                </c:pt>
                <c:pt idx="1203">
                  <c:v>27.0170300224468</c:v>
                </c:pt>
                <c:pt idx="1204">
                  <c:v>25.405530796775601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183-425C-B545-D880D00183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1408400"/>
        <c:axId val="861407440"/>
      </c:scatterChart>
      <c:valAx>
        <c:axId val="861408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NDBI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407440"/>
        <c:crosses val="autoZero"/>
        <c:crossBetween val="midCat"/>
      </c:valAx>
      <c:valAx>
        <c:axId val="861407440"/>
        <c:scaling>
          <c:orientation val="minMax"/>
          <c:min val="1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4084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'2018'!$K$1</c:f>
              <c:strCache>
                <c:ptCount val="1"/>
                <c:pt idx="0">
                  <c:v>LST_05_18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6629602709431976"/>
                  <c:y val="-0.1679612384614042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'2018'!$J$2:$J$1206</c:f>
              <c:numCache>
                <c:formatCode>General</c:formatCode>
                <c:ptCount val="1205"/>
                <c:pt idx="0">
                  <c:v>2.8395062312483999E-2</c:v>
                </c:pt>
                <c:pt idx="1">
                  <c:v>-4.1785918176173997E-2</c:v>
                </c:pt>
                <c:pt idx="2">
                  <c:v>-1.7245817929506E-2</c:v>
                </c:pt>
                <c:pt idx="3">
                  <c:v>-0.14767009019851701</c:v>
                </c:pt>
                <c:pt idx="4">
                  <c:v>-0.18927516043186199</c:v>
                </c:pt>
                <c:pt idx="5">
                  <c:v>-0.31967750191688499</c:v>
                </c:pt>
                <c:pt idx="6">
                  <c:v>-0.17429451644420599</c:v>
                </c:pt>
                <c:pt idx="7">
                  <c:v>-0.183715224266052</c:v>
                </c:pt>
                <c:pt idx="8">
                  <c:v>-8.4903828799724995E-2</c:v>
                </c:pt>
                <c:pt idx="9">
                  <c:v>4.8105973750352998E-2</c:v>
                </c:pt>
                <c:pt idx="10">
                  <c:v>-6.7956089042130003E-3</c:v>
                </c:pt>
                <c:pt idx="11">
                  <c:v>2.4261912330985E-2</c:v>
                </c:pt>
                <c:pt idx="12">
                  <c:v>-1.5481651760638E-2</c:v>
                </c:pt>
                <c:pt idx="13">
                  <c:v>4.1257366538047999E-2</c:v>
                </c:pt>
                <c:pt idx="14">
                  <c:v>-0.20621931552886999</c:v>
                </c:pt>
                <c:pt idx="15">
                  <c:v>-0.15685845911502799</c:v>
                </c:pt>
                <c:pt idx="16">
                  <c:v>1.5169756487012E-2</c:v>
                </c:pt>
                <c:pt idx="17">
                  <c:v>-1.4728288166225E-2</c:v>
                </c:pt>
                <c:pt idx="18">
                  <c:v>-0.16445034742355299</c:v>
                </c:pt>
                <c:pt idx="19">
                  <c:v>-0.188399478793144</c:v>
                </c:pt>
                <c:pt idx="20">
                  <c:v>-0.330689936876297</c:v>
                </c:pt>
                <c:pt idx="21">
                  <c:v>-0.36592593789100603</c:v>
                </c:pt>
                <c:pt idx="22">
                  <c:v>-0.35426622629165599</c:v>
                </c:pt>
                <c:pt idx="23">
                  <c:v>-0.35536873340606701</c:v>
                </c:pt>
                <c:pt idx="24">
                  <c:v>-0.39501208066940302</c:v>
                </c:pt>
                <c:pt idx="25">
                  <c:v>-0.22129859030246701</c:v>
                </c:pt>
                <c:pt idx="26">
                  <c:v>-0.31283628940582298</c:v>
                </c:pt>
                <c:pt idx="27">
                  <c:v>-0.29587155580520602</c:v>
                </c:pt>
                <c:pt idx="28">
                  <c:v>-0.29782444238662698</c:v>
                </c:pt>
                <c:pt idx="29">
                  <c:v>-0.110130310058594</c:v>
                </c:pt>
                <c:pt idx="30">
                  <c:v>-0.23483225703239399</c:v>
                </c:pt>
                <c:pt idx="31">
                  <c:v>8.0061987042426994E-2</c:v>
                </c:pt>
                <c:pt idx="32">
                  <c:v>7.6848246157168995E-2</c:v>
                </c:pt>
                <c:pt idx="33">
                  <c:v>-0.18444846570491799</c:v>
                </c:pt>
                <c:pt idx="34">
                  <c:v>5.3185887634754E-2</c:v>
                </c:pt>
                <c:pt idx="35">
                  <c:v>3.760789334774E-2</c:v>
                </c:pt>
                <c:pt idx="36">
                  <c:v>-0.24696585536003099</c:v>
                </c:pt>
                <c:pt idx="37">
                  <c:v>-0.33767360448837302</c:v>
                </c:pt>
                <c:pt idx="38">
                  <c:v>7.4720121920109003E-2</c:v>
                </c:pt>
                <c:pt idx="39">
                  <c:v>2.7422303333878999E-2</c:v>
                </c:pt>
                <c:pt idx="40">
                  <c:v>3.7311587482690999E-2</c:v>
                </c:pt>
                <c:pt idx="41">
                  <c:v>1.5592942014337001E-2</c:v>
                </c:pt>
                <c:pt idx="42">
                  <c:v>-8.6426161229609999E-2</c:v>
                </c:pt>
                <c:pt idx="43">
                  <c:v>-5.8823529630898999E-2</c:v>
                </c:pt>
                <c:pt idx="44">
                  <c:v>-6.9380730390548997E-2</c:v>
                </c:pt>
                <c:pt idx="45">
                  <c:v>-0.25992062687873801</c:v>
                </c:pt>
                <c:pt idx="46">
                  <c:v>-0.31503781676292397</c:v>
                </c:pt>
                <c:pt idx="47">
                  <c:v>-0.326484024524689</c:v>
                </c:pt>
                <c:pt idx="48">
                  <c:v>-0.24028268456459001</c:v>
                </c:pt>
                <c:pt idx="49">
                  <c:v>-6.3946150243281999E-2</c:v>
                </c:pt>
                <c:pt idx="50">
                  <c:v>4.1594117879867998E-2</c:v>
                </c:pt>
                <c:pt idx="51">
                  <c:v>-0.33733826875686601</c:v>
                </c:pt>
                <c:pt idx="52">
                  <c:v>-0.29744213819503801</c:v>
                </c:pt>
                <c:pt idx="53">
                  <c:v>-0.32848376035690302</c:v>
                </c:pt>
                <c:pt idx="54">
                  <c:v>-0.18321877717971799</c:v>
                </c:pt>
                <c:pt idx="55">
                  <c:v>-9.6836667507889992E-3</c:v>
                </c:pt>
                <c:pt idx="56">
                  <c:v>1.3789581134915E-2</c:v>
                </c:pt>
                <c:pt idx="57">
                  <c:v>7.6256059110165003E-2</c:v>
                </c:pt>
                <c:pt idx="58">
                  <c:v>-7.360673043877E-3</c:v>
                </c:pt>
                <c:pt idx="59">
                  <c:v>6.5047703683375993E-2</c:v>
                </c:pt>
                <c:pt idx="60">
                  <c:v>-0.27131050825119002</c:v>
                </c:pt>
                <c:pt idx="61">
                  <c:v>-0.17328074574470501</c:v>
                </c:pt>
                <c:pt idx="62">
                  <c:v>1.0545345023274E-2</c:v>
                </c:pt>
                <c:pt idx="63">
                  <c:v>2.8871390968560999E-2</c:v>
                </c:pt>
                <c:pt idx="64">
                  <c:v>5.1274362951517001E-2</c:v>
                </c:pt>
                <c:pt idx="65">
                  <c:v>3.3391915261745002E-2</c:v>
                </c:pt>
                <c:pt idx="66">
                  <c:v>5.8674115687609003E-2</c:v>
                </c:pt>
                <c:pt idx="67">
                  <c:v>2.2287534549832001E-2</c:v>
                </c:pt>
                <c:pt idx="68">
                  <c:v>-0.27803957462310802</c:v>
                </c:pt>
                <c:pt idx="69">
                  <c:v>3.6065574735402998E-2</c:v>
                </c:pt>
                <c:pt idx="70">
                  <c:v>-0.378861784934998</c:v>
                </c:pt>
                <c:pt idx="71">
                  <c:v>-0.30258014798164401</c:v>
                </c:pt>
                <c:pt idx="72">
                  <c:v>-0.120512820780277</c:v>
                </c:pt>
                <c:pt idx="73">
                  <c:v>-0.12212038785219199</c:v>
                </c:pt>
                <c:pt idx="74">
                  <c:v>-0.161964476108551</c:v>
                </c:pt>
                <c:pt idx="75">
                  <c:v>5.2377820014954002E-2</c:v>
                </c:pt>
                <c:pt idx="76">
                  <c:v>-6.7403897643089003E-2</c:v>
                </c:pt>
                <c:pt idx="77">
                  <c:v>-0.28024315834045399</c:v>
                </c:pt>
                <c:pt idx="78">
                  <c:v>-0.30870711803436302</c:v>
                </c:pt>
                <c:pt idx="79">
                  <c:v>8.0559387803078003E-2</c:v>
                </c:pt>
                <c:pt idx="80">
                  <c:v>1.3570426031947001E-2</c:v>
                </c:pt>
                <c:pt idx="81">
                  <c:v>-0.31473788619041398</c:v>
                </c:pt>
                <c:pt idx="82">
                  <c:v>8.1632651388645006E-2</c:v>
                </c:pt>
                <c:pt idx="83">
                  <c:v>4.8133596777916003E-2</c:v>
                </c:pt>
                <c:pt idx="84">
                  <c:v>2.4340251460671002E-2</c:v>
                </c:pt>
                <c:pt idx="85">
                  <c:v>-2.4317752104250001E-3</c:v>
                </c:pt>
                <c:pt idx="86">
                  <c:v>-5.2324276417494001E-2</c:v>
                </c:pt>
                <c:pt idx="87">
                  <c:v>-4.9595404416320002E-3</c:v>
                </c:pt>
                <c:pt idx="88">
                  <c:v>2.9742997139692001E-2</c:v>
                </c:pt>
                <c:pt idx="89">
                  <c:v>-1.332267536782E-3</c:v>
                </c:pt>
                <c:pt idx="90">
                  <c:v>5.9206951409577997E-2</c:v>
                </c:pt>
                <c:pt idx="91">
                  <c:v>-0.110933758318424</c:v>
                </c:pt>
                <c:pt idx="92">
                  <c:v>-9.0301007032394007E-2</c:v>
                </c:pt>
                <c:pt idx="93">
                  <c:v>-1.9245980307460001E-2</c:v>
                </c:pt>
                <c:pt idx="94">
                  <c:v>4.1822902858257002E-2</c:v>
                </c:pt>
                <c:pt idx="95">
                  <c:v>6.5098941326140997E-2</c:v>
                </c:pt>
                <c:pt idx="96">
                  <c:v>5.3914926946162997E-2</c:v>
                </c:pt>
                <c:pt idx="97">
                  <c:v>0.124378107488155</c:v>
                </c:pt>
                <c:pt idx="98">
                  <c:v>-0.22625215351581601</c:v>
                </c:pt>
                <c:pt idx="99">
                  <c:v>-0.21628600358962999</c:v>
                </c:pt>
                <c:pt idx="100">
                  <c:v>-0.30615550279617298</c:v>
                </c:pt>
                <c:pt idx="101">
                  <c:v>-9.6388421952723999E-2</c:v>
                </c:pt>
                <c:pt idx="102">
                  <c:v>-8.1736065447330003E-2</c:v>
                </c:pt>
                <c:pt idx="103">
                  <c:v>-0.11365369707346</c:v>
                </c:pt>
                <c:pt idx="104">
                  <c:v>-0.243967831134796</c:v>
                </c:pt>
                <c:pt idx="105">
                  <c:v>-0.17475728690624201</c:v>
                </c:pt>
                <c:pt idx="106">
                  <c:v>-4.3189369142055997E-2</c:v>
                </c:pt>
                <c:pt idx="107">
                  <c:v>-9.4909861683846006E-2</c:v>
                </c:pt>
                <c:pt idx="108">
                  <c:v>-0.116630665957928</c:v>
                </c:pt>
                <c:pt idx="109">
                  <c:v>6.5315917134285001E-2</c:v>
                </c:pt>
                <c:pt idx="110">
                  <c:v>-8.1901721656321994E-2</c:v>
                </c:pt>
                <c:pt idx="111">
                  <c:v>-0.223965138196945</c:v>
                </c:pt>
                <c:pt idx="112">
                  <c:v>-0.31171703338623002</c:v>
                </c:pt>
                <c:pt idx="113">
                  <c:v>-0.18995130062103299</c:v>
                </c:pt>
                <c:pt idx="114">
                  <c:v>-5.6231003254652002E-2</c:v>
                </c:pt>
                <c:pt idx="115">
                  <c:v>-0.23413160443306</c:v>
                </c:pt>
                <c:pt idx="116">
                  <c:v>-7.7439337037499998E-3</c:v>
                </c:pt>
                <c:pt idx="117">
                  <c:v>4.7712600789960001E-3</c:v>
                </c:pt>
                <c:pt idx="118">
                  <c:v>4.6688381582499001E-2</c:v>
                </c:pt>
                <c:pt idx="119">
                  <c:v>1.3209393247962E-2</c:v>
                </c:pt>
                <c:pt idx="120">
                  <c:v>0</c:v>
                </c:pt>
                <c:pt idx="121">
                  <c:v>-1.6497829928993998E-2</c:v>
                </c:pt>
                <c:pt idx="122">
                  <c:v>6.2111800070899996E-4</c:v>
                </c:pt>
                <c:pt idx="123">
                  <c:v>-2.805970236659E-2</c:v>
                </c:pt>
                <c:pt idx="124">
                  <c:v>-2.5352112948895E-2</c:v>
                </c:pt>
                <c:pt idx="125">
                  <c:v>8.1141576170921006E-2</c:v>
                </c:pt>
                <c:pt idx="126">
                  <c:v>4.0816325694323002E-2</c:v>
                </c:pt>
                <c:pt idx="127">
                  <c:v>7.5268815271560003E-3</c:v>
                </c:pt>
                <c:pt idx="128">
                  <c:v>3.7273693829775002E-2</c:v>
                </c:pt>
                <c:pt idx="129">
                  <c:v>-6.3454508781432994E-2</c:v>
                </c:pt>
                <c:pt idx="130">
                  <c:v>3.7153653800487997E-2</c:v>
                </c:pt>
                <c:pt idx="131">
                  <c:v>1.6766466200352E-2</c:v>
                </c:pt>
                <c:pt idx="132">
                  <c:v>-0.133731499314308</c:v>
                </c:pt>
                <c:pt idx="133">
                  <c:v>-5.8034680783749001E-2</c:v>
                </c:pt>
                <c:pt idx="134">
                  <c:v>5.1452945917845001E-2</c:v>
                </c:pt>
                <c:pt idx="135">
                  <c:v>2.5132645387199999E-3</c:v>
                </c:pt>
                <c:pt idx="136">
                  <c:v>-2.7085591573270001E-3</c:v>
                </c:pt>
                <c:pt idx="137">
                  <c:v>-2.69014434889E-3</c:v>
                </c:pt>
                <c:pt idx="138">
                  <c:v>-2.6399155613029998E-3</c:v>
                </c:pt>
                <c:pt idx="139">
                  <c:v>2.5871766731143001E-2</c:v>
                </c:pt>
                <c:pt idx="140">
                  <c:v>3.8549911230803001E-2</c:v>
                </c:pt>
                <c:pt idx="141">
                  <c:v>1.5311510302126E-2</c:v>
                </c:pt>
                <c:pt idx="142">
                  <c:v>1.9732205197215E-2</c:v>
                </c:pt>
                <c:pt idx="143">
                  <c:v>-6.1591695994139002E-2</c:v>
                </c:pt>
                <c:pt idx="144">
                  <c:v>-0.21936148405075101</c:v>
                </c:pt>
                <c:pt idx="145">
                  <c:v>-5.9160307049750997E-2</c:v>
                </c:pt>
                <c:pt idx="146">
                  <c:v>-0.24142539501190199</c:v>
                </c:pt>
                <c:pt idx="147">
                  <c:v>-0.14948776364326499</c:v>
                </c:pt>
                <c:pt idx="148">
                  <c:v>-0.151528671383858</c:v>
                </c:pt>
                <c:pt idx="149">
                  <c:v>-0.14132186770439101</c:v>
                </c:pt>
                <c:pt idx="150">
                  <c:v>-7.4470318853854994E-2</c:v>
                </c:pt>
                <c:pt idx="151">
                  <c:v>-2.5830257683992001E-2</c:v>
                </c:pt>
                <c:pt idx="152">
                  <c:v>-2.0330969244241999E-2</c:v>
                </c:pt>
                <c:pt idx="153">
                  <c:v>-9.5483874902130006E-3</c:v>
                </c:pt>
                <c:pt idx="154">
                  <c:v>5.0629027187823999E-2</c:v>
                </c:pt>
                <c:pt idx="155">
                  <c:v>-1.9863946363329998E-2</c:v>
                </c:pt>
                <c:pt idx="156">
                  <c:v>-0.155062541365623</c:v>
                </c:pt>
                <c:pt idx="157">
                  <c:v>-0.29176089167594899</c:v>
                </c:pt>
                <c:pt idx="158">
                  <c:v>7.4028827250003995E-2</c:v>
                </c:pt>
                <c:pt idx="159">
                  <c:v>2.5440312922001E-2</c:v>
                </c:pt>
                <c:pt idx="160">
                  <c:v>8.8674277067184004E-2</c:v>
                </c:pt>
                <c:pt idx="161">
                  <c:v>2.6323081925510999E-2</c:v>
                </c:pt>
                <c:pt idx="162">
                  <c:v>-0.12036389112472499</c:v>
                </c:pt>
                <c:pt idx="163">
                  <c:v>5.5976677685976001E-2</c:v>
                </c:pt>
                <c:pt idx="164">
                  <c:v>8.5607273504140005E-3</c:v>
                </c:pt>
                <c:pt idx="165">
                  <c:v>8.9399389922619005E-2</c:v>
                </c:pt>
                <c:pt idx="166">
                  <c:v>-4.0398598648610003E-3</c:v>
                </c:pt>
                <c:pt idx="167">
                  <c:v>5.2030075341462999E-2</c:v>
                </c:pt>
                <c:pt idx="168">
                  <c:v>0.15984584391117099</c:v>
                </c:pt>
                <c:pt idx="169">
                  <c:v>1.0338885709643E-2</c:v>
                </c:pt>
                <c:pt idx="170">
                  <c:v>-5.6338026188309997E-3</c:v>
                </c:pt>
                <c:pt idx="171">
                  <c:v>-0.16211962699890101</c:v>
                </c:pt>
                <c:pt idx="172">
                  <c:v>-5.3365677595139001E-2</c:v>
                </c:pt>
                <c:pt idx="173">
                  <c:v>6.251860875636E-3</c:v>
                </c:pt>
                <c:pt idx="174">
                  <c:v>-1.2338062748313E-2</c:v>
                </c:pt>
                <c:pt idx="175">
                  <c:v>3.2023289240900002E-3</c:v>
                </c:pt>
                <c:pt idx="176">
                  <c:v>1.3357619754970001E-2</c:v>
                </c:pt>
                <c:pt idx="177">
                  <c:v>4.8363741487265001E-2</c:v>
                </c:pt>
                <c:pt idx="178">
                  <c:v>9.0035408735275005E-2</c:v>
                </c:pt>
                <c:pt idx="179">
                  <c:v>2.9336370527743998E-2</c:v>
                </c:pt>
                <c:pt idx="180">
                  <c:v>-5.9354547411203003E-2</c:v>
                </c:pt>
                <c:pt idx="181">
                  <c:v>4.3668122962119997E-3</c:v>
                </c:pt>
                <c:pt idx="182">
                  <c:v>4.9887891858816001E-2</c:v>
                </c:pt>
                <c:pt idx="183">
                  <c:v>4.8982188105582997E-2</c:v>
                </c:pt>
                <c:pt idx="184">
                  <c:v>-0.31744039058685303</c:v>
                </c:pt>
                <c:pt idx="185">
                  <c:v>-0.120396971702576</c:v>
                </c:pt>
                <c:pt idx="186">
                  <c:v>-0.375</c:v>
                </c:pt>
                <c:pt idx="187">
                  <c:v>-0.195602387189865</c:v>
                </c:pt>
                <c:pt idx="188">
                  <c:v>-0.31734007596969599</c:v>
                </c:pt>
                <c:pt idx="189">
                  <c:v>-1.7666202038527E-2</c:v>
                </c:pt>
                <c:pt idx="190">
                  <c:v>-0.18179640173912001</c:v>
                </c:pt>
                <c:pt idx="191">
                  <c:v>-0.12783171236515001</c:v>
                </c:pt>
                <c:pt idx="192">
                  <c:v>-5.30796200037E-2</c:v>
                </c:pt>
                <c:pt idx="193">
                  <c:v>-9.3033708631991993E-2</c:v>
                </c:pt>
                <c:pt idx="194">
                  <c:v>-9.3590773642063002E-2</c:v>
                </c:pt>
                <c:pt idx="195">
                  <c:v>-0.118862174451351</c:v>
                </c:pt>
                <c:pt idx="196">
                  <c:v>-1.8181817606091E-2</c:v>
                </c:pt>
                <c:pt idx="197">
                  <c:v>-3.1082227360460001E-3</c:v>
                </c:pt>
                <c:pt idx="198">
                  <c:v>-1.7775230109692002E-2</c:v>
                </c:pt>
                <c:pt idx="199">
                  <c:v>-0.16981132328510301</c:v>
                </c:pt>
                <c:pt idx="200">
                  <c:v>3.90625E-2</c:v>
                </c:pt>
                <c:pt idx="201">
                  <c:v>2.8778988867997998E-2</c:v>
                </c:pt>
                <c:pt idx="202">
                  <c:v>4.2915932834147998E-2</c:v>
                </c:pt>
                <c:pt idx="203">
                  <c:v>-2.054593525827E-3</c:v>
                </c:pt>
                <c:pt idx="204">
                  <c:v>5.9245958924293997E-2</c:v>
                </c:pt>
                <c:pt idx="205">
                  <c:v>5.1333524286747E-2</c:v>
                </c:pt>
                <c:pt idx="206">
                  <c:v>4.4893380254509997E-3</c:v>
                </c:pt>
                <c:pt idx="207">
                  <c:v>2.9403528198599999E-2</c:v>
                </c:pt>
                <c:pt idx="208">
                  <c:v>9.8321340978146002E-2</c:v>
                </c:pt>
                <c:pt idx="209">
                  <c:v>5.0693854689598E-2</c:v>
                </c:pt>
                <c:pt idx="210">
                  <c:v>7.739524822682E-3</c:v>
                </c:pt>
                <c:pt idx="211">
                  <c:v>-1.3721185736357999E-2</c:v>
                </c:pt>
                <c:pt idx="212">
                  <c:v>-0.19836065173149101</c:v>
                </c:pt>
                <c:pt idx="213">
                  <c:v>-0.22369489073753401</c:v>
                </c:pt>
                <c:pt idx="214">
                  <c:v>1.1241447180509999E-2</c:v>
                </c:pt>
                <c:pt idx="215">
                  <c:v>-0.12548369169235199</c:v>
                </c:pt>
                <c:pt idx="216">
                  <c:v>-8.5624508559703993E-2</c:v>
                </c:pt>
                <c:pt idx="217">
                  <c:v>-1.2320844456552999E-2</c:v>
                </c:pt>
                <c:pt idx="218">
                  <c:v>2.4307243525982E-2</c:v>
                </c:pt>
                <c:pt idx="219">
                  <c:v>5.6957460939883998E-2</c:v>
                </c:pt>
                <c:pt idx="220">
                  <c:v>-3.6880291998386001E-2</c:v>
                </c:pt>
                <c:pt idx="221">
                  <c:v>4.9718093127012003E-2</c:v>
                </c:pt>
                <c:pt idx="222">
                  <c:v>-1.3357079587877E-2</c:v>
                </c:pt>
                <c:pt idx="223">
                  <c:v>8.1110209226607999E-2</c:v>
                </c:pt>
                <c:pt idx="224">
                  <c:v>5.8150045573711E-2</c:v>
                </c:pt>
                <c:pt idx="225">
                  <c:v>-1.5597919933497999E-2</c:v>
                </c:pt>
                <c:pt idx="226">
                  <c:v>-1.485148537904E-2</c:v>
                </c:pt>
                <c:pt idx="227">
                  <c:v>-0.162139922380447</c:v>
                </c:pt>
                <c:pt idx="228">
                  <c:v>-0.10214007645845399</c:v>
                </c:pt>
                <c:pt idx="229">
                  <c:v>-9.3849547207355E-2</c:v>
                </c:pt>
                <c:pt idx="230">
                  <c:v>-0.31099396944045998</c:v>
                </c:pt>
                <c:pt idx="231">
                  <c:v>-1.2268188409507001E-2</c:v>
                </c:pt>
                <c:pt idx="232">
                  <c:v>-0.102155171334743</c:v>
                </c:pt>
                <c:pt idx="233">
                  <c:v>2.1403912454844E-2</c:v>
                </c:pt>
                <c:pt idx="234">
                  <c:v>-0.29708433151245101</c:v>
                </c:pt>
                <c:pt idx="235">
                  <c:v>-0.178162321448326</c:v>
                </c:pt>
                <c:pt idx="236">
                  <c:v>-0.10006414353847499</c:v>
                </c:pt>
                <c:pt idx="237">
                  <c:v>0.132178664207458</c:v>
                </c:pt>
                <c:pt idx="238">
                  <c:v>6.6382460296153994E-2</c:v>
                </c:pt>
                <c:pt idx="239">
                  <c:v>-7.9204797744751004E-2</c:v>
                </c:pt>
                <c:pt idx="240">
                  <c:v>-0.244761288166046</c:v>
                </c:pt>
                <c:pt idx="241">
                  <c:v>-0.113141864538193</c:v>
                </c:pt>
                <c:pt idx="242">
                  <c:v>-6.8660363554955001E-2</c:v>
                </c:pt>
                <c:pt idx="243">
                  <c:v>4.6439629048108999E-2</c:v>
                </c:pt>
                <c:pt idx="244">
                  <c:v>4.68286909163E-2</c:v>
                </c:pt>
                <c:pt idx="245">
                  <c:v>0.110275685787201</c:v>
                </c:pt>
                <c:pt idx="246">
                  <c:v>-5.5035771802070003E-3</c:v>
                </c:pt>
                <c:pt idx="247">
                  <c:v>3.4201527014370002E-3</c:v>
                </c:pt>
                <c:pt idx="248">
                  <c:v>2.8512181714177E-2</c:v>
                </c:pt>
                <c:pt idx="249">
                  <c:v>-9.7727276384830003E-2</c:v>
                </c:pt>
                <c:pt idx="250">
                  <c:v>3.9525693282490004E-3</c:v>
                </c:pt>
                <c:pt idx="251">
                  <c:v>2.0878778770566001E-2</c:v>
                </c:pt>
                <c:pt idx="252">
                  <c:v>-4.9952875822783002E-2</c:v>
                </c:pt>
                <c:pt idx="253">
                  <c:v>-2.7685493230820001E-2</c:v>
                </c:pt>
                <c:pt idx="254">
                  <c:v>-6.7229107022285003E-2</c:v>
                </c:pt>
                <c:pt idx="255">
                  <c:v>-0.212231665849686</c:v>
                </c:pt>
                <c:pt idx="256">
                  <c:v>-0.103723406791687</c:v>
                </c:pt>
                <c:pt idx="257">
                  <c:v>-0.14014752209186601</c:v>
                </c:pt>
                <c:pt idx="258">
                  <c:v>-7.4754901230335E-2</c:v>
                </c:pt>
                <c:pt idx="259">
                  <c:v>-0.21121822297573101</c:v>
                </c:pt>
                <c:pt idx="260">
                  <c:v>2.9823172837496002E-2</c:v>
                </c:pt>
                <c:pt idx="261">
                  <c:v>-0.10177805274725001</c:v>
                </c:pt>
                <c:pt idx="262">
                  <c:v>-0.170085474848747</c:v>
                </c:pt>
                <c:pt idx="263">
                  <c:v>-7.0751868188381001E-2</c:v>
                </c:pt>
                <c:pt idx="264">
                  <c:v>1.7257038503884999E-2</c:v>
                </c:pt>
                <c:pt idx="265">
                  <c:v>-1.9734714180231001E-2</c:v>
                </c:pt>
                <c:pt idx="266">
                  <c:v>7.0832341909409E-2</c:v>
                </c:pt>
                <c:pt idx="267">
                  <c:v>2.8971664607525E-2</c:v>
                </c:pt>
                <c:pt idx="268">
                  <c:v>-8.0039203166962003E-2</c:v>
                </c:pt>
                <c:pt idx="269">
                  <c:v>-0.183819159865379</c:v>
                </c:pt>
                <c:pt idx="270">
                  <c:v>-6.3442386686801994E-2</c:v>
                </c:pt>
                <c:pt idx="271">
                  <c:v>-2.2371364757419999E-3</c:v>
                </c:pt>
                <c:pt idx="272">
                  <c:v>-1.5182186616580001E-3</c:v>
                </c:pt>
                <c:pt idx="273">
                  <c:v>7.6604552567005005E-2</c:v>
                </c:pt>
                <c:pt idx="274">
                  <c:v>-6.5862707793713005E-2</c:v>
                </c:pt>
                <c:pt idx="275">
                  <c:v>-9.5248617231845994E-2</c:v>
                </c:pt>
                <c:pt idx="276">
                  <c:v>6.3051702454699999E-4</c:v>
                </c:pt>
                <c:pt idx="277">
                  <c:v>-0.18353237211704301</c:v>
                </c:pt>
                <c:pt idx="278">
                  <c:v>-0.116098009049892</c:v>
                </c:pt>
                <c:pt idx="279">
                  <c:v>-0.10000000149011599</c:v>
                </c:pt>
                <c:pt idx="280">
                  <c:v>-0.21490325033664701</c:v>
                </c:pt>
                <c:pt idx="281">
                  <c:v>-0.200848653912544</c:v>
                </c:pt>
                <c:pt idx="282">
                  <c:v>-0.127719476819038</c:v>
                </c:pt>
                <c:pt idx="283">
                  <c:v>-0.22814910113811501</c:v>
                </c:pt>
                <c:pt idx="284">
                  <c:v>-0.161679938435555</c:v>
                </c:pt>
                <c:pt idx="285">
                  <c:v>-0.143445789813995</c:v>
                </c:pt>
                <c:pt idx="286">
                  <c:v>-0.14487217366695401</c:v>
                </c:pt>
                <c:pt idx="287">
                  <c:v>-1.3154501095414E-2</c:v>
                </c:pt>
                <c:pt idx="288">
                  <c:v>-6.0455378144978998E-2</c:v>
                </c:pt>
                <c:pt idx="289">
                  <c:v>-6.4489342272281994E-2</c:v>
                </c:pt>
                <c:pt idx="290">
                  <c:v>-0.131256714463234</c:v>
                </c:pt>
                <c:pt idx="291">
                  <c:v>2.6300059631467001E-2</c:v>
                </c:pt>
                <c:pt idx="292">
                  <c:v>-4.5696664601563998E-2</c:v>
                </c:pt>
                <c:pt idx="293">
                  <c:v>-0.114861905574799</c:v>
                </c:pt>
                <c:pt idx="294">
                  <c:v>-2.7270320802927E-2</c:v>
                </c:pt>
                <c:pt idx="295">
                  <c:v>-0.240056157112122</c:v>
                </c:pt>
                <c:pt idx="296">
                  <c:v>0.109029598534107</c:v>
                </c:pt>
                <c:pt idx="297">
                  <c:v>-0.16699801385402699</c:v>
                </c:pt>
                <c:pt idx="298">
                  <c:v>-0.24441833794116999</c:v>
                </c:pt>
                <c:pt idx="299">
                  <c:v>-7.7343039214610998E-2</c:v>
                </c:pt>
                <c:pt idx="300">
                  <c:v>-3.4049239009619002E-2</c:v>
                </c:pt>
                <c:pt idx="301">
                  <c:v>2.6921829208732002E-2</c:v>
                </c:pt>
                <c:pt idx="302">
                  <c:v>2.0983213558792999E-2</c:v>
                </c:pt>
                <c:pt idx="303">
                  <c:v>-9.9286176264286E-2</c:v>
                </c:pt>
                <c:pt idx="304">
                  <c:v>-7.2024732828139995E-2</c:v>
                </c:pt>
                <c:pt idx="305">
                  <c:v>-0.22273567318916301</c:v>
                </c:pt>
                <c:pt idx="306">
                  <c:v>-0.200080186128616</c:v>
                </c:pt>
                <c:pt idx="307">
                  <c:v>1.7334129661322001E-2</c:v>
                </c:pt>
                <c:pt idx="308">
                  <c:v>4.6808511018753003E-2</c:v>
                </c:pt>
                <c:pt idx="309">
                  <c:v>0.109999999403954</c:v>
                </c:pt>
                <c:pt idx="310">
                  <c:v>3.3272836357355E-2</c:v>
                </c:pt>
                <c:pt idx="311">
                  <c:v>-0.17283950746059401</c:v>
                </c:pt>
                <c:pt idx="312">
                  <c:v>1.3629159890114999E-2</c:v>
                </c:pt>
                <c:pt idx="313">
                  <c:v>-0.16449765861034399</c:v>
                </c:pt>
                <c:pt idx="314">
                  <c:v>-3.3888887614012E-2</c:v>
                </c:pt>
                <c:pt idx="315">
                  <c:v>0.11537290364503899</c:v>
                </c:pt>
                <c:pt idx="316">
                  <c:v>-1.0729023255407999E-2</c:v>
                </c:pt>
                <c:pt idx="317">
                  <c:v>3.5166818648577E-2</c:v>
                </c:pt>
                <c:pt idx="318">
                  <c:v>1.9230769947171E-2</c:v>
                </c:pt>
                <c:pt idx="319">
                  <c:v>-0.34941729903221103</c:v>
                </c:pt>
                <c:pt idx="320">
                  <c:v>-0.16902457177638999</c:v>
                </c:pt>
                <c:pt idx="321">
                  <c:v>-0.209136337041855</c:v>
                </c:pt>
                <c:pt idx="322">
                  <c:v>-8.4722220897675005E-2</c:v>
                </c:pt>
                <c:pt idx="323">
                  <c:v>-0.200641199946404</c:v>
                </c:pt>
                <c:pt idx="324">
                  <c:v>-0.17938931286335</c:v>
                </c:pt>
                <c:pt idx="325">
                  <c:v>-0.122643820941448</c:v>
                </c:pt>
                <c:pt idx="326">
                  <c:v>-5.6274618953465999E-2</c:v>
                </c:pt>
                <c:pt idx="327">
                  <c:v>-0.123329907655716</c:v>
                </c:pt>
                <c:pt idx="328">
                  <c:v>6.4360417425632005E-2</c:v>
                </c:pt>
                <c:pt idx="329">
                  <c:v>-0.22973598539829301</c:v>
                </c:pt>
                <c:pt idx="330">
                  <c:v>-0.18679504096508001</c:v>
                </c:pt>
                <c:pt idx="331">
                  <c:v>8.3512291312220002E-3</c:v>
                </c:pt>
                <c:pt idx="332">
                  <c:v>-0.21296054124832201</c:v>
                </c:pt>
                <c:pt idx="333">
                  <c:v>-6.1538461595774002E-2</c:v>
                </c:pt>
                <c:pt idx="334">
                  <c:v>3.2960563898086999E-2</c:v>
                </c:pt>
                <c:pt idx="335">
                  <c:v>-2.1745883859690001E-3</c:v>
                </c:pt>
                <c:pt idx="336">
                  <c:v>-2.1502373740077001E-2</c:v>
                </c:pt>
                <c:pt idx="337">
                  <c:v>-0.246376812458038</c:v>
                </c:pt>
                <c:pt idx="338">
                  <c:v>-0.123691216111183</c:v>
                </c:pt>
                <c:pt idx="339">
                  <c:v>-0.14649948477745101</c:v>
                </c:pt>
                <c:pt idx="340">
                  <c:v>-0.13259156048297899</c:v>
                </c:pt>
                <c:pt idx="341">
                  <c:v>-6.4553990960120001E-3</c:v>
                </c:pt>
                <c:pt idx="342">
                  <c:v>-6.0255270451306998E-2</c:v>
                </c:pt>
                <c:pt idx="343">
                  <c:v>9.5004597678780001E-3</c:v>
                </c:pt>
                <c:pt idx="344">
                  <c:v>2.8089888393878999E-2</c:v>
                </c:pt>
                <c:pt idx="345">
                  <c:v>2.0571077242494001E-2</c:v>
                </c:pt>
                <c:pt idx="346">
                  <c:v>-0.172798782587051</c:v>
                </c:pt>
                <c:pt idx="347">
                  <c:v>2.1107371896504998E-2</c:v>
                </c:pt>
                <c:pt idx="348">
                  <c:v>-0.240158677101135</c:v>
                </c:pt>
                <c:pt idx="349">
                  <c:v>-7.2796933352946999E-2</c:v>
                </c:pt>
                <c:pt idx="350">
                  <c:v>-4.6180658042431003E-2</c:v>
                </c:pt>
                <c:pt idx="351">
                  <c:v>5.4723326116800003E-2</c:v>
                </c:pt>
                <c:pt idx="352">
                  <c:v>0.102272726595402</c:v>
                </c:pt>
                <c:pt idx="353">
                  <c:v>-1.6604177653789999E-2</c:v>
                </c:pt>
                <c:pt idx="354">
                  <c:v>-0.246259599924088</c:v>
                </c:pt>
                <c:pt idx="355">
                  <c:v>6.7032970488070998E-2</c:v>
                </c:pt>
                <c:pt idx="356">
                  <c:v>1.9225561991334E-2</c:v>
                </c:pt>
                <c:pt idx="357">
                  <c:v>7.3571023531259997E-3</c:v>
                </c:pt>
                <c:pt idx="358">
                  <c:v>1.1488110758363999E-2</c:v>
                </c:pt>
                <c:pt idx="359">
                  <c:v>1.6706444323063001E-2</c:v>
                </c:pt>
                <c:pt idx="360">
                  <c:v>7.9747095704078994E-2</c:v>
                </c:pt>
                <c:pt idx="361">
                  <c:v>-0.203958690166473</c:v>
                </c:pt>
                <c:pt idx="362">
                  <c:v>-0.21820917725562999</c:v>
                </c:pt>
                <c:pt idx="363">
                  <c:v>-0.17681781947612801</c:v>
                </c:pt>
                <c:pt idx="364">
                  <c:v>-0.20342034101486201</c:v>
                </c:pt>
                <c:pt idx="365">
                  <c:v>-0.19225966930389399</c:v>
                </c:pt>
                <c:pt idx="366">
                  <c:v>-0.20296227931976299</c:v>
                </c:pt>
                <c:pt idx="367">
                  <c:v>-4.3949771672487002E-2</c:v>
                </c:pt>
                <c:pt idx="368">
                  <c:v>-0.13436979055404699</c:v>
                </c:pt>
                <c:pt idx="369">
                  <c:v>-0.17635706067085299</c:v>
                </c:pt>
                <c:pt idx="370">
                  <c:v>-8.2945525646209994E-2</c:v>
                </c:pt>
                <c:pt idx="371">
                  <c:v>5.3447797894477997E-2</c:v>
                </c:pt>
                <c:pt idx="372">
                  <c:v>3.8719668984413001E-2</c:v>
                </c:pt>
                <c:pt idx="373">
                  <c:v>5.6806724518538E-2</c:v>
                </c:pt>
                <c:pt idx="374">
                  <c:v>-8.6419753730297005E-2</c:v>
                </c:pt>
                <c:pt idx="375">
                  <c:v>2.177376486361E-2</c:v>
                </c:pt>
                <c:pt idx="376">
                  <c:v>-3.4575905650854E-2</c:v>
                </c:pt>
                <c:pt idx="377">
                  <c:v>-6.7828930914401994E-2</c:v>
                </c:pt>
                <c:pt idx="378">
                  <c:v>-0.195009499788284</c:v>
                </c:pt>
                <c:pt idx="379">
                  <c:v>-6.6773504018784E-2</c:v>
                </c:pt>
                <c:pt idx="380">
                  <c:v>-4.6397380530833997E-2</c:v>
                </c:pt>
                <c:pt idx="381">
                  <c:v>-0.20277640223503099</c:v>
                </c:pt>
                <c:pt idx="382">
                  <c:v>2.5258323177695E-2</c:v>
                </c:pt>
                <c:pt idx="383">
                  <c:v>-2.5528410449623999E-2</c:v>
                </c:pt>
                <c:pt idx="384">
                  <c:v>6.1548426747320001E-3</c:v>
                </c:pt>
                <c:pt idx="385">
                  <c:v>6.8760149180889005E-2</c:v>
                </c:pt>
                <c:pt idx="386">
                  <c:v>2.9395753517747002E-2</c:v>
                </c:pt>
                <c:pt idx="387">
                  <c:v>1.8353726714849E-2</c:v>
                </c:pt>
                <c:pt idx="388">
                  <c:v>-0.23833291232585899</c:v>
                </c:pt>
                <c:pt idx="389">
                  <c:v>-0.163287088274956</c:v>
                </c:pt>
                <c:pt idx="390">
                  <c:v>-1.318359375E-2</c:v>
                </c:pt>
                <c:pt idx="391">
                  <c:v>-5.5986694991589002E-2</c:v>
                </c:pt>
                <c:pt idx="392">
                  <c:v>-8.0094924196599995E-3</c:v>
                </c:pt>
                <c:pt idx="393">
                  <c:v>0.147175818681717</c:v>
                </c:pt>
                <c:pt idx="394">
                  <c:v>-0.29151290655136097</c:v>
                </c:pt>
                <c:pt idx="395">
                  <c:v>-1.0556347668171E-2</c:v>
                </c:pt>
                <c:pt idx="396">
                  <c:v>-0.126815855503082</c:v>
                </c:pt>
                <c:pt idx="397">
                  <c:v>-5.0472334027289997E-2</c:v>
                </c:pt>
                <c:pt idx="398">
                  <c:v>-4.2617961764336E-2</c:v>
                </c:pt>
                <c:pt idx="399">
                  <c:v>-0.270381659269333</c:v>
                </c:pt>
                <c:pt idx="400">
                  <c:v>-0.291359692811966</c:v>
                </c:pt>
                <c:pt idx="401">
                  <c:v>-4.0548600256443003E-2</c:v>
                </c:pt>
                <c:pt idx="402">
                  <c:v>-0.20613107085228</c:v>
                </c:pt>
                <c:pt idx="403">
                  <c:v>-0.28276115655898998</c:v>
                </c:pt>
                <c:pt idx="404">
                  <c:v>-0.313261657953262</c:v>
                </c:pt>
                <c:pt idx="405">
                  <c:v>-0.15905743837356601</c:v>
                </c:pt>
                <c:pt idx="406">
                  <c:v>-0.16559977829456299</c:v>
                </c:pt>
                <c:pt idx="407">
                  <c:v>-5.1782462745904999E-2</c:v>
                </c:pt>
                <c:pt idx="408">
                  <c:v>-0.13267748057842299</c:v>
                </c:pt>
                <c:pt idx="409">
                  <c:v>-5.1442909985781E-2</c:v>
                </c:pt>
                <c:pt idx="410">
                  <c:v>-0.10164725035428999</c:v>
                </c:pt>
                <c:pt idx="411">
                  <c:v>-9.2698931694030998E-2</c:v>
                </c:pt>
                <c:pt idx="412">
                  <c:v>-0.12901630997657801</c:v>
                </c:pt>
                <c:pt idx="413">
                  <c:v>-9.4736844301224005E-2</c:v>
                </c:pt>
                <c:pt idx="414">
                  <c:v>-7.1240104734898002E-2</c:v>
                </c:pt>
                <c:pt idx="415">
                  <c:v>-0.24673096835613301</c:v>
                </c:pt>
                <c:pt idx="416">
                  <c:v>-0.189161017537117</c:v>
                </c:pt>
                <c:pt idx="417">
                  <c:v>-3.8185473531484999E-2</c:v>
                </c:pt>
                <c:pt idx="418">
                  <c:v>7.6287346892060003E-3</c:v>
                </c:pt>
                <c:pt idx="419">
                  <c:v>7.7780872583389005E-2</c:v>
                </c:pt>
                <c:pt idx="420">
                  <c:v>-0.13861386477947199</c:v>
                </c:pt>
                <c:pt idx="421">
                  <c:v>-2.2416302934288999E-2</c:v>
                </c:pt>
                <c:pt idx="422">
                  <c:v>1.4110571704805E-2</c:v>
                </c:pt>
                <c:pt idx="423">
                  <c:v>-0.28959277272224399</c:v>
                </c:pt>
                <c:pt idx="424">
                  <c:v>-9.8161421716213004E-2</c:v>
                </c:pt>
                <c:pt idx="425">
                  <c:v>-0.102156639099121</c:v>
                </c:pt>
                <c:pt idx="426">
                  <c:v>-0.300285995006561</c:v>
                </c:pt>
                <c:pt idx="427">
                  <c:v>-8.3543032407760995E-2</c:v>
                </c:pt>
                <c:pt idx="428">
                  <c:v>-0.113541670143604</c:v>
                </c:pt>
                <c:pt idx="429">
                  <c:v>3.8054361939430001E-2</c:v>
                </c:pt>
                <c:pt idx="430">
                  <c:v>-0.12940442562103299</c:v>
                </c:pt>
                <c:pt idx="431">
                  <c:v>4.2076088488102001E-2</c:v>
                </c:pt>
                <c:pt idx="432">
                  <c:v>8.5111603140830994E-2</c:v>
                </c:pt>
                <c:pt idx="433">
                  <c:v>-5.3142856806517001E-2</c:v>
                </c:pt>
                <c:pt idx="434">
                  <c:v>-5.4016999900340999E-2</c:v>
                </c:pt>
                <c:pt idx="435">
                  <c:v>-3.8834951817989002E-2</c:v>
                </c:pt>
                <c:pt idx="436">
                  <c:v>4.7108210623264E-2</c:v>
                </c:pt>
                <c:pt idx="437">
                  <c:v>5.139247700572E-2</c:v>
                </c:pt>
                <c:pt idx="438">
                  <c:v>3.5042934119700997E-2</c:v>
                </c:pt>
                <c:pt idx="439">
                  <c:v>-0.139657437801361</c:v>
                </c:pt>
                <c:pt idx="440">
                  <c:v>1.6679113730787998E-2</c:v>
                </c:pt>
                <c:pt idx="441">
                  <c:v>-0.208475396037102</c:v>
                </c:pt>
                <c:pt idx="442">
                  <c:v>-8.2047425210476005E-2</c:v>
                </c:pt>
                <c:pt idx="443">
                  <c:v>-0.13829548656940499</c:v>
                </c:pt>
                <c:pt idx="444">
                  <c:v>-0.25857201218605003</c:v>
                </c:pt>
                <c:pt idx="445">
                  <c:v>-0.13754646480083499</c:v>
                </c:pt>
                <c:pt idx="446">
                  <c:v>-4.9141503870486998E-2</c:v>
                </c:pt>
                <c:pt idx="447">
                  <c:v>-9.3109868466853998E-2</c:v>
                </c:pt>
                <c:pt idx="448">
                  <c:v>-5.4989818483591003E-2</c:v>
                </c:pt>
                <c:pt idx="449">
                  <c:v>-0.102222219109535</c:v>
                </c:pt>
                <c:pt idx="450">
                  <c:v>-0.31473770737647999</c:v>
                </c:pt>
                <c:pt idx="451">
                  <c:v>-2.293698862195E-2</c:v>
                </c:pt>
                <c:pt idx="452">
                  <c:v>1.8766755238175E-2</c:v>
                </c:pt>
                <c:pt idx="453">
                  <c:v>2.8901733458039998E-3</c:v>
                </c:pt>
                <c:pt idx="454">
                  <c:v>-1.5688950195909001E-2</c:v>
                </c:pt>
                <c:pt idx="455">
                  <c:v>7.1655660867690998E-2</c:v>
                </c:pt>
                <c:pt idx="456">
                  <c:v>7.0077866315841994E-2</c:v>
                </c:pt>
                <c:pt idx="457">
                  <c:v>-1.0785824619234E-2</c:v>
                </c:pt>
                <c:pt idx="458">
                  <c:v>1.9089573994279001E-2</c:v>
                </c:pt>
                <c:pt idx="459">
                  <c:v>-4.7340735793114E-2</c:v>
                </c:pt>
                <c:pt idx="460">
                  <c:v>-0.10539994388818701</c:v>
                </c:pt>
                <c:pt idx="461">
                  <c:v>-1.4682911336422E-2</c:v>
                </c:pt>
                <c:pt idx="462">
                  <c:v>-0.124843165278435</c:v>
                </c:pt>
                <c:pt idx="463">
                  <c:v>-0.199228435754776</c:v>
                </c:pt>
                <c:pt idx="464">
                  <c:v>-0.32869833707809398</c:v>
                </c:pt>
                <c:pt idx="465">
                  <c:v>-1.2601512484252E-2</c:v>
                </c:pt>
                <c:pt idx="466">
                  <c:v>-0.14134669303894001</c:v>
                </c:pt>
                <c:pt idx="467">
                  <c:v>9.5113152638080008E-3</c:v>
                </c:pt>
                <c:pt idx="468">
                  <c:v>3.3980581909418002E-2</c:v>
                </c:pt>
                <c:pt idx="469">
                  <c:v>-4.7182901762430002E-3</c:v>
                </c:pt>
                <c:pt idx="470">
                  <c:v>-3.6242250353097999E-2</c:v>
                </c:pt>
                <c:pt idx="471">
                  <c:v>-0.116303220391273</c:v>
                </c:pt>
                <c:pt idx="472">
                  <c:v>3.1367629766463997E-2</c:v>
                </c:pt>
                <c:pt idx="473">
                  <c:v>1.8181817606091E-2</c:v>
                </c:pt>
                <c:pt idx="474">
                  <c:v>-3.0565323308110001E-2</c:v>
                </c:pt>
                <c:pt idx="475">
                  <c:v>-0.11702431738376599</c:v>
                </c:pt>
                <c:pt idx="476">
                  <c:v>-3.0254777520895001E-2</c:v>
                </c:pt>
                <c:pt idx="477">
                  <c:v>-6.2439963221550002E-2</c:v>
                </c:pt>
                <c:pt idx="478">
                  <c:v>3.3933699596670002E-3</c:v>
                </c:pt>
                <c:pt idx="479">
                  <c:v>-0.234863877296448</c:v>
                </c:pt>
                <c:pt idx="480">
                  <c:v>-0.11300951987504999</c:v>
                </c:pt>
                <c:pt idx="481">
                  <c:v>-0.225565195083618</c:v>
                </c:pt>
                <c:pt idx="482">
                  <c:v>-0.172090724110603</c:v>
                </c:pt>
                <c:pt idx="483">
                  <c:v>-0.37242472171783397</c:v>
                </c:pt>
                <c:pt idx="484">
                  <c:v>-0.178183749318123</c:v>
                </c:pt>
                <c:pt idx="485">
                  <c:v>-0.117366172373295</c:v>
                </c:pt>
                <c:pt idx="486">
                  <c:v>-0.101190477609634</c:v>
                </c:pt>
                <c:pt idx="487">
                  <c:v>-0.112542629241943</c:v>
                </c:pt>
                <c:pt idx="488">
                  <c:v>-1.6966849565505999E-2</c:v>
                </c:pt>
                <c:pt idx="489">
                  <c:v>-5.7024364359680004E-3</c:v>
                </c:pt>
                <c:pt idx="490">
                  <c:v>-0.209869369864464</c:v>
                </c:pt>
                <c:pt idx="491">
                  <c:v>-0.34981274604797402</c:v>
                </c:pt>
                <c:pt idx="492">
                  <c:v>-1.4191106893122E-2</c:v>
                </c:pt>
                <c:pt idx="493">
                  <c:v>7.5869940221309995E-2</c:v>
                </c:pt>
                <c:pt idx="494">
                  <c:v>0.11815068125724799</c:v>
                </c:pt>
                <c:pt idx="495">
                  <c:v>-0.122973725199699</c:v>
                </c:pt>
                <c:pt idx="496">
                  <c:v>-4.8157114535569999E-2</c:v>
                </c:pt>
                <c:pt idx="497">
                  <c:v>-0.31070891022682201</c:v>
                </c:pt>
                <c:pt idx="498">
                  <c:v>-0.11537290364503899</c:v>
                </c:pt>
                <c:pt idx="499">
                  <c:v>2.1146183833479999E-2</c:v>
                </c:pt>
                <c:pt idx="500">
                  <c:v>-0.14840579032897899</c:v>
                </c:pt>
                <c:pt idx="501">
                  <c:v>-0.166761845350266</c:v>
                </c:pt>
                <c:pt idx="502">
                  <c:v>-9.8497495055199003E-2</c:v>
                </c:pt>
                <c:pt idx="503">
                  <c:v>-1.4102564193308E-2</c:v>
                </c:pt>
                <c:pt idx="504">
                  <c:v>-0.12981942296028101</c:v>
                </c:pt>
                <c:pt idx="505">
                  <c:v>6.3519313931464996E-2</c:v>
                </c:pt>
                <c:pt idx="506">
                  <c:v>1.5930484980345001E-2</c:v>
                </c:pt>
                <c:pt idx="507">
                  <c:v>-1.7927573062479999E-3</c:v>
                </c:pt>
                <c:pt idx="508">
                  <c:v>-0.17916785180568701</c:v>
                </c:pt>
                <c:pt idx="509">
                  <c:v>-2.6677444577217001E-2</c:v>
                </c:pt>
                <c:pt idx="510">
                  <c:v>-8.9204713702201996E-2</c:v>
                </c:pt>
                <c:pt idx="511">
                  <c:v>1.6350556164980001E-2</c:v>
                </c:pt>
                <c:pt idx="512">
                  <c:v>3.1134564429522001E-2</c:v>
                </c:pt>
                <c:pt idx="513">
                  <c:v>2.3541454225779E-2</c:v>
                </c:pt>
                <c:pt idx="514">
                  <c:v>3.2352082431316001E-2</c:v>
                </c:pt>
                <c:pt idx="515">
                  <c:v>-0.14955112338066101</c:v>
                </c:pt>
                <c:pt idx="516">
                  <c:v>-0.41337764263153098</c:v>
                </c:pt>
                <c:pt idx="517">
                  <c:v>-0.29940712451934798</c:v>
                </c:pt>
                <c:pt idx="518">
                  <c:v>-0.40855151414871199</c:v>
                </c:pt>
                <c:pt idx="519">
                  <c:v>-0.29073244333267201</c:v>
                </c:pt>
                <c:pt idx="520">
                  <c:v>-0.33377286791801503</c:v>
                </c:pt>
                <c:pt idx="521">
                  <c:v>-0.171320751309395</c:v>
                </c:pt>
                <c:pt idx="522">
                  <c:v>-0.297410517930984</c:v>
                </c:pt>
                <c:pt idx="523">
                  <c:v>-0.23233908414840701</c:v>
                </c:pt>
                <c:pt idx="524">
                  <c:v>6.6327609121798997E-2</c:v>
                </c:pt>
                <c:pt idx="525">
                  <c:v>-0.11516799032688101</c:v>
                </c:pt>
                <c:pt idx="526">
                  <c:v>-0.15919037163257599</c:v>
                </c:pt>
                <c:pt idx="527">
                  <c:v>-0.105706624686718</c:v>
                </c:pt>
                <c:pt idx="528">
                  <c:v>-0.29841655492782598</c:v>
                </c:pt>
                <c:pt idx="529">
                  <c:v>-2.2690437734127E-2</c:v>
                </c:pt>
                <c:pt idx="530">
                  <c:v>-5.4704595357180003E-2</c:v>
                </c:pt>
                <c:pt idx="531">
                  <c:v>-0.358318090438843</c:v>
                </c:pt>
                <c:pt idx="532">
                  <c:v>-0.226001515984535</c:v>
                </c:pt>
                <c:pt idx="533">
                  <c:v>-3.2745592296123997E-2</c:v>
                </c:pt>
                <c:pt idx="534">
                  <c:v>-0.33388292789459201</c:v>
                </c:pt>
                <c:pt idx="535">
                  <c:v>-0.32885906100273099</c:v>
                </c:pt>
                <c:pt idx="536">
                  <c:v>3.5645205527544001E-2</c:v>
                </c:pt>
                <c:pt idx="537">
                  <c:v>2.4896265938878E-2</c:v>
                </c:pt>
                <c:pt idx="538">
                  <c:v>5.5377441458399996E-3</c:v>
                </c:pt>
                <c:pt idx="539">
                  <c:v>-3.3104684203862998E-2</c:v>
                </c:pt>
                <c:pt idx="540">
                  <c:v>3.7261437624693E-2</c:v>
                </c:pt>
                <c:pt idx="541">
                  <c:v>-4.8537649214268001E-2</c:v>
                </c:pt>
                <c:pt idx="542">
                  <c:v>3.8905285298823998E-2</c:v>
                </c:pt>
                <c:pt idx="543">
                  <c:v>-2.0145494490862E-2</c:v>
                </c:pt>
                <c:pt idx="544">
                  <c:v>-1.1624254286289E-2</c:v>
                </c:pt>
                <c:pt idx="545">
                  <c:v>0.12545676529407501</c:v>
                </c:pt>
                <c:pt idx="546">
                  <c:v>3.7411525845528003E-2</c:v>
                </c:pt>
                <c:pt idx="547">
                  <c:v>8.4232002496719E-2</c:v>
                </c:pt>
                <c:pt idx="548">
                  <c:v>1.5731671825050999E-2</c:v>
                </c:pt>
                <c:pt idx="549">
                  <c:v>-0.13456463813781699</c:v>
                </c:pt>
                <c:pt idx="550">
                  <c:v>-9.3141183257102994E-2</c:v>
                </c:pt>
                <c:pt idx="551">
                  <c:v>6.6580481827258994E-2</c:v>
                </c:pt>
                <c:pt idx="552">
                  <c:v>-0.17433357238769501</c:v>
                </c:pt>
                <c:pt idx="553">
                  <c:v>-1.06007065624E-2</c:v>
                </c:pt>
                <c:pt idx="554">
                  <c:v>-1.6820400953292999E-2</c:v>
                </c:pt>
                <c:pt idx="555">
                  <c:v>-8.7021984159945998E-2</c:v>
                </c:pt>
                <c:pt idx="556">
                  <c:v>-0.35174351930618297</c:v>
                </c:pt>
                <c:pt idx="557">
                  <c:v>-6.4102567732333998E-2</c:v>
                </c:pt>
                <c:pt idx="558">
                  <c:v>-0.32677236199379001</c:v>
                </c:pt>
                <c:pt idx="559">
                  <c:v>-0.28266268968582198</c:v>
                </c:pt>
                <c:pt idx="560">
                  <c:v>-2.6347305625677001E-2</c:v>
                </c:pt>
                <c:pt idx="561">
                  <c:v>-0.300483077764511</c:v>
                </c:pt>
                <c:pt idx="562">
                  <c:v>-0.253394454717636</c:v>
                </c:pt>
                <c:pt idx="563">
                  <c:v>-0.185849279165268</c:v>
                </c:pt>
                <c:pt idx="564">
                  <c:v>-4.8908539116383001E-2</c:v>
                </c:pt>
                <c:pt idx="565">
                  <c:v>-0.109182938933372</c:v>
                </c:pt>
                <c:pt idx="566">
                  <c:v>-3.1750492751597997E-2</c:v>
                </c:pt>
                <c:pt idx="567">
                  <c:v>-6.9897957146168005E-2</c:v>
                </c:pt>
                <c:pt idx="568">
                  <c:v>5.9645038098097E-2</c:v>
                </c:pt>
                <c:pt idx="569">
                  <c:v>-5.1634725183248999E-2</c:v>
                </c:pt>
                <c:pt idx="570">
                  <c:v>-7.7267639338970004E-2</c:v>
                </c:pt>
                <c:pt idx="571">
                  <c:v>-9.3550674617289997E-2</c:v>
                </c:pt>
                <c:pt idx="572">
                  <c:v>-1.1898603290319E-2</c:v>
                </c:pt>
                <c:pt idx="573">
                  <c:v>-0.27800348401069602</c:v>
                </c:pt>
                <c:pt idx="574">
                  <c:v>5.3037609905E-3</c:v>
                </c:pt>
                <c:pt idx="575">
                  <c:v>-1.4960398897529001E-2</c:v>
                </c:pt>
                <c:pt idx="576">
                  <c:v>2.4550898000597999E-2</c:v>
                </c:pt>
                <c:pt idx="577">
                  <c:v>2.1390374749899001E-2</c:v>
                </c:pt>
                <c:pt idx="578">
                  <c:v>-5.0773993134498999E-2</c:v>
                </c:pt>
                <c:pt idx="579">
                  <c:v>1.8601667135954E-2</c:v>
                </c:pt>
                <c:pt idx="580">
                  <c:v>-9.5293432474136006E-2</c:v>
                </c:pt>
                <c:pt idx="581">
                  <c:v>-0.113818883895874</c:v>
                </c:pt>
                <c:pt idx="582">
                  <c:v>2.2372880950569999E-2</c:v>
                </c:pt>
                <c:pt idx="583">
                  <c:v>-4.6777548268439996E-3</c:v>
                </c:pt>
                <c:pt idx="584">
                  <c:v>-0.156684815883636</c:v>
                </c:pt>
                <c:pt idx="585">
                  <c:v>6.0319337993860002E-2</c:v>
                </c:pt>
                <c:pt idx="586">
                  <c:v>4.6171829104424002E-2</c:v>
                </c:pt>
                <c:pt idx="587">
                  <c:v>4.7117356210947002E-2</c:v>
                </c:pt>
                <c:pt idx="588">
                  <c:v>4.1104294359683997E-2</c:v>
                </c:pt>
                <c:pt idx="589">
                  <c:v>-0.236013978719711</c:v>
                </c:pt>
                <c:pt idx="590">
                  <c:v>-8.7092198431492004E-2</c:v>
                </c:pt>
                <c:pt idx="591">
                  <c:v>-4.2214147746562999E-2</c:v>
                </c:pt>
                <c:pt idx="592">
                  <c:v>-0.115546807646751</c:v>
                </c:pt>
                <c:pt idx="593">
                  <c:v>-5.0309788435698E-2</c:v>
                </c:pt>
                <c:pt idx="594">
                  <c:v>-5.7502005249262002E-2</c:v>
                </c:pt>
                <c:pt idx="595">
                  <c:v>-0.23171670734882399</c:v>
                </c:pt>
                <c:pt idx="596">
                  <c:v>-8.0911234021186995E-2</c:v>
                </c:pt>
                <c:pt idx="597">
                  <c:v>-0.35274404287338301</c:v>
                </c:pt>
                <c:pt idx="598">
                  <c:v>-0.19771072268486001</c:v>
                </c:pt>
                <c:pt idx="599">
                  <c:v>-0.2463199198246</c:v>
                </c:pt>
                <c:pt idx="600">
                  <c:v>-6.0352295637131001E-2</c:v>
                </c:pt>
                <c:pt idx="601">
                  <c:v>-1.3174404390156E-2</c:v>
                </c:pt>
                <c:pt idx="602">
                  <c:v>-8.5981309413909995E-2</c:v>
                </c:pt>
                <c:pt idx="603">
                  <c:v>-4.9047172069549998E-2</c:v>
                </c:pt>
                <c:pt idx="604">
                  <c:v>-5.3877297788857997E-2</c:v>
                </c:pt>
                <c:pt idx="605">
                  <c:v>-6.6997520625591001E-2</c:v>
                </c:pt>
                <c:pt idx="606">
                  <c:v>9.8397526890039999E-3</c:v>
                </c:pt>
                <c:pt idx="607">
                  <c:v>2.9863243922591001E-2</c:v>
                </c:pt>
                <c:pt idx="608">
                  <c:v>-5.5513307452202003E-2</c:v>
                </c:pt>
                <c:pt idx="609">
                  <c:v>-0.13867792487144501</c:v>
                </c:pt>
                <c:pt idx="610">
                  <c:v>-2.1296015474949999E-3</c:v>
                </c:pt>
                <c:pt idx="611">
                  <c:v>-0.10660188645124399</c:v>
                </c:pt>
                <c:pt idx="612">
                  <c:v>-0.30124777555465698</c:v>
                </c:pt>
                <c:pt idx="613">
                  <c:v>-0.31299039721489003</c:v>
                </c:pt>
                <c:pt idx="614">
                  <c:v>-3.9609644562005997E-2</c:v>
                </c:pt>
                <c:pt idx="615">
                  <c:v>2.8093244880438E-2</c:v>
                </c:pt>
                <c:pt idx="616">
                  <c:v>1.7385704442859001E-2</c:v>
                </c:pt>
                <c:pt idx="617">
                  <c:v>-3.5679533611979999E-3</c:v>
                </c:pt>
                <c:pt idx="618">
                  <c:v>-2.5539159774779999E-2</c:v>
                </c:pt>
                <c:pt idx="619">
                  <c:v>5.3172204643488E-2</c:v>
                </c:pt>
                <c:pt idx="620">
                  <c:v>3.0215827748178999E-2</c:v>
                </c:pt>
                <c:pt idx="621">
                  <c:v>-0.22301024198532099</c:v>
                </c:pt>
                <c:pt idx="622">
                  <c:v>-1.0982976295054001E-2</c:v>
                </c:pt>
                <c:pt idx="623">
                  <c:v>5.3961942903699997E-3</c:v>
                </c:pt>
                <c:pt idx="624">
                  <c:v>3.3313851803541003E-2</c:v>
                </c:pt>
                <c:pt idx="625">
                  <c:v>-0.16485562920570401</c:v>
                </c:pt>
                <c:pt idx="626">
                  <c:v>-2.6629935950041001E-2</c:v>
                </c:pt>
                <c:pt idx="627">
                  <c:v>-4.0059346705675E-2</c:v>
                </c:pt>
                <c:pt idx="628">
                  <c:v>-1.024940167554E-3</c:v>
                </c:pt>
                <c:pt idx="629">
                  <c:v>3.3089514821768001E-2</c:v>
                </c:pt>
                <c:pt idx="630">
                  <c:v>4.4422507286071999E-2</c:v>
                </c:pt>
                <c:pt idx="631">
                  <c:v>7.9338841140269997E-2</c:v>
                </c:pt>
                <c:pt idx="632">
                  <c:v>-3.0718596652150001E-2</c:v>
                </c:pt>
                <c:pt idx="633">
                  <c:v>-0.19234973192214999</c:v>
                </c:pt>
                <c:pt idx="634">
                  <c:v>-0.121848739683628</c:v>
                </c:pt>
                <c:pt idx="635">
                  <c:v>-0.21730482578277599</c:v>
                </c:pt>
                <c:pt idx="636">
                  <c:v>-8.4961764514399996E-4</c:v>
                </c:pt>
                <c:pt idx="637">
                  <c:v>-0.185761958360672</c:v>
                </c:pt>
                <c:pt idx="638">
                  <c:v>-7.2140760719776001E-2</c:v>
                </c:pt>
                <c:pt idx="639">
                  <c:v>1.7250392585993E-2</c:v>
                </c:pt>
                <c:pt idx="640">
                  <c:v>-0.19961977005004899</c:v>
                </c:pt>
                <c:pt idx="641">
                  <c:v>-0.24286878108978299</c:v>
                </c:pt>
                <c:pt idx="642">
                  <c:v>2.1169355139135999E-2</c:v>
                </c:pt>
                <c:pt idx="643">
                  <c:v>-0.29135635495185902</c:v>
                </c:pt>
                <c:pt idx="644">
                  <c:v>-0.18715016543865201</c:v>
                </c:pt>
                <c:pt idx="645">
                  <c:v>1.9607843831182001E-2</c:v>
                </c:pt>
                <c:pt idx="646">
                  <c:v>2.9752584174274999E-2</c:v>
                </c:pt>
                <c:pt idx="647">
                  <c:v>5.4159685969353E-2</c:v>
                </c:pt>
                <c:pt idx="648">
                  <c:v>7.8889243304729999E-3</c:v>
                </c:pt>
                <c:pt idx="649">
                  <c:v>1.7389047890901999E-2</c:v>
                </c:pt>
                <c:pt idx="650">
                  <c:v>-3.3964961767197002E-2</c:v>
                </c:pt>
                <c:pt idx="651">
                  <c:v>4.4095885008573997E-2</c:v>
                </c:pt>
                <c:pt idx="652">
                  <c:v>0.12222519516944901</c:v>
                </c:pt>
                <c:pt idx="653">
                  <c:v>-5.6514915078878E-2</c:v>
                </c:pt>
                <c:pt idx="654">
                  <c:v>-3.9742838591337003E-2</c:v>
                </c:pt>
                <c:pt idx="655">
                  <c:v>-1.0862619616091E-2</c:v>
                </c:pt>
                <c:pt idx="656">
                  <c:v>1.8433179706334998E-2</c:v>
                </c:pt>
                <c:pt idx="657">
                  <c:v>-3.6990594118834E-2</c:v>
                </c:pt>
                <c:pt idx="658">
                  <c:v>1.5528860501945E-2</c:v>
                </c:pt>
                <c:pt idx="659">
                  <c:v>-6.8474388681349996E-3</c:v>
                </c:pt>
                <c:pt idx="660">
                  <c:v>1.6756756231189E-2</c:v>
                </c:pt>
                <c:pt idx="661">
                  <c:v>4.4544097036122998E-2</c:v>
                </c:pt>
                <c:pt idx="662">
                  <c:v>4.4003017246723002E-2</c:v>
                </c:pt>
                <c:pt idx="663">
                  <c:v>-3.0773827806115001E-2</c:v>
                </c:pt>
                <c:pt idx="664">
                  <c:v>-1.4084506779909E-2</c:v>
                </c:pt>
                <c:pt idx="665">
                  <c:v>-9.5131509006020007E-3</c:v>
                </c:pt>
                <c:pt idx="666">
                  <c:v>-0.19672897458076499</c:v>
                </c:pt>
                <c:pt idx="667">
                  <c:v>7.9365082085133001E-2</c:v>
                </c:pt>
                <c:pt idx="668">
                  <c:v>1.9680652767419999E-2</c:v>
                </c:pt>
                <c:pt idx="669">
                  <c:v>-2.7852650731802001E-2</c:v>
                </c:pt>
                <c:pt idx="670">
                  <c:v>-0.25487416982650801</c:v>
                </c:pt>
                <c:pt idx="671">
                  <c:v>5.9453032910824002E-2</c:v>
                </c:pt>
                <c:pt idx="672">
                  <c:v>9.1954022645949998E-2</c:v>
                </c:pt>
                <c:pt idx="673">
                  <c:v>-5.5452864617110001E-3</c:v>
                </c:pt>
                <c:pt idx="674">
                  <c:v>1.1068068444729001E-2</c:v>
                </c:pt>
                <c:pt idx="675">
                  <c:v>7.0279926061629999E-2</c:v>
                </c:pt>
                <c:pt idx="676">
                  <c:v>-6.4345665276050998E-2</c:v>
                </c:pt>
                <c:pt idx="677">
                  <c:v>-0.21636223793029799</c:v>
                </c:pt>
                <c:pt idx="678">
                  <c:v>-0.35646083950996399</c:v>
                </c:pt>
                <c:pt idx="679">
                  <c:v>-0.14777618646621701</c:v>
                </c:pt>
                <c:pt idx="680">
                  <c:v>-8.8359043002129004E-2</c:v>
                </c:pt>
                <c:pt idx="681">
                  <c:v>-4.4592265039682E-2</c:v>
                </c:pt>
                <c:pt idx="682">
                  <c:v>-0.16150845587253601</c:v>
                </c:pt>
                <c:pt idx="683">
                  <c:v>-0.15463916957378401</c:v>
                </c:pt>
                <c:pt idx="684">
                  <c:v>7.4511818587779999E-2</c:v>
                </c:pt>
                <c:pt idx="685">
                  <c:v>-7.4429772794247007E-2</c:v>
                </c:pt>
                <c:pt idx="686">
                  <c:v>-0.258081614971161</c:v>
                </c:pt>
                <c:pt idx="687">
                  <c:v>-0.22478935122489899</c:v>
                </c:pt>
                <c:pt idx="688">
                  <c:v>-0.184697851538658</c:v>
                </c:pt>
                <c:pt idx="689">
                  <c:v>-3.7037037312984002E-2</c:v>
                </c:pt>
                <c:pt idx="690">
                  <c:v>-6.9569833576678994E-2</c:v>
                </c:pt>
                <c:pt idx="691">
                  <c:v>-1.7517518252134E-2</c:v>
                </c:pt>
                <c:pt idx="692">
                  <c:v>0.32290673255920399</c:v>
                </c:pt>
                <c:pt idx="693">
                  <c:v>-0.112751334905624</c:v>
                </c:pt>
                <c:pt idx="694">
                  <c:v>-1.6187990084291001E-2</c:v>
                </c:pt>
                <c:pt idx="695">
                  <c:v>-6.2549069523810993E-2</c:v>
                </c:pt>
                <c:pt idx="696">
                  <c:v>-6.9684334099293005E-2</c:v>
                </c:pt>
                <c:pt idx="697">
                  <c:v>5.8206606656312998E-2</c:v>
                </c:pt>
                <c:pt idx="698">
                  <c:v>1.4660964719951E-2</c:v>
                </c:pt>
                <c:pt idx="699">
                  <c:v>-1.540957018733E-2</c:v>
                </c:pt>
                <c:pt idx="700">
                  <c:v>-1.3761468231678E-2</c:v>
                </c:pt>
                <c:pt idx="701">
                  <c:v>2.1413903683423999E-2</c:v>
                </c:pt>
                <c:pt idx="702">
                  <c:v>1.0425471700728E-2</c:v>
                </c:pt>
                <c:pt idx="703">
                  <c:v>0.111209966242313</c:v>
                </c:pt>
                <c:pt idx="704">
                  <c:v>-6.3694268465039998E-3</c:v>
                </c:pt>
                <c:pt idx="705">
                  <c:v>3.1640522181987998E-2</c:v>
                </c:pt>
                <c:pt idx="706">
                  <c:v>-0.186406791210175</c:v>
                </c:pt>
                <c:pt idx="707">
                  <c:v>-7.1488179266452997E-2</c:v>
                </c:pt>
                <c:pt idx="708">
                  <c:v>2.2551545873284E-2</c:v>
                </c:pt>
                <c:pt idx="709">
                  <c:v>1.3239188119768999E-2</c:v>
                </c:pt>
                <c:pt idx="710">
                  <c:v>2.8021510690451001E-2</c:v>
                </c:pt>
                <c:pt idx="711">
                  <c:v>-3.2471437007188998E-2</c:v>
                </c:pt>
                <c:pt idx="712">
                  <c:v>0</c:v>
                </c:pt>
                <c:pt idx="713">
                  <c:v>9.2622162774209996E-3</c:v>
                </c:pt>
                <c:pt idx="714">
                  <c:v>3.3990483731031002E-2</c:v>
                </c:pt>
                <c:pt idx="715">
                  <c:v>-2.5593586266041E-2</c:v>
                </c:pt>
                <c:pt idx="716">
                  <c:v>5.2840160205959996E-3</c:v>
                </c:pt>
                <c:pt idx="717">
                  <c:v>5.4315026849508001E-2</c:v>
                </c:pt>
                <c:pt idx="718">
                  <c:v>1.6361257061361999E-2</c:v>
                </c:pt>
                <c:pt idx="719">
                  <c:v>5.4938074201345E-2</c:v>
                </c:pt>
                <c:pt idx="720">
                  <c:v>-1.3302487321198E-2</c:v>
                </c:pt>
                <c:pt idx="721">
                  <c:v>2.3323616012930998E-2</c:v>
                </c:pt>
                <c:pt idx="722">
                  <c:v>-0.143745511770248</c:v>
                </c:pt>
                <c:pt idx="723">
                  <c:v>-0.21833099424839</c:v>
                </c:pt>
                <c:pt idx="724">
                  <c:v>-0.28993126749992398</c:v>
                </c:pt>
                <c:pt idx="725">
                  <c:v>-0.23048716783523601</c:v>
                </c:pt>
                <c:pt idx="726">
                  <c:v>-0.202683284878731</c:v>
                </c:pt>
                <c:pt idx="727">
                  <c:v>-0.34876102209091198</c:v>
                </c:pt>
                <c:pt idx="728">
                  <c:v>-0.15061202645301799</c:v>
                </c:pt>
                <c:pt idx="729">
                  <c:v>-0.20530109107494399</c:v>
                </c:pt>
                <c:pt idx="730">
                  <c:v>-0.21805757284164401</c:v>
                </c:pt>
                <c:pt idx="731">
                  <c:v>-0.21677359938621499</c:v>
                </c:pt>
                <c:pt idx="732">
                  <c:v>-7.5386919081211007E-2</c:v>
                </c:pt>
                <c:pt idx="733">
                  <c:v>-0.28527608513832098</c:v>
                </c:pt>
                <c:pt idx="734">
                  <c:v>-0.14696133136749301</c:v>
                </c:pt>
                <c:pt idx="735">
                  <c:v>-0.280155628919601</c:v>
                </c:pt>
                <c:pt idx="736">
                  <c:v>-0.16366524994373299</c:v>
                </c:pt>
                <c:pt idx="737">
                  <c:v>-0.119325026869774</c:v>
                </c:pt>
                <c:pt idx="738">
                  <c:v>0.153674826025963</c:v>
                </c:pt>
                <c:pt idx="739">
                  <c:v>-7.7636152505874995E-2</c:v>
                </c:pt>
                <c:pt idx="740">
                  <c:v>-5.3102292120457001E-2</c:v>
                </c:pt>
                <c:pt idx="741">
                  <c:v>-0.123359583318233</c:v>
                </c:pt>
                <c:pt idx="742">
                  <c:v>-2.5559104979037999E-2</c:v>
                </c:pt>
                <c:pt idx="743">
                  <c:v>-2.3790430277586001E-2</c:v>
                </c:pt>
                <c:pt idx="744">
                  <c:v>-6.9767445325850996E-2</c:v>
                </c:pt>
                <c:pt idx="745">
                  <c:v>-4.0368463844061002E-2</c:v>
                </c:pt>
                <c:pt idx="746">
                  <c:v>-9.0855456888675995E-2</c:v>
                </c:pt>
                <c:pt idx="747">
                  <c:v>0.105443067848682</c:v>
                </c:pt>
                <c:pt idx="748">
                  <c:v>-6.1455845832824998E-2</c:v>
                </c:pt>
                <c:pt idx="749">
                  <c:v>5.7458251714705998E-2</c:v>
                </c:pt>
                <c:pt idx="750">
                  <c:v>1.4678409323096E-2</c:v>
                </c:pt>
                <c:pt idx="751">
                  <c:v>-9.4366535544395003E-2</c:v>
                </c:pt>
                <c:pt idx="752">
                  <c:v>-0.116748884320259</c:v>
                </c:pt>
                <c:pt idx="753">
                  <c:v>-3.7750586867332001E-2</c:v>
                </c:pt>
                <c:pt idx="754">
                  <c:v>-6.3961811363696996E-2</c:v>
                </c:pt>
                <c:pt idx="755">
                  <c:v>-5.6422568857669997E-2</c:v>
                </c:pt>
                <c:pt idx="756">
                  <c:v>-5.1043339073658003E-2</c:v>
                </c:pt>
                <c:pt idx="757">
                  <c:v>0.100930914282799</c:v>
                </c:pt>
                <c:pt idx="758">
                  <c:v>1.8847007304430001E-2</c:v>
                </c:pt>
                <c:pt idx="759">
                  <c:v>3.7300176918506997E-2</c:v>
                </c:pt>
                <c:pt idx="760">
                  <c:v>9.3376412987709004E-2</c:v>
                </c:pt>
                <c:pt idx="761">
                  <c:v>-2.4664225056766999E-2</c:v>
                </c:pt>
                <c:pt idx="762">
                  <c:v>-0.18775621056556699</c:v>
                </c:pt>
                <c:pt idx="763">
                  <c:v>-2.3423423990607001E-2</c:v>
                </c:pt>
                <c:pt idx="764">
                  <c:v>4.0577095001936E-2</c:v>
                </c:pt>
                <c:pt idx="765">
                  <c:v>-0.23634272813797</c:v>
                </c:pt>
                <c:pt idx="766">
                  <c:v>2.1327015012503E-2</c:v>
                </c:pt>
                <c:pt idx="767">
                  <c:v>8.0595165491099997E-3</c:v>
                </c:pt>
                <c:pt idx="768">
                  <c:v>0.104055494070053</c:v>
                </c:pt>
                <c:pt idx="769">
                  <c:v>3.2357472926378E-2</c:v>
                </c:pt>
                <c:pt idx="770">
                  <c:v>-0.116883113980293</c:v>
                </c:pt>
                <c:pt idx="771">
                  <c:v>6.2657788395882E-2</c:v>
                </c:pt>
                <c:pt idx="772">
                  <c:v>-0.23699933290481601</c:v>
                </c:pt>
                <c:pt idx="773">
                  <c:v>-0.407218366861343</c:v>
                </c:pt>
                <c:pt idx="774">
                  <c:v>-0.18650794029235801</c:v>
                </c:pt>
                <c:pt idx="775">
                  <c:v>-0.23718659579753901</c:v>
                </c:pt>
                <c:pt idx="776">
                  <c:v>-0.39350911974906899</c:v>
                </c:pt>
                <c:pt idx="777">
                  <c:v>-0.12750507891178101</c:v>
                </c:pt>
                <c:pt idx="778">
                  <c:v>-0.29347825050353998</c:v>
                </c:pt>
                <c:pt idx="779">
                  <c:v>-5.6297458708286001E-2</c:v>
                </c:pt>
                <c:pt idx="780">
                  <c:v>-0.24339106678962699</c:v>
                </c:pt>
                <c:pt idx="781">
                  <c:v>-0.111529611051083</c:v>
                </c:pt>
                <c:pt idx="782">
                  <c:v>-0.17636527121067</c:v>
                </c:pt>
                <c:pt idx="783">
                  <c:v>-0.26975476741790799</c:v>
                </c:pt>
                <c:pt idx="784">
                  <c:v>-0.134334862232208</c:v>
                </c:pt>
                <c:pt idx="785">
                  <c:v>-0.29213160276413003</c:v>
                </c:pt>
                <c:pt idx="786">
                  <c:v>-7.2371900081634993E-2</c:v>
                </c:pt>
                <c:pt idx="787">
                  <c:v>-8.0266840755938998E-2</c:v>
                </c:pt>
                <c:pt idx="788">
                  <c:v>-0.15974521636962899</c:v>
                </c:pt>
                <c:pt idx="789">
                  <c:v>-5.106154363602E-3</c:v>
                </c:pt>
                <c:pt idx="790">
                  <c:v>-0.13121362030506101</c:v>
                </c:pt>
                <c:pt idx="791">
                  <c:v>-7.9022675752640006E-2</c:v>
                </c:pt>
                <c:pt idx="792">
                  <c:v>7.8259212896230005E-3</c:v>
                </c:pt>
                <c:pt idx="793">
                  <c:v>9.6747800707816994E-2</c:v>
                </c:pt>
                <c:pt idx="794">
                  <c:v>-0.119933135807514</c:v>
                </c:pt>
                <c:pt idx="795">
                  <c:v>4.6199701726436997E-2</c:v>
                </c:pt>
                <c:pt idx="796">
                  <c:v>-0.35310316085815402</c:v>
                </c:pt>
                <c:pt idx="797">
                  <c:v>-0.36194562911987299</c:v>
                </c:pt>
                <c:pt idx="798">
                  <c:v>-0.33504360914230302</c:v>
                </c:pt>
                <c:pt idx="799">
                  <c:v>-0.292139232158661</c:v>
                </c:pt>
                <c:pt idx="800">
                  <c:v>-0.137851372361183</c:v>
                </c:pt>
                <c:pt idx="801">
                  <c:v>-7.9849943518638999E-2</c:v>
                </c:pt>
                <c:pt idx="802">
                  <c:v>-5.9257160872221E-2</c:v>
                </c:pt>
                <c:pt idx="803">
                  <c:v>5.4135750979185E-2</c:v>
                </c:pt>
                <c:pt idx="804">
                  <c:v>2.0185487344860999E-2</c:v>
                </c:pt>
                <c:pt idx="805">
                  <c:v>1.649839989841E-2</c:v>
                </c:pt>
                <c:pt idx="806">
                  <c:v>-3.5868003964424001E-2</c:v>
                </c:pt>
                <c:pt idx="807">
                  <c:v>-4.5518010854721E-2</c:v>
                </c:pt>
                <c:pt idx="808">
                  <c:v>-6.1542905867099998E-2</c:v>
                </c:pt>
                <c:pt idx="809">
                  <c:v>-0.18368287384509999</c:v>
                </c:pt>
                <c:pt idx="810">
                  <c:v>-0.13361117243766801</c:v>
                </c:pt>
                <c:pt idx="811">
                  <c:v>-0.20403946936130499</c:v>
                </c:pt>
                <c:pt idx="812">
                  <c:v>-1.1832427233458001E-2</c:v>
                </c:pt>
                <c:pt idx="813">
                  <c:v>0.108198404312134</c:v>
                </c:pt>
                <c:pt idx="814">
                  <c:v>1.290322560817E-2</c:v>
                </c:pt>
                <c:pt idx="815">
                  <c:v>2.4175824597478E-2</c:v>
                </c:pt>
                <c:pt idx="816">
                  <c:v>-0.122463941574097</c:v>
                </c:pt>
                <c:pt idx="817">
                  <c:v>1.6696270555257998E-2</c:v>
                </c:pt>
                <c:pt idx="818">
                  <c:v>8.2228116691113004E-2</c:v>
                </c:pt>
                <c:pt idx="819">
                  <c:v>0.127936035394669</c:v>
                </c:pt>
                <c:pt idx="820">
                  <c:v>-5.8770343661307997E-2</c:v>
                </c:pt>
                <c:pt idx="821">
                  <c:v>-0.25987422466278098</c:v>
                </c:pt>
                <c:pt idx="822">
                  <c:v>-0.38023588061332703</c:v>
                </c:pt>
                <c:pt idx="823">
                  <c:v>-0.315539300441742</c:v>
                </c:pt>
                <c:pt idx="824">
                  <c:v>-6.8460248410702002E-2</c:v>
                </c:pt>
                <c:pt idx="825">
                  <c:v>-0.25752508640289301</c:v>
                </c:pt>
                <c:pt idx="826">
                  <c:v>-0.106257379055023</c:v>
                </c:pt>
                <c:pt idx="827">
                  <c:v>-0.24317061901092499</c:v>
                </c:pt>
                <c:pt idx="828">
                  <c:v>2.8079710900784E-2</c:v>
                </c:pt>
                <c:pt idx="829">
                  <c:v>-0.18666374683380099</c:v>
                </c:pt>
                <c:pt idx="830">
                  <c:v>-0.31434953212737998</c:v>
                </c:pt>
                <c:pt idx="831">
                  <c:v>-0.24255318939685799</c:v>
                </c:pt>
                <c:pt idx="832">
                  <c:v>-0.18217433989048001</c:v>
                </c:pt>
                <c:pt idx="833">
                  <c:v>-0.34603887796402</c:v>
                </c:pt>
                <c:pt idx="834">
                  <c:v>-0.208475396037102</c:v>
                </c:pt>
                <c:pt idx="835">
                  <c:v>-0.37234821915626498</c:v>
                </c:pt>
                <c:pt idx="836">
                  <c:v>-8.9309878647327007E-2</c:v>
                </c:pt>
                <c:pt idx="837">
                  <c:v>-0.20685493946075401</c:v>
                </c:pt>
                <c:pt idx="838">
                  <c:v>-0.18852823972701999</c:v>
                </c:pt>
                <c:pt idx="839">
                  <c:v>6.6720042377710004E-3</c:v>
                </c:pt>
                <c:pt idx="840">
                  <c:v>-5.4545454680920001E-2</c:v>
                </c:pt>
                <c:pt idx="841">
                  <c:v>5.4403614252806001E-2</c:v>
                </c:pt>
                <c:pt idx="842">
                  <c:v>-4.1049513965844997E-2</c:v>
                </c:pt>
                <c:pt idx="843">
                  <c:v>1.2365376576781001E-2</c:v>
                </c:pt>
                <c:pt idx="844">
                  <c:v>-0.25365206599235501</c:v>
                </c:pt>
                <c:pt idx="845">
                  <c:v>-0.14212845265865301</c:v>
                </c:pt>
                <c:pt idx="846">
                  <c:v>-0.21575543284416199</c:v>
                </c:pt>
                <c:pt idx="847">
                  <c:v>-0.214909732341766</c:v>
                </c:pt>
                <c:pt idx="848">
                  <c:v>-0.40418118238449102</c:v>
                </c:pt>
                <c:pt idx="849">
                  <c:v>-2.9603190720081E-2</c:v>
                </c:pt>
                <c:pt idx="850">
                  <c:v>-0.114870183169842</c:v>
                </c:pt>
                <c:pt idx="851">
                  <c:v>-5.5773761123419002E-2</c:v>
                </c:pt>
                <c:pt idx="852">
                  <c:v>5.4352268576622002E-2</c:v>
                </c:pt>
                <c:pt idx="853">
                  <c:v>-7.6150625944138003E-2</c:v>
                </c:pt>
                <c:pt idx="854">
                  <c:v>-0.16688294708728801</c:v>
                </c:pt>
                <c:pt idx="855">
                  <c:v>-0.235127478837967</c:v>
                </c:pt>
                <c:pt idx="856">
                  <c:v>-0.124913416802883</c:v>
                </c:pt>
                <c:pt idx="857">
                  <c:v>-0.28725886344909701</c:v>
                </c:pt>
                <c:pt idx="858">
                  <c:v>-0.31869876384735102</c:v>
                </c:pt>
                <c:pt idx="859">
                  <c:v>-0.36093223094940202</c:v>
                </c:pt>
                <c:pt idx="860">
                  <c:v>-0.31134480237960799</c:v>
                </c:pt>
                <c:pt idx="861">
                  <c:v>-0.32788798213005099</c:v>
                </c:pt>
                <c:pt idx="862">
                  <c:v>-1.6466118395329001E-2</c:v>
                </c:pt>
                <c:pt idx="863">
                  <c:v>2.6481026783585999E-2</c:v>
                </c:pt>
                <c:pt idx="864">
                  <c:v>3.3528145402669997E-2</c:v>
                </c:pt>
                <c:pt idx="865">
                  <c:v>6.9832401350139999E-3</c:v>
                </c:pt>
                <c:pt idx="866">
                  <c:v>-5.0115209072828001E-2</c:v>
                </c:pt>
                <c:pt idx="867">
                  <c:v>-1.9807923585176E-2</c:v>
                </c:pt>
                <c:pt idx="868">
                  <c:v>6.7042103037240003E-3</c:v>
                </c:pt>
                <c:pt idx="869">
                  <c:v>-0.107974596321583</c:v>
                </c:pt>
                <c:pt idx="870">
                  <c:v>-0.21467159688472701</c:v>
                </c:pt>
                <c:pt idx="871">
                  <c:v>-0.28440368175506597</c:v>
                </c:pt>
                <c:pt idx="872">
                  <c:v>-0.30890351533889798</c:v>
                </c:pt>
                <c:pt idx="873">
                  <c:v>-0.36041745543479897</c:v>
                </c:pt>
                <c:pt idx="874">
                  <c:v>-0.209123849868774</c:v>
                </c:pt>
                <c:pt idx="875">
                  <c:v>-0.26841393113136303</c:v>
                </c:pt>
                <c:pt idx="876">
                  <c:v>-0.22319565713405601</c:v>
                </c:pt>
                <c:pt idx="877">
                  <c:v>-0.32248598337173501</c:v>
                </c:pt>
                <c:pt idx="878">
                  <c:v>-0.258827954530716</c:v>
                </c:pt>
                <c:pt idx="879">
                  <c:v>-0.31104055047035201</c:v>
                </c:pt>
                <c:pt idx="880">
                  <c:v>-9.4986252486706002E-2</c:v>
                </c:pt>
                <c:pt idx="881">
                  <c:v>-0.378466546535492</c:v>
                </c:pt>
                <c:pt idx="882">
                  <c:v>-0.41102030873298601</c:v>
                </c:pt>
                <c:pt idx="883">
                  <c:v>-0.159819230437279</c:v>
                </c:pt>
                <c:pt idx="884">
                  <c:v>-0.31806743144989003</c:v>
                </c:pt>
                <c:pt idx="885">
                  <c:v>-0.23859648406505601</c:v>
                </c:pt>
                <c:pt idx="886">
                  <c:v>-5.7142857462167997E-2</c:v>
                </c:pt>
                <c:pt idx="887">
                  <c:v>-0.11392404884100001</c:v>
                </c:pt>
                <c:pt idx="888">
                  <c:v>-0.15495416522026101</c:v>
                </c:pt>
                <c:pt idx="889">
                  <c:v>-0.20471204817295099</c:v>
                </c:pt>
                <c:pt idx="890">
                  <c:v>-0.108236894011497</c:v>
                </c:pt>
                <c:pt idx="891">
                  <c:v>6.8750001490115994E-2</c:v>
                </c:pt>
                <c:pt idx="892">
                  <c:v>0.114971049129963</c:v>
                </c:pt>
                <c:pt idx="893">
                  <c:v>-0.14907507598400099</c:v>
                </c:pt>
                <c:pt idx="894">
                  <c:v>-0.15577651560306499</c:v>
                </c:pt>
                <c:pt idx="895">
                  <c:v>-0.40795454382896401</c:v>
                </c:pt>
                <c:pt idx="896">
                  <c:v>-0.23620645701885201</c:v>
                </c:pt>
                <c:pt idx="897">
                  <c:v>-0.36934950947761502</c:v>
                </c:pt>
                <c:pt idx="898">
                  <c:v>-0.26932668685913103</c:v>
                </c:pt>
                <c:pt idx="899">
                  <c:v>-0.11641014367341999</c:v>
                </c:pt>
                <c:pt idx="900">
                  <c:v>-0.173698380589485</c:v>
                </c:pt>
                <c:pt idx="901">
                  <c:v>-0.164301723241806</c:v>
                </c:pt>
                <c:pt idx="902">
                  <c:v>-1.8446823582053001E-2</c:v>
                </c:pt>
                <c:pt idx="903">
                  <c:v>0.222423151135445</c:v>
                </c:pt>
                <c:pt idx="904">
                  <c:v>-7.3434680700301999E-2</c:v>
                </c:pt>
                <c:pt idx="905">
                  <c:v>-6.1583578586578001E-2</c:v>
                </c:pt>
                <c:pt idx="906">
                  <c:v>-0.35297536849975603</c:v>
                </c:pt>
                <c:pt idx="907">
                  <c:v>-0.19248493015766099</c:v>
                </c:pt>
                <c:pt idx="908">
                  <c:v>-0.20308600366115601</c:v>
                </c:pt>
                <c:pt idx="909">
                  <c:v>-0.27140334248542802</c:v>
                </c:pt>
                <c:pt idx="910">
                  <c:v>-2.4107556790113002E-2</c:v>
                </c:pt>
                <c:pt idx="911">
                  <c:v>-0.16366191208362599</c:v>
                </c:pt>
                <c:pt idx="912">
                  <c:v>5.2901022136211E-2</c:v>
                </c:pt>
                <c:pt idx="913">
                  <c:v>-4.6390168368816001E-2</c:v>
                </c:pt>
                <c:pt idx="914">
                  <c:v>9.7710773348807997E-2</c:v>
                </c:pt>
                <c:pt idx="915">
                  <c:v>8.8091352954509997E-3</c:v>
                </c:pt>
                <c:pt idx="916">
                  <c:v>-3.3926770091056997E-2</c:v>
                </c:pt>
                <c:pt idx="917">
                  <c:v>3.1390134245156999E-2</c:v>
                </c:pt>
                <c:pt idx="918">
                  <c:v>-0.18535585701465601</c:v>
                </c:pt>
                <c:pt idx="919">
                  <c:v>-0.213496938347816</c:v>
                </c:pt>
                <c:pt idx="920">
                  <c:v>-0.37142857909202598</c:v>
                </c:pt>
                <c:pt idx="921">
                  <c:v>1.58780568745E-3</c:v>
                </c:pt>
                <c:pt idx="922">
                  <c:v>-0.36033093929290799</c:v>
                </c:pt>
                <c:pt idx="923">
                  <c:v>-0.31750503182411199</c:v>
                </c:pt>
                <c:pt idx="924">
                  <c:v>-0.26030555367469799</c:v>
                </c:pt>
                <c:pt idx="925">
                  <c:v>-0.33944070339202898</c:v>
                </c:pt>
                <c:pt idx="926">
                  <c:v>-0.378703713417053</c:v>
                </c:pt>
                <c:pt idx="927">
                  <c:v>-0.21850220859050801</c:v>
                </c:pt>
                <c:pt idx="928">
                  <c:v>-0.26513570547103898</c:v>
                </c:pt>
                <c:pt idx="929">
                  <c:v>-0.345345348119736</c:v>
                </c:pt>
                <c:pt idx="930">
                  <c:v>-0.22675025463104201</c:v>
                </c:pt>
                <c:pt idx="931">
                  <c:v>-0.38773670792579701</c:v>
                </c:pt>
                <c:pt idx="932">
                  <c:v>-0.42348897457122803</c:v>
                </c:pt>
                <c:pt idx="933">
                  <c:v>-0.35665398836135898</c:v>
                </c:pt>
                <c:pt idx="934">
                  <c:v>-0.30869132280349698</c:v>
                </c:pt>
                <c:pt idx="935">
                  <c:v>-8.9915551245212999E-2</c:v>
                </c:pt>
                <c:pt idx="936">
                  <c:v>-0.116178587079048</c:v>
                </c:pt>
                <c:pt idx="937">
                  <c:v>-0.105128206312656</c:v>
                </c:pt>
                <c:pt idx="938">
                  <c:v>-0.11081513017416</c:v>
                </c:pt>
                <c:pt idx="939">
                  <c:v>-0.11693352460861201</c:v>
                </c:pt>
                <c:pt idx="940">
                  <c:v>-7.6011843979359006E-2</c:v>
                </c:pt>
                <c:pt idx="941">
                  <c:v>-5.1940299570559997E-2</c:v>
                </c:pt>
                <c:pt idx="942">
                  <c:v>-0.20450563728809401</c:v>
                </c:pt>
                <c:pt idx="943">
                  <c:v>-0.22563767433166501</c:v>
                </c:pt>
                <c:pt idx="944">
                  <c:v>-0.104627765715122</c:v>
                </c:pt>
                <c:pt idx="945">
                  <c:v>-0.30603060126304599</c:v>
                </c:pt>
                <c:pt idx="946">
                  <c:v>-0.16443252563476601</c:v>
                </c:pt>
                <c:pt idx="947">
                  <c:v>-0.37021276354789701</c:v>
                </c:pt>
                <c:pt idx="948">
                  <c:v>2.5674786418676002E-2</c:v>
                </c:pt>
                <c:pt idx="949">
                  <c:v>-0.199079394340515</c:v>
                </c:pt>
                <c:pt idx="950">
                  <c:v>-0.17063392698764801</c:v>
                </c:pt>
                <c:pt idx="951">
                  <c:v>-0.283314228057861</c:v>
                </c:pt>
                <c:pt idx="952">
                  <c:v>-0.34346753358840898</c:v>
                </c:pt>
                <c:pt idx="953">
                  <c:v>-0.255748480558395</c:v>
                </c:pt>
                <c:pt idx="954">
                  <c:v>-0.33409610390663103</c:v>
                </c:pt>
                <c:pt idx="955">
                  <c:v>1.5030059730629999E-3</c:v>
                </c:pt>
                <c:pt idx="956">
                  <c:v>-0.33506181836128202</c:v>
                </c:pt>
                <c:pt idx="957">
                  <c:v>-0.16292724013328599</c:v>
                </c:pt>
                <c:pt idx="958">
                  <c:v>-0.13355356454849199</c:v>
                </c:pt>
                <c:pt idx="959">
                  <c:v>-5.6401457637548003E-2</c:v>
                </c:pt>
                <c:pt idx="960">
                  <c:v>-0.25575831532478299</c:v>
                </c:pt>
                <c:pt idx="961">
                  <c:v>-0.24606215953826899</c:v>
                </c:pt>
                <c:pt idx="962">
                  <c:v>-1.9812304526567001E-2</c:v>
                </c:pt>
                <c:pt idx="963">
                  <c:v>-4.9322180449962998E-2</c:v>
                </c:pt>
                <c:pt idx="964">
                  <c:v>4.0650404989719002E-2</c:v>
                </c:pt>
                <c:pt idx="965">
                  <c:v>-1.9867550581694E-2</c:v>
                </c:pt>
                <c:pt idx="966">
                  <c:v>-0.19405557215213801</c:v>
                </c:pt>
                <c:pt idx="967">
                  <c:v>-0.13987138867378199</c:v>
                </c:pt>
                <c:pt idx="968">
                  <c:v>-0.109766639769077</c:v>
                </c:pt>
                <c:pt idx="969">
                  <c:v>-0.188985645771027</c:v>
                </c:pt>
                <c:pt idx="970">
                  <c:v>-0.315089911222458</c:v>
                </c:pt>
                <c:pt idx="971">
                  <c:v>-0.25787469744682301</c:v>
                </c:pt>
                <c:pt idx="972">
                  <c:v>-0.261421889066696</c:v>
                </c:pt>
                <c:pt idx="973">
                  <c:v>-0.29294118285179099</c:v>
                </c:pt>
                <c:pt idx="974">
                  <c:v>-0.34972244501113903</c:v>
                </c:pt>
                <c:pt idx="975">
                  <c:v>-0.28015017509460399</c:v>
                </c:pt>
                <c:pt idx="976">
                  <c:v>-0.35892513394355802</c:v>
                </c:pt>
                <c:pt idx="977">
                  <c:v>-0.35665693879127502</c:v>
                </c:pt>
                <c:pt idx="978">
                  <c:v>-0.124933823943138</c:v>
                </c:pt>
                <c:pt idx="979">
                  <c:v>-0.31499379873275801</c:v>
                </c:pt>
                <c:pt idx="980">
                  <c:v>-0.25652611255645802</c:v>
                </c:pt>
                <c:pt idx="981">
                  <c:v>-0.41433277726173401</c:v>
                </c:pt>
                <c:pt idx="982">
                  <c:v>-0.24994681775569899</c:v>
                </c:pt>
                <c:pt idx="983">
                  <c:v>-8.0422796308994002E-2</c:v>
                </c:pt>
                <c:pt idx="984">
                  <c:v>-0.210526317358017</c:v>
                </c:pt>
                <c:pt idx="985">
                  <c:v>-0.15939137339591999</c:v>
                </c:pt>
                <c:pt idx="986">
                  <c:v>-4.1979011148214E-2</c:v>
                </c:pt>
                <c:pt idx="987">
                  <c:v>-7.1476891636848006E-2</c:v>
                </c:pt>
                <c:pt idx="988">
                  <c:v>-0.18705636262893699</c:v>
                </c:pt>
                <c:pt idx="989">
                  <c:v>-5.4679803550243003E-2</c:v>
                </c:pt>
                <c:pt idx="990">
                  <c:v>-3.6155011504888999E-2</c:v>
                </c:pt>
                <c:pt idx="991">
                  <c:v>-5.6423068046569998E-2</c:v>
                </c:pt>
                <c:pt idx="992">
                  <c:v>-0.189533561468124</c:v>
                </c:pt>
                <c:pt idx="993">
                  <c:v>-1.4136447571218E-2</c:v>
                </c:pt>
                <c:pt idx="994">
                  <c:v>-0.111668758094311</c:v>
                </c:pt>
                <c:pt idx="995">
                  <c:v>0.118086121976376</c:v>
                </c:pt>
                <c:pt idx="996">
                  <c:v>-0.28361138701438898</c:v>
                </c:pt>
                <c:pt idx="997">
                  <c:v>-0.207916185259819</c:v>
                </c:pt>
                <c:pt idx="998">
                  <c:v>-0.31839781999588002</c:v>
                </c:pt>
                <c:pt idx="999">
                  <c:v>-0.320204228162766</c:v>
                </c:pt>
                <c:pt idx="1000">
                  <c:v>-0.28813558816909801</c:v>
                </c:pt>
                <c:pt idx="1001">
                  <c:v>-0.28498104214668302</c:v>
                </c:pt>
                <c:pt idx="1002">
                  <c:v>-0.262807726860046</c:v>
                </c:pt>
                <c:pt idx="1003">
                  <c:v>-0.26448956131935097</c:v>
                </c:pt>
                <c:pt idx="1004">
                  <c:v>-0.137674421072006</c:v>
                </c:pt>
                <c:pt idx="1005">
                  <c:v>-0.26288041472434998</c:v>
                </c:pt>
                <c:pt idx="1006">
                  <c:v>-0.35078236460685702</c:v>
                </c:pt>
                <c:pt idx="1007">
                  <c:v>-0.25354212522506703</c:v>
                </c:pt>
                <c:pt idx="1008">
                  <c:v>-0.39066496491432201</c:v>
                </c:pt>
                <c:pt idx="1009">
                  <c:v>-0.46306306123733498</c:v>
                </c:pt>
                <c:pt idx="1010">
                  <c:v>-0.237645894289017</c:v>
                </c:pt>
                <c:pt idx="1011">
                  <c:v>-0.155526578426361</c:v>
                </c:pt>
                <c:pt idx="1012">
                  <c:v>-0.180808320641518</c:v>
                </c:pt>
                <c:pt idx="1013">
                  <c:v>1.5151515603065E-2</c:v>
                </c:pt>
                <c:pt idx="1014">
                  <c:v>7.9337015748024001E-2</c:v>
                </c:pt>
                <c:pt idx="1015">
                  <c:v>2.2697625681758E-2</c:v>
                </c:pt>
                <c:pt idx="1016">
                  <c:v>-0.17419677972793601</c:v>
                </c:pt>
                <c:pt idx="1017">
                  <c:v>-7.4388951063156003E-2</c:v>
                </c:pt>
                <c:pt idx="1018">
                  <c:v>-0.365583956241608</c:v>
                </c:pt>
                <c:pt idx="1019">
                  <c:v>-0.20079031586647</c:v>
                </c:pt>
                <c:pt idx="1020">
                  <c:v>-0.23096382617950401</c:v>
                </c:pt>
                <c:pt idx="1021">
                  <c:v>-0.20736728608608199</c:v>
                </c:pt>
                <c:pt idx="1022">
                  <c:v>-0.35063612461090099</c:v>
                </c:pt>
                <c:pt idx="1023">
                  <c:v>-0.32467532157897899</c:v>
                </c:pt>
                <c:pt idx="1024">
                  <c:v>7.9217150807380995E-2</c:v>
                </c:pt>
                <c:pt idx="1025">
                  <c:v>7.6656557619572005E-2</c:v>
                </c:pt>
                <c:pt idx="1026">
                  <c:v>-1.0282213799655E-2</c:v>
                </c:pt>
                <c:pt idx="1027">
                  <c:v>-0.15757291018962899</c:v>
                </c:pt>
                <c:pt idx="1028">
                  <c:v>-4.7669772058725003E-2</c:v>
                </c:pt>
                <c:pt idx="1029">
                  <c:v>-0.11325574666261699</c:v>
                </c:pt>
                <c:pt idx="1030">
                  <c:v>-0.111225016415119</c:v>
                </c:pt>
                <c:pt idx="1031">
                  <c:v>-7.3992997407913E-2</c:v>
                </c:pt>
                <c:pt idx="1032">
                  <c:v>-0.13199836015701299</c:v>
                </c:pt>
                <c:pt idx="1033">
                  <c:v>-0.187982141971588</c:v>
                </c:pt>
                <c:pt idx="1034">
                  <c:v>-0.26256158947944602</c:v>
                </c:pt>
                <c:pt idx="1035">
                  <c:v>-0.14446085691451999</c:v>
                </c:pt>
                <c:pt idx="1036">
                  <c:v>-0.17295661568641699</c:v>
                </c:pt>
                <c:pt idx="1037">
                  <c:v>-0.107684776186943</c:v>
                </c:pt>
                <c:pt idx="1038">
                  <c:v>-0.25834542512893699</c:v>
                </c:pt>
                <c:pt idx="1039">
                  <c:v>-0.31316727399826</c:v>
                </c:pt>
                <c:pt idx="1040">
                  <c:v>-0.27986347675323497</c:v>
                </c:pt>
                <c:pt idx="1041">
                  <c:v>0.101391650736332</c:v>
                </c:pt>
                <c:pt idx="1042">
                  <c:v>-0.31223723292350802</c:v>
                </c:pt>
                <c:pt idx="1043">
                  <c:v>-0.23368920385837599</c:v>
                </c:pt>
                <c:pt idx="1044">
                  <c:v>-0.26288095116615301</c:v>
                </c:pt>
                <c:pt idx="1045">
                  <c:v>-0.29450404644012501</c:v>
                </c:pt>
                <c:pt idx="1046">
                  <c:v>-0.24128113687038399</c:v>
                </c:pt>
                <c:pt idx="1047">
                  <c:v>-0.43739470839500399</c:v>
                </c:pt>
                <c:pt idx="1048">
                  <c:v>-0.18480701744556399</c:v>
                </c:pt>
                <c:pt idx="1049">
                  <c:v>-0.295733481645584</c:v>
                </c:pt>
                <c:pt idx="1050">
                  <c:v>-0.22814814746379899</c:v>
                </c:pt>
                <c:pt idx="1051">
                  <c:v>-0.32305395603179898</c:v>
                </c:pt>
                <c:pt idx="1052">
                  <c:v>-0.21122018992900801</c:v>
                </c:pt>
                <c:pt idx="1053">
                  <c:v>-0.10425239801406901</c:v>
                </c:pt>
                <c:pt idx="1054">
                  <c:v>-0.12033898383379001</c:v>
                </c:pt>
                <c:pt idx="1055">
                  <c:v>-0.25055679678916898</c:v>
                </c:pt>
                <c:pt idx="1056">
                  <c:v>-0.167990922927856</c:v>
                </c:pt>
                <c:pt idx="1057">
                  <c:v>0.24943163990974401</c:v>
                </c:pt>
                <c:pt idx="1058">
                  <c:v>-0.31707316637039201</c:v>
                </c:pt>
                <c:pt idx="1059">
                  <c:v>-0.37469851970672602</c:v>
                </c:pt>
                <c:pt idx="1060">
                  <c:v>-0.40102565288543701</c:v>
                </c:pt>
                <c:pt idx="1061">
                  <c:v>-0.460714280605316</c:v>
                </c:pt>
                <c:pt idx="1062">
                  <c:v>-0.27990135550499001</c:v>
                </c:pt>
                <c:pt idx="1063">
                  <c:v>-0.16837482154369399</c:v>
                </c:pt>
                <c:pt idx="1064">
                  <c:v>-0.36461389064788802</c:v>
                </c:pt>
                <c:pt idx="1065">
                  <c:v>-0.116731517016888</c:v>
                </c:pt>
                <c:pt idx="1066">
                  <c:v>3.7120360881089998E-2</c:v>
                </c:pt>
                <c:pt idx="1067">
                  <c:v>-0.183645188808441</c:v>
                </c:pt>
                <c:pt idx="1068">
                  <c:v>0.10577546805143399</c:v>
                </c:pt>
                <c:pt idx="1069">
                  <c:v>-0.103292740881443</c:v>
                </c:pt>
                <c:pt idx="1070">
                  <c:v>-7.4225321412086001E-2</c:v>
                </c:pt>
                <c:pt idx="1071">
                  <c:v>-0.12965582311153401</c:v>
                </c:pt>
                <c:pt idx="1072">
                  <c:v>-1.9547125324607E-2</c:v>
                </c:pt>
                <c:pt idx="1073">
                  <c:v>0.116512060165405</c:v>
                </c:pt>
                <c:pt idx="1074">
                  <c:v>-0.29177239537239102</c:v>
                </c:pt>
                <c:pt idx="1075">
                  <c:v>-0.24019926786422699</c:v>
                </c:pt>
                <c:pt idx="1076">
                  <c:v>-0.30755710601806602</c:v>
                </c:pt>
                <c:pt idx="1077">
                  <c:v>-0.35519802570343001</c:v>
                </c:pt>
                <c:pt idx="1078">
                  <c:v>-0.16633793711662301</c:v>
                </c:pt>
                <c:pt idx="1079">
                  <c:v>-0.27060133218765298</c:v>
                </c:pt>
                <c:pt idx="1080">
                  <c:v>-0.29281046986579901</c:v>
                </c:pt>
                <c:pt idx="1081">
                  <c:v>-0.308141529560089</c:v>
                </c:pt>
                <c:pt idx="1082">
                  <c:v>-0.249106079339981</c:v>
                </c:pt>
                <c:pt idx="1083">
                  <c:v>-0.31581178307533297</c:v>
                </c:pt>
                <c:pt idx="1084">
                  <c:v>-0.41055184602737399</c:v>
                </c:pt>
                <c:pt idx="1085">
                  <c:v>-0.26721543073654203</c:v>
                </c:pt>
                <c:pt idx="1086">
                  <c:v>-0.26532292366027799</c:v>
                </c:pt>
                <c:pt idx="1087">
                  <c:v>-0.35607421398162797</c:v>
                </c:pt>
                <c:pt idx="1088">
                  <c:v>-0.20657612383365601</c:v>
                </c:pt>
                <c:pt idx="1089">
                  <c:v>-0.36210316419601402</c:v>
                </c:pt>
                <c:pt idx="1090">
                  <c:v>-0.26640570163726801</c:v>
                </c:pt>
                <c:pt idx="1091">
                  <c:v>-0.175320133566856</c:v>
                </c:pt>
                <c:pt idx="1092">
                  <c:v>-1.0297146625817001E-2</c:v>
                </c:pt>
                <c:pt idx="1093">
                  <c:v>-9.1956675052643003E-2</c:v>
                </c:pt>
                <c:pt idx="1094">
                  <c:v>1.5457788482307999E-2</c:v>
                </c:pt>
                <c:pt idx="1095">
                  <c:v>-8.7140221148730001E-3</c:v>
                </c:pt>
                <c:pt idx="1096">
                  <c:v>-0.115617595613003</c:v>
                </c:pt>
                <c:pt idx="1097">
                  <c:v>-0.16019943356513999</c:v>
                </c:pt>
                <c:pt idx="1098">
                  <c:v>-0.172470077872276</c:v>
                </c:pt>
                <c:pt idx="1099">
                  <c:v>-0.28107157349586498</c:v>
                </c:pt>
                <c:pt idx="1100">
                  <c:v>-3.0480369925499001E-2</c:v>
                </c:pt>
                <c:pt idx="1101">
                  <c:v>-0.25837320089340199</c:v>
                </c:pt>
                <c:pt idx="1102">
                  <c:v>-0.180415824055672</c:v>
                </c:pt>
                <c:pt idx="1103">
                  <c:v>-0.43020486831665</c:v>
                </c:pt>
                <c:pt idx="1104">
                  <c:v>-0.13806998729705799</c:v>
                </c:pt>
                <c:pt idx="1105">
                  <c:v>-0.20520606637000999</c:v>
                </c:pt>
                <c:pt idx="1106">
                  <c:v>-0.36892360448837302</c:v>
                </c:pt>
                <c:pt idx="1107">
                  <c:v>-1.3886010274291E-2</c:v>
                </c:pt>
                <c:pt idx="1108">
                  <c:v>-0.149082571268082</c:v>
                </c:pt>
                <c:pt idx="1109">
                  <c:v>-0.33847340941429099</c:v>
                </c:pt>
                <c:pt idx="1110">
                  <c:v>-0.29342445731163003</c:v>
                </c:pt>
                <c:pt idx="1111">
                  <c:v>-0.32689210772514299</c:v>
                </c:pt>
                <c:pt idx="1112">
                  <c:v>-0.159061834216118</c:v>
                </c:pt>
                <c:pt idx="1113">
                  <c:v>-0.28696259856224099</c:v>
                </c:pt>
                <c:pt idx="1114">
                  <c:v>-0.28630706667900102</c:v>
                </c:pt>
                <c:pt idx="1115">
                  <c:v>-0.30130058526992798</c:v>
                </c:pt>
                <c:pt idx="1116">
                  <c:v>-0.32305687665939298</c:v>
                </c:pt>
                <c:pt idx="1117">
                  <c:v>-0.307590752840042</c:v>
                </c:pt>
                <c:pt idx="1118">
                  <c:v>-0.27340823411941501</c:v>
                </c:pt>
                <c:pt idx="1119">
                  <c:v>-7.9495877027511999E-2</c:v>
                </c:pt>
                <c:pt idx="1120">
                  <c:v>-0.231458440423012</c:v>
                </c:pt>
                <c:pt idx="1121">
                  <c:v>-0.25376883149147</c:v>
                </c:pt>
                <c:pt idx="1122">
                  <c:v>-0.127078056335449</c:v>
                </c:pt>
                <c:pt idx="1123">
                  <c:v>-0.30649986863136303</c:v>
                </c:pt>
                <c:pt idx="1124">
                  <c:v>-0.28153234720230103</c:v>
                </c:pt>
                <c:pt idx="1125">
                  <c:v>-9.7262665629386999E-2</c:v>
                </c:pt>
                <c:pt idx="1126">
                  <c:v>5.2505966275930002E-2</c:v>
                </c:pt>
                <c:pt idx="1127">
                  <c:v>-0.31875911355018599</c:v>
                </c:pt>
                <c:pt idx="1128">
                  <c:v>-7.1132190525532005E-2</c:v>
                </c:pt>
                <c:pt idx="1129">
                  <c:v>-0.17881944775581399</c:v>
                </c:pt>
                <c:pt idx="1130">
                  <c:v>-8.8668763637543002E-2</c:v>
                </c:pt>
                <c:pt idx="1131">
                  <c:v>-0.10397111624479299</c:v>
                </c:pt>
                <c:pt idx="1132">
                  <c:v>-0.30316004157066301</c:v>
                </c:pt>
                <c:pt idx="1133">
                  <c:v>-0.35319581627845797</c:v>
                </c:pt>
                <c:pt idx="1134">
                  <c:v>-0.236842110753059</c:v>
                </c:pt>
                <c:pt idx="1135">
                  <c:v>-8.2221262156963001E-2</c:v>
                </c:pt>
                <c:pt idx="1136">
                  <c:v>-0.243711337447166</c:v>
                </c:pt>
                <c:pt idx="1137">
                  <c:v>-0.16908644139766699</c:v>
                </c:pt>
                <c:pt idx="1138">
                  <c:v>-8.2644626498222004E-2</c:v>
                </c:pt>
                <c:pt idx="1139">
                  <c:v>-4.8218030482531003E-2</c:v>
                </c:pt>
                <c:pt idx="1140">
                  <c:v>-0.25666412711143499</c:v>
                </c:pt>
                <c:pt idx="1141">
                  <c:v>-0.31884789466857899</c:v>
                </c:pt>
                <c:pt idx="1142">
                  <c:v>-0.26984128355979897</c:v>
                </c:pt>
                <c:pt idx="1143">
                  <c:v>-0.30563515424728399</c:v>
                </c:pt>
                <c:pt idx="1144">
                  <c:v>-0.32129031419754001</c:v>
                </c:pt>
                <c:pt idx="1145">
                  <c:v>-0.318624258041382</c:v>
                </c:pt>
                <c:pt idx="1146">
                  <c:v>-0.158861339092255</c:v>
                </c:pt>
                <c:pt idx="1147">
                  <c:v>-0.203332304954529</c:v>
                </c:pt>
                <c:pt idx="1148">
                  <c:v>-0.27375295758247398</c:v>
                </c:pt>
                <c:pt idx="1149">
                  <c:v>-0.342071622610092</c:v>
                </c:pt>
                <c:pt idx="1150">
                  <c:v>-0.16789920628070801</c:v>
                </c:pt>
                <c:pt idx="1151">
                  <c:v>-0.20340426266193401</c:v>
                </c:pt>
                <c:pt idx="1152">
                  <c:v>-0.24701105058193201</c:v>
                </c:pt>
                <c:pt idx="1153">
                  <c:v>-0.21363258361816401</c:v>
                </c:pt>
                <c:pt idx="1154">
                  <c:v>1.8159434199333E-2</c:v>
                </c:pt>
                <c:pt idx="1155">
                  <c:v>-0.34212231636047402</c:v>
                </c:pt>
                <c:pt idx="1156">
                  <c:v>-0.19962643086910201</c:v>
                </c:pt>
                <c:pt idx="1157">
                  <c:v>-0.23313716053962699</c:v>
                </c:pt>
                <c:pt idx="1158">
                  <c:v>-0.161310449242592</c:v>
                </c:pt>
                <c:pt idx="1159">
                  <c:v>-0.26656234264373802</c:v>
                </c:pt>
                <c:pt idx="1160">
                  <c:v>-0.180456027388573</c:v>
                </c:pt>
                <c:pt idx="1161">
                  <c:v>-0.14513275027275099</c:v>
                </c:pt>
                <c:pt idx="1162">
                  <c:v>-0.27622789144516002</c:v>
                </c:pt>
                <c:pt idx="1163">
                  <c:v>-0.22738267481327101</c:v>
                </c:pt>
                <c:pt idx="1164">
                  <c:v>-0.283889770507812</c:v>
                </c:pt>
                <c:pt idx="1165">
                  <c:v>-0.25113365054130599</c:v>
                </c:pt>
                <c:pt idx="1166">
                  <c:v>-0.30150997638702398</c:v>
                </c:pt>
                <c:pt idx="1167">
                  <c:v>-0.34858518838882402</c:v>
                </c:pt>
                <c:pt idx="1168">
                  <c:v>-0.19053946435451499</c:v>
                </c:pt>
                <c:pt idx="1169">
                  <c:v>-0.20681674778461501</c:v>
                </c:pt>
                <c:pt idx="1170">
                  <c:v>-0.33142676949500999</c:v>
                </c:pt>
                <c:pt idx="1171">
                  <c:v>-0.18112300336360901</c:v>
                </c:pt>
                <c:pt idx="1172">
                  <c:v>-0.15509086847305301</c:v>
                </c:pt>
                <c:pt idx="1173">
                  <c:v>-0.22252142429351801</c:v>
                </c:pt>
                <c:pt idx="1174">
                  <c:v>2.8633406385778999E-2</c:v>
                </c:pt>
                <c:pt idx="1175">
                  <c:v>-0.364988803863525</c:v>
                </c:pt>
                <c:pt idx="1176">
                  <c:v>-1.9818799570203001E-2</c:v>
                </c:pt>
                <c:pt idx="1177">
                  <c:v>-9.5867767930031003E-2</c:v>
                </c:pt>
                <c:pt idx="1178">
                  <c:v>-0.26545238494873002</c:v>
                </c:pt>
                <c:pt idx="1179">
                  <c:v>-0.21605916321277599</c:v>
                </c:pt>
                <c:pt idx="1180">
                  <c:v>-0.26508834958076499</c:v>
                </c:pt>
                <c:pt idx="1181">
                  <c:v>-0.35638543963432301</c:v>
                </c:pt>
                <c:pt idx="1182">
                  <c:v>-0.29134833812713601</c:v>
                </c:pt>
                <c:pt idx="1183">
                  <c:v>-0.18491820991039301</c:v>
                </c:pt>
                <c:pt idx="1184">
                  <c:v>-0.36765241622924799</c:v>
                </c:pt>
                <c:pt idx="1185">
                  <c:v>-2.6055237278342001E-2</c:v>
                </c:pt>
                <c:pt idx="1186">
                  <c:v>-0.30694442987442</c:v>
                </c:pt>
                <c:pt idx="1187">
                  <c:v>-0.107076101005077</c:v>
                </c:pt>
                <c:pt idx="1188">
                  <c:v>-0.104357182979584</c:v>
                </c:pt>
                <c:pt idx="1189">
                  <c:v>-0.336101293563843</c:v>
                </c:pt>
                <c:pt idx="1190">
                  <c:v>-5.9845108538866001E-2</c:v>
                </c:pt>
                <c:pt idx="1191">
                  <c:v>-1.6814797418189999E-3</c:v>
                </c:pt>
                <c:pt idx="1192">
                  <c:v>-0.11415196210146</c:v>
                </c:pt>
                <c:pt idx="1193">
                  <c:v>-0.24808184802532199</c:v>
                </c:pt>
                <c:pt idx="1194">
                  <c:v>5.0175774842500999E-2</c:v>
                </c:pt>
                <c:pt idx="1195">
                  <c:v>-2.5560112670064E-2</c:v>
                </c:pt>
                <c:pt idx="1196">
                  <c:v>-7.5379937887191995E-2</c:v>
                </c:pt>
                <c:pt idx="1197">
                  <c:v>-0.22755417227745101</c:v>
                </c:pt>
                <c:pt idx="1198">
                  <c:v>-0.117478512227535</c:v>
                </c:pt>
                <c:pt idx="1199">
                  <c:v>-0.18029275536537201</c:v>
                </c:pt>
                <c:pt idx="1200">
                  <c:v>-0.102189779281616</c:v>
                </c:pt>
                <c:pt idx="1201">
                  <c:v>-0.29085302352905301</c:v>
                </c:pt>
                <c:pt idx="1202">
                  <c:v>-0.23941068351268799</c:v>
                </c:pt>
                <c:pt idx="1203">
                  <c:v>-5.1282052882019999E-3</c:v>
                </c:pt>
                <c:pt idx="1204">
                  <c:v>-2.0666180178523001E-2</c:v>
                </c:pt>
              </c:numCache>
            </c:numRef>
          </c:xVal>
          <c:yVal>
            <c:numRef>
              <c:f>'2018'!$K$2:$K$1206</c:f>
              <c:numCache>
                <c:formatCode>General</c:formatCode>
                <c:ptCount val="1205"/>
                <c:pt idx="0">
                  <c:v>27.203999216267501</c:v>
                </c:pt>
                <c:pt idx="1">
                  <c:v>27.8064444829749</c:v>
                </c:pt>
                <c:pt idx="2">
                  <c:v>29.440322961875399</c:v>
                </c:pt>
                <c:pt idx="3">
                  <c:v>26.540087737615401</c:v>
                </c:pt>
                <c:pt idx="4">
                  <c:v>26.499905691135499</c:v>
                </c:pt>
                <c:pt idx="5">
                  <c:v>26.071792236706099</c:v>
                </c:pt>
                <c:pt idx="6">
                  <c:v>26.5242517894557</c:v>
                </c:pt>
                <c:pt idx="7">
                  <c:v>26.120695931407202</c:v>
                </c:pt>
                <c:pt idx="8">
                  <c:v>26.046691145767198</c:v>
                </c:pt>
                <c:pt idx="9">
                  <c:v>29.025936356671</c:v>
                </c:pt>
                <c:pt idx="10">
                  <c:v>27.924969496776001</c:v>
                </c:pt>
                <c:pt idx="11">
                  <c:v>29.038607261682301</c:v>
                </c:pt>
                <c:pt idx="12">
                  <c:v>29.010704664587099</c:v>
                </c:pt>
                <c:pt idx="13">
                  <c:v>29.133761211071501</c:v>
                </c:pt>
                <c:pt idx="14">
                  <c:v>27.2017491105399</c:v>
                </c:pt>
                <c:pt idx="15">
                  <c:v>28.553941430864999</c:v>
                </c:pt>
                <c:pt idx="16">
                  <c:v>27.605241625263201</c:v>
                </c:pt>
                <c:pt idx="17">
                  <c:v>28.715876626684999</c:v>
                </c:pt>
                <c:pt idx="18">
                  <c:v>26.613742042701102</c:v>
                </c:pt>
                <c:pt idx="19">
                  <c:v>26.524707466989</c:v>
                </c:pt>
                <c:pt idx="20">
                  <c:v>25.103539010487101</c:v>
                </c:pt>
                <c:pt idx="21">
                  <c:v>25.032907229665302</c:v>
                </c:pt>
                <c:pt idx="22">
                  <c:v>24.595198366940998</c:v>
                </c:pt>
                <c:pt idx="23">
                  <c:v>25.2452839882639</c:v>
                </c:pt>
                <c:pt idx="24">
                  <c:v>24.774877693791399</c:v>
                </c:pt>
                <c:pt idx="25">
                  <c:v>27.2203152590915</c:v>
                </c:pt>
                <c:pt idx="26">
                  <c:v>25.836572604783001</c:v>
                </c:pt>
                <c:pt idx="27">
                  <c:v>25.147677492255401</c:v>
                </c:pt>
                <c:pt idx="28">
                  <c:v>25.152740950193699</c:v>
                </c:pt>
                <c:pt idx="29">
                  <c:v>26.0391015420328</c:v>
                </c:pt>
                <c:pt idx="30">
                  <c:v>27.022463020307001</c:v>
                </c:pt>
                <c:pt idx="31">
                  <c:v>28.738931388471698</c:v>
                </c:pt>
                <c:pt idx="32">
                  <c:v>29.019870943238299</c:v>
                </c:pt>
                <c:pt idx="33">
                  <c:v>27.0149676521903</c:v>
                </c:pt>
                <c:pt idx="34">
                  <c:v>29.337875810690701</c:v>
                </c:pt>
                <c:pt idx="35">
                  <c:v>29.542615087979399</c:v>
                </c:pt>
                <c:pt idx="36">
                  <c:v>27.4436011394201</c:v>
                </c:pt>
                <c:pt idx="37">
                  <c:v>25.9783505096329</c:v>
                </c:pt>
                <c:pt idx="38">
                  <c:v>29.642457557796799</c:v>
                </c:pt>
                <c:pt idx="39">
                  <c:v>29.137460453192801</c:v>
                </c:pt>
                <c:pt idx="40">
                  <c:v>28.618302427351399</c:v>
                </c:pt>
                <c:pt idx="41">
                  <c:v>26.9932179073624</c:v>
                </c:pt>
                <c:pt idx="42">
                  <c:v>26.366548280391399</c:v>
                </c:pt>
                <c:pt idx="43">
                  <c:v>26.677981177847599</c:v>
                </c:pt>
                <c:pt idx="44">
                  <c:v>26.2889530588625</c:v>
                </c:pt>
                <c:pt idx="45">
                  <c:v>25.892702069006098</c:v>
                </c:pt>
                <c:pt idx="46">
                  <c:v>24.758036052285298</c:v>
                </c:pt>
                <c:pt idx="47">
                  <c:v>24.964910699213998</c:v>
                </c:pt>
                <c:pt idx="48">
                  <c:v>26.2851772930427</c:v>
                </c:pt>
                <c:pt idx="49">
                  <c:v>27.873574489091101</c:v>
                </c:pt>
                <c:pt idx="50">
                  <c:v>27.7036879369684</c:v>
                </c:pt>
                <c:pt idx="51">
                  <c:v>25.556338990542901</c:v>
                </c:pt>
                <c:pt idx="52">
                  <c:v>25.3599242983008</c:v>
                </c:pt>
                <c:pt idx="53">
                  <c:v>25.954367211592601</c:v>
                </c:pt>
                <c:pt idx="54">
                  <c:v>28.028278849934502</c:v>
                </c:pt>
                <c:pt idx="55">
                  <c:v>28.533127181650698</c:v>
                </c:pt>
                <c:pt idx="56">
                  <c:v>28.929675800147599</c:v>
                </c:pt>
                <c:pt idx="57">
                  <c:v>29.5354945515863</c:v>
                </c:pt>
                <c:pt idx="58">
                  <c:v>28.014970066613301</c:v>
                </c:pt>
                <c:pt idx="59">
                  <c:v>28.129481827626901</c:v>
                </c:pt>
                <c:pt idx="60">
                  <c:v>26.386909722330198</c:v>
                </c:pt>
                <c:pt idx="61">
                  <c:v>27.222326576610399</c:v>
                </c:pt>
                <c:pt idx="62">
                  <c:v>29.0381561698211</c:v>
                </c:pt>
                <c:pt idx="63">
                  <c:v>28.940000755782702</c:v>
                </c:pt>
                <c:pt idx="64">
                  <c:v>28.5402391596079</c:v>
                </c:pt>
                <c:pt idx="65">
                  <c:v>28.029872968696299</c:v>
                </c:pt>
                <c:pt idx="66">
                  <c:v>28.522793017542401</c:v>
                </c:pt>
                <c:pt idx="67">
                  <c:v>27.610664201702502</c:v>
                </c:pt>
                <c:pt idx="68">
                  <c:v>26.449623208337201</c:v>
                </c:pt>
                <c:pt idx="69">
                  <c:v>27.709295846028599</c:v>
                </c:pt>
                <c:pt idx="70">
                  <c:v>24.962068312361598</c:v>
                </c:pt>
                <c:pt idx="71">
                  <c:v>26.219966636435501</c:v>
                </c:pt>
                <c:pt idx="72">
                  <c:v>27.2339210557661</c:v>
                </c:pt>
                <c:pt idx="73">
                  <c:v>27.0273382925105</c:v>
                </c:pt>
                <c:pt idx="74">
                  <c:v>27.050972103157701</c:v>
                </c:pt>
                <c:pt idx="75">
                  <c:v>27.111709007382</c:v>
                </c:pt>
                <c:pt idx="76">
                  <c:v>25.861351945316201</c:v>
                </c:pt>
                <c:pt idx="77">
                  <c:v>26.0668714444163</c:v>
                </c:pt>
                <c:pt idx="78">
                  <c:v>25.4073919018964</c:v>
                </c:pt>
                <c:pt idx="79">
                  <c:v>26.59716852835</c:v>
                </c:pt>
                <c:pt idx="80">
                  <c:v>27.708071082051301</c:v>
                </c:pt>
                <c:pt idx="81">
                  <c:v>26.056335305034199</c:v>
                </c:pt>
                <c:pt idx="82">
                  <c:v>30.1471774396305</c:v>
                </c:pt>
                <c:pt idx="83">
                  <c:v>29.033427626710601</c:v>
                </c:pt>
                <c:pt idx="84">
                  <c:v>28.330192476284498</c:v>
                </c:pt>
                <c:pt idx="85">
                  <c:v>27.929159403659</c:v>
                </c:pt>
                <c:pt idx="86">
                  <c:v>28.416843299644299</c:v>
                </c:pt>
                <c:pt idx="87">
                  <c:v>28.209850720002699</c:v>
                </c:pt>
                <c:pt idx="88">
                  <c:v>30.1419897665257</c:v>
                </c:pt>
                <c:pt idx="89">
                  <c:v>28.120589683973499</c:v>
                </c:pt>
                <c:pt idx="90">
                  <c:v>28.429702416956001</c:v>
                </c:pt>
                <c:pt idx="91">
                  <c:v>28.057128886499399</c:v>
                </c:pt>
                <c:pt idx="92">
                  <c:v>28.072363359539299</c:v>
                </c:pt>
                <c:pt idx="93">
                  <c:v>29.912081322333101</c:v>
                </c:pt>
                <c:pt idx="94">
                  <c:v>28.338820163233802</c:v>
                </c:pt>
                <c:pt idx="95">
                  <c:v>28.132184306832901</c:v>
                </c:pt>
                <c:pt idx="96">
                  <c:v>28.130403380583601</c:v>
                </c:pt>
                <c:pt idx="97">
                  <c:v>28.742387375842299</c:v>
                </c:pt>
                <c:pt idx="98">
                  <c:v>26.977699141740501</c:v>
                </c:pt>
                <c:pt idx="99">
                  <c:v>26.6926324581435</c:v>
                </c:pt>
                <c:pt idx="100">
                  <c:v>26.827250010023299</c:v>
                </c:pt>
                <c:pt idx="101">
                  <c:v>26.654005875804401</c:v>
                </c:pt>
                <c:pt idx="102">
                  <c:v>28.059967901116899</c:v>
                </c:pt>
                <c:pt idx="103">
                  <c:v>27.253024426034401</c:v>
                </c:pt>
                <c:pt idx="104">
                  <c:v>26.142078657314599</c:v>
                </c:pt>
                <c:pt idx="105">
                  <c:v>27.042540199998601</c:v>
                </c:pt>
                <c:pt idx="106">
                  <c:v>27.367401343620099</c:v>
                </c:pt>
                <c:pt idx="107">
                  <c:v>27.451965568245299</c:v>
                </c:pt>
                <c:pt idx="108">
                  <c:v>27.104348949328202</c:v>
                </c:pt>
                <c:pt idx="109">
                  <c:v>27.2116510573927</c:v>
                </c:pt>
                <c:pt idx="110">
                  <c:v>27.2505424875202</c:v>
                </c:pt>
                <c:pt idx="111">
                  <c:v>27.001997008810601</c:v>
                </c:pt>
                <c:pt idx="112">
                  <c:v>25.0986867126928</c:v>
                </c:pt>
                <c:pt idx="113">
                  <c:v>26.132789255799501</c:v>
                </c:pt>
                <c:pt idx="114">
                  <c:v>26.973805206773999</c:v>
                </c:pt>
                <c:pt idx="115">
                  <c:v>26.589971812081</c:v>
                </c:pt>
                <c:pt idx="116">
                  <c:v>27.599590324663101</c:v>
                </c:pt>
                <c:pt idx="117">
                  <c:v>27.920953547902201</c:v>
                </c:pt>
                <c:pt idx="118">
                  <c:v>29.7359298756984</c:v>
                </c:pt>
                <c:pt idx="119">
                  <c:v>29.7214594411234</c:v>
                </c:pt>
                <c:pt idx="120">
                  <c:v>27.710119395715701</c:v>
                </c:pt>
                <c:pt idx="121">
                  <c:v>27.7176922055563</c:v>
                </c:pt>
                <c:pt idx="122">
                  <c:v>27.8106373498618</c:v>
                </c:pt>
                <c:pt idx="123">
                  <c:v>29.023614274922799</c:v>
                </c:pt>
                <c:pt idx="124">
                  <c:v>28.517546394837101</c:v>
                </c:pt>
                <c:pt idx="125">
                  <c:v>28.432780792216999</c:v>
                </c:pt>
                <c:pt idx="126">
                  <c:v>28.4305136509414</c:v>
                </c:pt>
                <c:pt idx="127">
                  <c:v>28.823722126539199</c:v>
                </c:pt>
                <c:pt idx="128">
                  <c:v>28.323764747592499</c:v>
                </c:pt>
                <c:pt idx="129">
                  <c:v>28.5587459810403</c:v>
                </c:pt>
                <c:pt idx="130">
                  <c:v>29.040544845018001</c:v>
                </c:pt>
                <c:pt idx="131">
                  <c:v>28.0240691287669</c:v>
                </c:pt>
                <c:pt idx="132">
                  <c:v>28.257000671999901</c:v>
                </c:pt>
                <c:pt idx="133">
                  <c:v>28.133530037918099</c:v>
                </c:pt>
                <c:pt idx="134">
                  <c:v>28.035423047947301</c:v>
                </c:pt>
                <c:pt idx="135">
                  <c:v>28.027736555972801</c:v>
                </c:pt>
                <c:pt idx="136">
                  <c:v>29.023379016341298</c:v>
                </c:pt>
                <c:pt idx="137">
                  <c:v>28.818583942638501</c:v>
                </c:pt>
                <c:pt idx="138">
                  <c:v>27.7061391956608</c:v>
                </c:pt>
                <c:pt idx="139">
                  <c:v>27.602349199195601</c:v>
                </c:pt>
                <c:pt idx="140">
                  <c:v>27.817511018649601</c:v>
                </c:pt>
                <c:pt idx="141">
                  <c:v>28.223618243937999</c:v>
                </c:pt>
                <c:pt idx="142">
                  <c:v>27.0191392766577</c:v>
                </c:pt>
                <c:pt idx="143">
                  <c:v>27.9950553948417</c:v>
                </c:pt>
                <c:pt idx="144">
                  <c:v>26.881831947471401</c:v>
                </c:pt>
                <c:pt idx="145">
                  <c:v>26.938523902364899</c:v>
                </c:pt>
                <c:pt idx="146">
                  <c:v>26.1996881451681</c:v>
                </c:pt>
                <c:pt idx="147">
                  <c:v>27.534435877093301</c:v>
                </c:pt>
                <c:pt idx="148">
                  <c:v>27.030996874499898</c:v>
                </c:pt>
                <c:pt idx="149">
                  <c:v>27.032534800614801</c:v>
                </c:pt>
                <c:pt idx="150">
                  <c:v>27.754545295106801</c:v>
                </c:pt>
                <c:pt idx="151">
                  <c:v>27.1105753963813</c:v>
                </c:pt>
                <c:pt idx="152">
                  <c:v>27.293600654562098</c:v>
                </c:pt>
                <c:pt idx="153">
                  <c:v>26.298858177056001</c:v>
                </c:pt>
                <c:pt idx="154">
                  <c:v>26.426002585191402</c:v>
                </c:pt>
                <c:pt idx="155">
                  <c:v>26.919557648624401</c:v>
                </c:pt>
                <c:pt idx="156">
                  <c:v>27.127529190533501</c:v>
                </c:pt>
                <c:pt idx="157">
                  <c:v>26.8552910376164</c:v>
                </c:pt>
                <c:pt idx="158">
                  <c:v>28.542506915939398</c:v>
                </c:pt>
                <c:pt idx="159">
                  <c:v>28.640764840498399</c:v>
                </c:pt>
                <c:pt idx="160">
                  <c:v>28.839421687499101</c:v>
                </c:pt>
                <c:pt idx="161">
                  <c:v>28.4335338505743</c:v>
                </c:pt>
                <c:pt idx="162">
                  <c:v>28.3364547599632</c:v>
                </c:pt>
                <c:pt idx="163">
                  <c:v>28.024805173190099</c:v>
                </c:pt>
                <c:pt idx="164">
                  <c:v>28.317756004179198</c:v>
                </c:pt>
                <c:pt idx="165">
                  <c:v>28.631986172762499</c:v>
                </c:pt>
                <c:pt idx="166">
                  <c:v>28.416458358499401</c:v>
                </c:pt>
                <c:pt idx="167">
                  <c:v>28.028299364945902</c:v>
                </c:pt>
                <c:pt idx="168">
                  <c:v>28.337118341768299</c:v>
                </c:pt>
                <c:pt idx="169">
                  <c:v>27.9279681039365</c:v>
                </c:pt>
                <c:pt idx="170">
                  <c:v>27.821461053997201</c:v>
                </c:pt>
                <c:pt idx="171">
                  <c:v>26.919321804096999</c:v>
                </c:pt>
                <c:pt idx="172">
                  <c:v>28.0094989124233</c:v>
                </c:pt>
                <c:pt idx="173">
                  <c:v>28.125277103582</c:v>
                </c:pt>
                <c:pt idx="174">
                  <c:v>27.519518948475799</c:v>
                </c:pt>
                <c:pt idx="175">
                  <c:v>28.0210866865295</c:v>
                </c:pt>
                <c:pt idx="176">
                  <c:v>27.930403875906801</c:v>
                </c:pt>
                <c:pt idx="177">
                  <c:v>28.229131718307698</c:v>
                </c:pt>
                <c:pt idx="178">
                  <c:v>30.047890192032899</c:v>
                </c:pt>
                <c:pt idx="179">
                  <c:v>28.830909495677599</c:v>
                </c:pt>
                <c:pt idx="180">
                  <c:v>27.0613492890777</c:v>
                </c:pt>
                <c:pt idx="181">
                  <c:v>29.121247574162901</c:v>
                </c:pt>
                <c:pt idx="182">
                  <c:v>29.441087558076301</c:v>
                </c:pt>
                <c:pt idx="183">
                  <c:v>29.5406679473144</c:v>
                </c:pt>
                <c:pt idx="184">
                  <c:v>25.514156540028701</c:v>
                </c:pt>
                <c:pt idx="185">
                  <c:v>29.8721703358779</c:v>
                </c:pt>
                <c:pt idx="186">
                  <c:v>25.972483670422299</c:v>
                </c:pt>
                <c:pt idx="187">
                  <c:v>27.715298002241799</c:v>
                </c:pt>
                <c:pt idx="188">
                  <c:v>26.322297797113102</c:v>
                </c:pt>
                <c:pt idx="189">
                  <c:v>27.7068811962437</c:v>
                </c:pt>
                <c:pt idx="190">
                  <c:v>26.536235392575701</c:v>
                </c:pt>
                <c:pt idx="191">
                  <c:v>26.5709775641017</c:v>
                </c:pt>
                <c:pt idx="192">
                  <c:v>27.766513601895099</c:v>
                </c:pt>
                <c:pt idx="193">
                  <c:v>27.052811936017701</c:v>
                </c:pt>
                <c:pt idx="194">
                  <c:v>26.2932844551895</c:v>
                </c:pt>
                <c:pt idx="195">
                  <c:v>25.9663224307672</c:v>
                </c:pt>
                <c:pt idx="196">
                  <c:v>27.865933089029301</c:v>
                </c:pt>
                <c:pt idx="197">
                  <c:v>27.323359134095998</c:v>
                </c:pt>
                <c:pt idx="198">
                  <c:v>29.105704064437401</c:v>
                </c:pt>
                <c:pt idx="199">
                  <c:v>27.2140406252757</c:v>
                </c:pt>
                <c:pt idx="200">
                  <c:v>29.1349327269598</c:v>
                </c:pt>
                <c:pt idx="201">
                  <c:v>29.0354179241052</c:v>
                </c:pt>
                <c:pt idx="202">
                  <c:v>30.651151145557101</c:v>
                </c:pt>
                <c:pt idx="203">
                  <c:v>28.1255337984669</c:v>
                </c:pt>
                <c:pt idx="204">
                  <c:v>28.829310167709401</c:v>
                </c:pt>
                <c:pt idx="205">
                  <c:v>28.841682747682199</c:v>
                </c:pt>
                <c:pt idx="206">
                  <c:v>28.321485421601899</c:v>
                </c:pt>
                <c:pt idx="207">
                  <c:v>28.527720883100798</c:v>
                </c:pt>
                <c:pt idx="208">
                  <c:v>28.941209646364399</c:v>
                </c:pt>
                <c:pt idx="209">
                  <c:v>28.034331694354101</c:v>
                </c:pt>
                <c:pt idx="210">
                  <c:v>27.830827666302302</c:v>
                </c:pt>
                <c:pt idx="211">
                  <c:v>27.725210586777798</c:v>
                </c:pt>
                <c:pt idx="212">
                  <c:v>27.214296881177201</c:v>
                </c:pt>
                <c:pt idx="213">
                  <c:v>26.490000330999202</c:v>
                </c:pt>
                <c:pt idx="214">
                  <c:v>27.826882885429399</c:v>
                </c:pt>
                <c:pt idx="215">
                  <c:v>27.3606876368756</c:v>
                </c:pt>
                <c:pt idx="216">
                  <c:v>27.484286444703098</c:v>
                </c:pt>
                <c:pt idx="217">
                  <c:v>27.415680198914401</c:v>
                </c:pt>
                <c:pt idx="218">
                  <c:v>28.221503962077101</c:v>
                </c:pt>
                <c:pt idx="219">
                  <c:v>27.7324465858661</c:v>
                </c:pt>
                <c:pt idx="220">
                  <c:v>27.204283719954098</c:v>
                </c:pt>
                <c:pt idx="221">
                  <c:v>29.026629938410501</c:v>
                </c:pt>
                <c:pt idx="222">
                  <c:v>29.112203664088199</c:v>
                </c:pt>
                <c:pt idx="223">
                  <c:v>28.8341882766113</c:v>
                </c:pt>
                <c:pt idx="224">
                  <c:v>29.4395458052701</c:v>
                </c:pt>
                <c:pt idx="225">
                  <c:v>29.017893624543699</c:v>
                </c:pt>
                <c:pt idx="226">
                  <c:v>27.871145999356902</c:v>
                </c:pt>
                <c:pt idx="227">
                  <c:v>29.2364298935527</c:v>
                </c:pt>
                <c:pt idx="228">
                  <c:v>28.4674647369791</c:v>
                </c:pt>
                <c:pt idx="229">
                  <c:v>28.3671482937985</c:v>
                </c:pt>
                <c:pt idx="230">
                  <c:v>26.742574894755599</c:v>
                </c:pt>
                <c:pt idx="231">
                  <c:v>29.0218829224358</c:v>
                </c:pt>
                <c:pt idx="232">
                  <c:v>27.745321046378901</c:v>
                </c:pt>
                <c:pt idx="233">
                  <c:v>26.9074759656935</c:v>
                </c:pt>
                <c:pt idx="234">
                  <c:v>25.617163093876101</c:v>
                </c:pt>
                <c:pt idx="235">
                  <c:v>26.816689525845501</c:v>
                </c:pt>
                <c:pt idx="236">
                  <c:v>26.2788981778844</c:v>
                </c:pt>
                <c:pt idx="237">
                  <c:v>27.533724337216501</c:v>
                </c:pt>
                <c:pt idx="238">
                  <c:v>27.130914678819899</c:v>
                </c:pt>
                <c:pt idx="239">
                  <c:v>26.902575097687901</c:v>
                </c:pt>
                <c:pt idx="240">
                  <c:v>26.182339743544201</c:v>
                </c:pt>
                <c:pt idx="241">
                  <c:v>28.4521971159276</c:v>
                </c:pt>
                <c:pt idx="242">
                  <c:v>27.806620756681401</c:v>
                </c:pt>
                <c:pt idx="243">
                  <c:v>28.632296549087201</c:v>
                </c:pt>
                <c:pt idx="244">
                  <c:v>29.131582265012</c:v>
                </c:pt>
                <c:pt idx="245">
                  <c:v>30.023036865718002</c:v>
                </c:pt>
                <c:pt idx="246">
                  <c:v>28.427775438954701</c:v>
                </c:pt>
                <c:pt idx="247">
                  <c:v>28.0215319011999</c:v>
                </c:pt>
                <c:pt idx="248">
                  <c:v>28.536743430915401</c:v>
                </c:pt>
                <c:pt idx="249">
                  <c:v>27.786088877716399</c:v>
                </c:pt>
                <c:pt idx="250">
                  <c:v>28.633458109966501</c:v>
                </c:pt>
                <c:pt idx="251">
                  <c:v>28.329725682050501</c:v>
                </c:pt>
                <c:pt idx="252">
                  <c:v>27.701469022459001</c:v>
                </c:pt>
                <c:pt idx="253">
                  <c:v>27.582113187834398</c:v>
                </c:pt>
                <c:pt idx="254">
                  <c:v>26.673537206461098</c:v>
                </c:pt>
                <c:pt idx="255">
                  <c:v>26.076258989262399</c:v>
                </c:pt>
                <c:pt idx="256">
                  <c:v>26.646177391565999</c:v>
                </c:pt>
                <c:pt idx="257">
                  <c:v>27.8436061610142</c:v>
                </c:pt>
                <c:pt idx="258">
                  <c:v>28.005791879259299</c:v>
                </c:pt>
                <c:pt idx="259">
                  <c:v>26.7885600736446</c:v>
                </c:pt>
                <c:pt idx="260">
                  <c:v>27.112242918139501</c:v>
                </c:pt>
                <c:pt idx="261">
                  <c:v>27.28540859872</c:v>
                </c:pt>
                <c:pt idx="262">
                  <c:v>27.203948567090499</c:v>
                </c:pt>
                <c:pt idx="263">
                  <c:v>27.169812213012801</c:v>
                </c:pt>
                <c:pt idx="264">
                  <c:v>28.025991009209701</c:v>
                </c:pt>
                <c:pt idx="265">
                  <c:v>27.915529417679899</c:v>
                </c:pt>
                <c:pt idx="266">
                  <c:v>28.537032547626101</c:v>
                </c:pt>
                <c:pt idx="267">
                  <c:v>29.4423021319969</c:v>
                </c:pt>
                <c:pt idx="268">
                  <c:v>26.574081650477201</c:v>
                </c:pt>
                <c:pt idx="269">
                  <c:v>26.545183893560701</c:v>
                </c:pt>
                <c:pt idx="270">
                  <c:v>29.7059995042084</c:v>
                </c:pt>
                <c:pt idx="271">
                  <c:v>29.622516287864698</c:v>
                </c:pt>
                <c:pt idx="272">
                  <c:v>28.3144551208057</c:v>
                </c:pt>
                <c:pt idx="273">
                  <c:v>29.434873665171398</c:v>
                </c:pt>
                <c:pt idx="274">
                  <c:v>28.102176344462499</c:v>
                </c:pt>
                <c:pt idx="275">
                  <c:v>27.248206158913401</c:v>
                </c:pt>
                <c:pt idx="276">
                  <c:v>27.722428942324701</c:v>
                </c:pt>
                <c:pt idx="277">
                  <c:v>26.146318888842899</c:v>
                </c:pt>
                <c:pt idx="278">
                  <c:v>26.732101339290601</c:v>
                </c:pt>
                <c:pt idx="279">
                  <c:v>26.0904386138868</c:v>
                </c:pt>
                <c:pt idx="280">
                  <c:v>26.998366970144801</c:v>
                </c:pt>
                <c:pt idx="281">
                  <c:v>26.631432266524602</c:v>
                </c:pt>
                <c:pt idx="282">
                  <c:v>26.764292860487998</c:v>
                </c:pt>
                <c:pt idx="283">
                  <c:v>26.547777391826202</c:v>
                </c:pt>
                <c:pt idx="284">
                  <c:v>26.857416004857601</c:v>
                </c:pt>
                <c:pt idx="285">
                  <c:v>26.132918433016499</c:v>
                </c:pt>
                <c:pt idx="286">
                  <c:v>29.4897823352789</c:v>
                </c:pt>
                <c:pt idx="287">
                  <c:v>29.216119900231899</c:v>
                </c:pt>
                <c:pt idx="288">
                  <c:v>28.902657423740099</c:v>
                </c:pt>
                <c:pt idx="289">
                  <c:v>28.3040375318093</c:v>
                </c:pt>
                <c:pt idx="290">
                  <c:v>28.142977505644001</c:v>
                </c:pt>
                <c:pt idx="291">
                  <c:v>29.040605293838301</c:v>
                </c:pt>
                <c:pt idx="292">
                  <c:v>28.105476524054001</c:v>
                </c:pt>
                <c:pt idx="293">
                  <c:v>27.159603613517501</c:v>
                </c:pt>
                <c:pt idx="294">
                  <c:v>28.300153288209501</c:v>
                </c:pt>
                <c:pt idx="295">
                  <c:v>26.883454326890401</c:v>
                </c:pt>
                <c:pt idx="296">
                  <c:v>28.2299573268747</c:v>
                </c:pt>
                <c:pt idx="297">
                  <c:v>27.652363430163</c:v>
                </c:pt>
                <c:pt idx="298">
                  <c:v>25.860085522519899</c:v>
                </c:pt>
                <c:pt idx="299">
                  <c:v>28.051136782106401</c:v>
                </c:pt>
                <c:pt idx="300">
                  <c:v>27.701859174330099</c:v>
                </c:pt>
                <c:pt idx="301">
                  <c:v>28.3355373132352</c:v>
                </c:pt>
                <c:pt idx="302">
                  <c:v>27.626775628533899</c:v>
                </c:pt>
                <c:pt idx="303">
                  <c:v>27.908827853693801</c:v>
                </c:pt>
                <c:pt idx="304">
                  <c:v>27.420330340272201</c:v>
                </c:pt>
                <c:pt idx="305">
                  <c:v>26.386747906218101</c:v>
                </c:pt>
                <c:pt idx="306">
                  <c:v>26.3956664483824</c:v>
                </c:pt>
                <c:pt idx="307">
                  <c:v>27.622493385823901</c:v>
                </c:pt>
                <c:pt idx="308">
                  <c:v>28.536386075774601</c:v>
                </c:pt>
                <c:pt idx="309">
                  <c:v>29.848412084122899</c:v>
                </c:pt>
                <c:pt idx="310">
                  <c:v>29.142212151290799</c:v>
                </c:pt>
                <c:pt idx="311">
                  <c:v>26.216168388720799</c:v>
                </c:pt>
                <c:pt idx="312">
                  <c:v>29.634648181645801</c:v>
                </c:pt>
                <c:pt idx="313">
                  <c:v>29.556135371235602</c:v>
                </c:pt>
                <c:pt idx="314">
                  <c:v>28.8052724626809</c:v>
                </c:pt>
                <c:pt idx="315">
                  <c:v>30.0541194628744</c:v>
                </c:pt>
                <c:pt idx="316">
                  <c:v>27.9310522153128</c:v>
                </c:pt>
                <c:pt idx="317">
                  <c:v>28.424440030700801</c:v>
                </c:pt>
                <c:pt idx="318">
                  <c:v>28.922631177673701</c:v>
                </c:pt>
                <c:pt idx="319">
                  <c:v>26.5574768907451</c:v>
                </c:pt>
                <c:pt idx="320">
                  <c:v>26.472311338532499</c:v>
                </c:pt>
                <c:pt idx="321">
                  <c:v>26.208678213439601</c:v>
                </c:pt>
                <c:pt idx="322">
                  <c:v>26.692136073563301</c:v>
                </c:pt>
                <c:pt idx="323">
                  <c:v>26.2612695261551</c:v>
                </c:pt>
                <c:pt idx="324">
                  <c:v>26.1605673678222</c:v>
                </c:pt>
                <c:pt idx="325">
                  <c:v>26.449262218286002</c:v>
                </c:pt>
                <c:pt idx="326">
                  <c:v>27.691927828691199</c:v>
                </c:pt>
                <c:pt idx="327">
                  <c:v>26.7464433443287</c:v>
                </c:pt>
                <c:pt idx="328">
                  <c:v>27.398654760038699</c:v>
                </c:pt>
                <c:pt idx="329">
                  <c:v>26.822502432057501</c:v>
                </c:pt>
                <c:pt idx="330">
                  <c:v>27.349392923528502</c:v>
                </c:pt>
                <c:pt idx="331">
                  <c:v>27.416222013964202</c:v>
                </c:pt>
                <c:pt idx="332">
                  <c:v>27.129096947002498</c:v>
                </c:pt>
                <c:pt idx="333">
                  <c:v>28.374820250823699</c:v>
                </c:pt>
                <c:pt idx="334">
                  <c:v>29.029139389519301</c:v>
                </c:pt>
                <c:pt idx="335">
                  <c:v>28.125341978410301</c:v>
                </c:pt>
                <c:pt idx="336">
                  <c:v>28.306405016308101</c:v>
                </c:pt>
                <c:pt idx="337">
                  <c:v>27.273204269124498</c:v>
                </c:pt>
                <c:pt idx="338">
                  <c:v>27.321003360199601</c:v>
                </c:pt>
                <c:pt idx="339">
                  <c:v>28.0441237531276</c:v>
                </c:pt>
                <c:pt idx="340">
                  <c:v>28.644064620601998</c:v>
                </c:pt>
                <c:pt idx="341">
                  <c:v>28.123100589066301</c:v>
                </c:pt>
                <c:pt idx="342">
                  <c:v>27.721746157281199</c:v>
                </c:pt>
                <c:pt idx="343">
                  <c:v>28.028077800603501</c:v>
                </c:pt>
                <c:pt idx="344">
                  <c:v>27.529030598467799</c:v>
                </c:pt>
                <c:pt idx="345">
                  <c:v>27.8293525280382</c:v>
                </c:pt>
                <c:pt idx="346">
                  <c:v>27.148719423589601</c:v>
                </c:pt>
                <c:pt idx="347">
                  <c:v>27.815215021702802</c:v>
                </c:pt>
                <c:pt idx="348">
                  <c:v>26.242714667403099</c:v>
                </c:pt>
                <c:pt idx="349">
                  <c:v>27.288660165419699</c:v>
                </c:pt>
                <c:pt idx="350">
                  <c:v>27.3840146437946</c:v>
                </c:pt>
                <c:pt idx="351">
                  <c:v>28.638250402945602</c:v>
                </c:pt>
                <c:pt idx="352">
                  <c:v>29.049458122236899</c:v>
                </c:pt>
                <c:pt idx="353">
                  <c:v>28.193070672227901</c:v>
                </c:pt>
                <c:pt idx="354">
                  <c:v>28.100097680857299</c:v>
                </c:pt>
                <c:pt idx="355">
                  <c:v>28.032126542021398</c:v>
                </c:pt>
                <c:pt idx="356">
                  <c:v>27.723751355254102</c:v>
                </c:pt>
                <c:pt idx="357">
                  <c:v>28.1314135482849</c:v>
                </c:pt>
                <c:pt idx="358">
                  <c:v>28.229275598918498</c:v>
                </c:pt>
                <c:pt idx="359">
                  <c:v>28.2347613658354</c:v>
                </c:pt>
                <c:pt idx="360">
                  <c:v>27.808349012768002</c:v>
                </c:pt>
                <c:pt idx="361">
                  <c:v>26.287993828436498</c:v>
                </c:pt>
                <c:pt idx="362">
                  <c:v>27.179572905689099</c:v>
                </c:pt>
                <c:pt idx="363">
                  <c:v>27.834098832968898</c:v>
                </c:pt>
                <c:pt idx="364">
                  <c:v>27.299423160438799</c:v>
                </c:pt>
                <c:pt idx="365">
                  <c:v>25.790183876615298</c:v>
                </c:pt>
                <c:pt idx="366">
                  <c:v>27.211458527576699</c:v>
                </c:pt>
                <c:pt idx="367">
                  <c:v>27.3048251854337</c:v>
                </c:pt>
                <c:pt idx="368">
                  <c:v>27.1625990539887</c:v>
                </c:pt>
                <c:pt idx="369">
                  <c:v>26.648180126776101</c:v>
                </c:pt>
                <c:pt idx="370">
                  <c:v>27.4899539227305</c:v>
                </c:pt>
                <c:pt idx="371">
                  <c:v>30.134528208426701</c:v>
                </c:pt>
                <c:pt idx="372">
                  <c:v>28.618971381393202</c:v>
                </c:pt>
                <c:pt idx="373">
                  <c:v>30.949541200933901</c:v>
                </c:pt>
                <c:pt idx="374">
                  <c:v>27.562732744548001</c:v>
                </c:pt>
                <c:pt idx="375">
                  <c:v>28.226252204870001</c:v>
                </c:pt>
                <c:pt idx="376">
                  <c:v>28.088212143605201</c:v>
                </c:pt>
                <c:pt idx="377">
                  <c:v>27.689747576522901</c:v>
                </c:pt>
                <c:pt idx="378">
                  <c:v>27.227026593646901</c:v>
                </c:pt>
                <c:pt idx="379">
                  <c:v>27.883341742117501</c:v>
                </c:pt>
                <c:pt idx="380">
                  <c:v>27.9935195240806</c:v>
                </c:pt>
                <c:pt idx="381">
                  <c:v>26.694393694710499</c:v>
                </c:pt>
                <c:pt idx="382">
                  <c:v>27.821973913057299</c:v>
                </c:pt>
                <c:pt idx="383">
                  <c:v>28.710273074527901</c:v>
                </c:pt>
                <c:pt idx="384">
                  <c:v>28.236485528213699</c:v>
                </c:pt>
                <c:pt idx="385">
                  <c:v>28.640742251304101</c:v>
                </c:pt>
                <c:pt idx="386">
                  <c:v>27.930670559033601</c:v>
                </c:pt>
                <c:pt idx="387">
                  <c:v>27.6224557403986</c:v>
                </c:pt>
                <c:pt idx="388">
                  <c:v>26.691416933369698</c:v>
                </c:pt>
                <c:pt idx="389">
                  <c:v>26.9451078162271</c:v>
                </c:pt>
                <c:pt idx="390">
                  <c:v>26.7082545174713</c:v>
                </c:pt>
                <c:pt idx="391">
                  <c:v>27.598804131894799</c:v>
                </c:pt>
                <c:pt idx="392">
                  <c:v>28.318516409111901</c:v>
                </c:pt>
                <c:pt idx="393">
                  <c:v>30.0414770923018</c:v>
                </c:pt>
                <c:pt idx="394">
                  <c:v>26.414431104230999</c:v>
                </c:pt>
                <c:pt idx="395">
                  <c:v>27.819952375488299</c:v>
                </c:pt>
                <c:pt idx="396">
                  <c:v>25.9424462208897</c:v>
                </c:pt>
                <c:pt idx="397">
                  <c:v>27.195098051869</c:v>
                </c:pt>
                <c:pt idx="398">
                  <c:v>27.4948006316957</c:v>
                </c:pt>
                <c:pt idx="399">
                  <c:v>26.6729851537089</c:v>
                </c:pt>
                <c:pt idx="400">
                  <c:v>25.2950614233749</c:v>
                </c:pt>
                <c:pt idx="401">
                  <c:v>29.0056164420517</c:v>
                </c:pt>
                <c:pt idx="402">
                  <c:v>26.495841376713301</c:v>
                </c:pt>
                <c:pt idx="403">
                  <c:v>26.544401937774801</c:v>
                </c:pt>
                <c:pt idx="404">
                  <c:v>25.396355524616698</c:v>
                </c:pt>
                <c:pt idx="405">
                  <c:v>27.720239921421101</c:v>
                </c:pt>
                <c:pt idx="406">
                  <c:v>27.654856536623601</c:v>
                </c:pt>
                <c:pt idx="407">
                  <c:v>27.8145981404992</c:v>
                </c:pt>
                <c:pt idx="408">
                  <c:v>27.383778778615</c:v>
                </c:pt>
                <c:pt idx="409">
                  <c:v>28.519542553372801</c:v>
                </c:pt>
                <c:pt idx="410">
                  <c:v>27.257009233109599</c:v>
                </c:pt>
                <c:pt idx="411">
                  <c:v>27.876208380566801</c:v>
                </c:pt>
                <c:pt idx="412">
                  <c:v>26.861898919577602</c:v>
                </c:pt>
                <c:pt idx="413">
                  <c:v>27.045771706266901</c:v>
                </c:pt>
                <c:pt idx="414">
                  <c:v>27.888825064158102</c:v>
                </c:pt>
                <c:pt idx="415">
                  <c:v>26.486908135629701</c:v>
                </c:pt>
                <c:pt idx="416">
                  <c:v>27.746209708894199</c:v>
                </c:pt>
                <c:pt idx="417">
                  <c:v>28.113492696394101</c:v>
                </c:pt>
                <c:pt idx="418">
                  <c:v>28.432745445799998</c:v>
                </c:pt>
                <c:pt idx="419">
                  <c:v>29.343318009839901</c:v>
                </c:pt>
                <c:pt idx="420">
                  <c:v>29.342034449122501</c:v>
                </c:pt>
                <c:pt idx="421">
                  <c:v>31.0453712156188</c:v>
                </c:pt>
                <c:pt idx="422">
                  <c:v>28.9028847945061</c:v>
                </c:pt>
                <c:pt idx="423">
                  <c:v>26.031765959246201</c:v>
                </c:pt>
                <c:pt idx="424">
                  <c:v>27.093633937406999</c:v>
                </c:pt>
                <c:pt idx="425">
                  <c:v>27.896892034783001</c:v>
                </c:pt>
                <c:pt idx="426">
                  <c:v>26.353471399578201</c:v>
                </c:pt>
                <c:pt idx="427">
                  <c:v>27.572805266672599</c:v>
                </c:pt>
                <c:pt idx="428">
                  <c:v>27.786444553599001</c:v>
                </c:pt>
                <c:pt idx="429">
                  <c:v>28.326798720505799</c:v>
                </c:pt>
                <c:pt idx="430">
                  <c:v>28.443603193297999</c:v>
                </c:pt>
                <c:pt idx="431">
                  <c:v>29.229999127708901</c:v>
                </c:pt>
                <c:pt idx="432">
                  <c:v>27.7021168833394</c:v>
                </c:pt>
                <c:pt idx="433">
                  <c:v>28.011915169032498</c:v>
                </c:pt>
                <c:pt idx="434">
                  <c:v>27.6133056329341</c:v>
                </c:pt>
                <c:pt idx="435">
                  <c:v>28.0178314300409</c:v>
                </c:pt>
                <c:pt idx="436">
                  <c:v>28.406292091959902</c:v>
                </c:pt>
                <c:pt idx="437">
                  <c:v>29.225287015165801</c:v>
                </c:pt>
                <c:pt idx="438">
                  <c:v>29.3434930333325</c:v>
                </c:pt>
                <c:pt idx="439">
                  <c:v>27.315015477760699</c:v>
                </c:pt>
                <c:pt idx="440">
                  <c:v>29.132754016909399</c:v>
                </c:pt>
                <c:pt idx="441">
                  <c:v>26.723586073275499</c:v>
                </c:pt>
                <c:pt idx="442">
                  <c:v>27.532997274174502</c:v>
                </c:pt>
                <c:pt idx="443">
                  <c:v>26.226950462744899</c:v>
                </c:pt>
                <c:pt idx="444">
                  <c:v>26.131912859740901</c:v>
                </c:pt>
                <c:pt idx="445">
                  <c:v>28.261284033381099</c:v>
                </c:pt>
                <c:pt idx="446">
                  <c:v>27.707995491863802</c:v>
                </c:pt>
                <c:pt idx="447">
                  <c:v>27.575495864468699</c:v>
                </c:pt>
                <c:pt idx="448">
                  <c:v>29.011167221509499</c:v>
                </c:pt>
                <c:pt idx="449">
                  <c:v>27.570501509759101</c:v>
                </c:pt>
                <c:pt idx="450">
                  <c:v>26.3416320466023</c:v>
                </c:pt>
                <c:pt idx="451">
                  <c:v>27.918130535350599</c:v>
                </c:pt>
                <c:pt idx="452">
                  <c:v>28.230402930572001</c:v>
                </c:pt>
                <c:pt idx="453">
                  <c:v>27.719433835477901</c:v>
                </c:pt>
                <c:pt idx="454">
                  <c:v>28.033452702645501</c:v>
                </c:pt>
                <c:pt idx="455">
                  <c:v>27.911064465312698</c:v>
                </c:pt>
                <c:pt idx="456">
                  <c:v>30.3486195509571</c:v>
                </c:pt>
                <c:pt idx="457">
                  <c:v>30.35046882911</c:v>
                </c:pt>
                <c:pt idx="458">
                  <c:v>30.736882977477901</c:v>
                </c:pt>
                <c:pt idx="459">
                  <c:v>27.8972371711587</c:v>
                </c:pt>
                <c:pt idx="460">
                  <c:v>27.793223088229201</c:v>
                </c:pt>
                <c:pt idx="461">
                  <c:v>27.514040690342</c:v>
                </c:pt>
                <c:pt idx="462">
                  <c:v>26.774593025907599</c:v>
                </c:pt>
                <c:pt idx="463">
                  <c:v>26.007273631031399</c:v>
                </c:pt>
                <c:pt idx="464">
                  <c:v>25.411977627523498</c:v>
                </c:pt>
                <c:pt idx="465">
                  <c:v>27.3878608703934</c:v>
                </c:pt>
                <c:pt idx="466">
                  <c:v>27.045948801411299</c:v>
                </c:pt>
                <c:pt idx="467">
                  <c:v>28.0258862387786</c:v>
                </c:pt>
                <c:pt idx="468">
                  <c:v>28.415921877313501</c:v>
                </c:pt>
                <c:pt idx="469">
                  <c:v>28.528760680768201</c:v>
                </c:pt>
                <c:pt idx="470">
                  <c:v>28.075849291026199</c:v>
                </c:pt>
                <c:pt idx="471">
                  <c:v>26.658678006250302</c:v>
                </c:pt>
                <c:pt idx="472">
                  <c:v>27.726732660136999</c:v>
                </c:pt>
                <c:pt idx="473">
                  <c:v>27.409044433030601</c:v>
                </c:pt>
                <c:pt idx="474">
                  <c:v>27.394770365368299</c:v>
                </c:pt>
                <c:pt idx="475">
                  <c:v>28.064777255118699</c:v>
                </c:pt>
                <c:pt idx="476">
                  <c:v>27.283770814060802</c:v>
                </c:pt>
                <c:pt idx="477">
                  <c:v>30.7464623149212</c:v>
                </c:pt>
                <c:pt idx="478">
                  <c:v>28.621516716894199</c:v>
                </c:pt>
                <c:pt idx="479">
                  <c:v>26.370074738699699</c:v>
                </c:pt>
                <c:pt idx="480">
                  <c:v>28.765162969777901</c:v>
                </c:pt>
                <c:pt idx="481">
                  <c:v>26.958354278091502</c:v>
                </c:pt>
                <c:pt idx="482">
                  <c:v>27.834869236298001</c:v>
                </c:pt>
                <c:pt idx="483">
                  <c:v>25.813393132025901</c:v>
                </c:pt>
                <c:pt idx="484">
                  <c:v>28.136122534539901</c:v>
                </c:pt>
                <c:pt idx="485">
                  <c:v>27.532121050535501</c:v>
                </c:pt>
                <c:pt idx="486">
                  <c:v>27.7397357803749</c:v>
                </c:pt>
                <c:pt idx="487">
                  <c:v>27.7165020869122</c:v>
                </c:pt>
                <c:pt idx="488">
                  <c:v>27.2860162675032</c:v>
                </c:pt>
                <c:pt idx="489">
                  <c:v>28.1251472741837</c:v>
                </c:pt>
                <c:pt idx="490">
                  <c:v>27.600931283019101</c:v>
                </c:pt>
                <c:pt idx="491">
                  <c:v>26.541215932107299</c:v>
                </c:pt>
                <c:pt idx="492">
                  <c:v>27.815806688032101</c:v>
                </c:pt>
                <c:pt idx="493">
                  <c:v>29.133162350629799</c:v>
                </c:pt>
                <c:pt idx="494">
                  <c:v>29.844339620169102</c:v>
                </c:pt>
                <c:pt idx="495">
                  <c:v>29.588890436719499</c:v>
                </c:pt>
                <c:pt idx="496">
                  <c:v>29.4188491227996</c:v>
                </c:pt>
                <c:pt idx="497">
                  <c:v>26.436895273911901</c:v>
                </c:pt>
                <c:pt idx="498">
                  <c:v>27.584210895565299</c:v>
                </c:pt>
                <c:pt idx="499">
                  <c:v>28.2261102254976</c:v>
                </c:pt>
                <c:pt idx="500">
                  <c:v>27.2471664851325</c:v>
                </c:pt>
                <c:pt idx="501">
                  <c:v>26.638655387222698</c:v>
                </c:pt>
                <c:pt idx="502">
                  <c:v>27.8751539006083</c:v>
                </c:pt>
                <c:pt idx="503">
                  <c:v>28.3135059218409</c:v>
                </c:pt>
                <c:pt idx="504">
                  <c:v>26.967373719452599</c:v>
                </c:pt>
                <c:pt idx="505">
                  <c:v>28.532650685211401</c:v>
                </c:pt>
                <c:pt idx="506">
                  <c:v>27.934933273991799</c:v>
                </c:pt>
                <c:pt idx="507">
                  <c:v>28.227831608651499</c:v>
                </c:pt>
                <c:pt idx="508">
                  <c:v>27.866625435620801</c:v>
                </c:pt>
                <c:pt idx="509">
                  <c:v>28.6164855657664</c:v>
                </c:pt>
                <c:pt idx="510">
                  <c:v>27.8888961983962</c:v>
                </c:pt>
                <c:pt idx="511">
                  <c:v>29.330412998757701</c:v>
                </c:pt>
                <c:pt idx="512">
                  <c:v>29.144169751284799</c:v>
                </c:pt>
                <c:pt idx="513">
                  <c:v>28.629900259445201</c:v>
                </c:pt>
                <c:pt idx="514">
                  <c:v>28.721642804063801</c:v>
                </c:pt>
                <c:pt idx="515">
                  <c:v>26.9334500017303</c:v>
                </c:pt>
                <c:pt idx="516">
                  <c:v>25.8144899888336</c:v>
                </c:pt>
                <c:pt idx="517">
                  <c:v>26.6691535506395</c:v>
                </c:pt>
                <c:pt idx="518">
                  <c:v>25.415941904421999</c:v>
                </c:pt>
                <c:pt idx="519">
                  <c:v>26.553820333720999</c:v>
                </c:pt>
                <c:pt idx="520">
                  <c:v>26.537910342011902</c:v>
                </c:pt>
                <c:pt idx="521">
                  <c:v>26.327639288608999</c:v>
                </c:pt>
                <c:pt idx="522">
                  <c:v>26.445543706419599</c:v>
                </c:pt>
                <c:pt idx="523">
                  <c:v>27.217265619607499</c:v>
                </c:pt>
                <c:pt idx="524">
                  <c:v>26.8109401674255</c:v>
                </c:pt>
                <c:pt idx="525">
                  <c:v>27.371170450854599</c:v>
                </c:pt>
                <c:pt idx="526">
                  <c:v>27.147182533383699</c:v>
                </c:pt>
                <c:pt idx="527">
                  <c:v>27.2133917221643</c:v>
                </c:pt>
                <c:pt idx="528">
                  <c:v>26.5135758062757</c:v>
                </c:pt>
                <c:pt idx="529">
                  <c:v>27.420424661658799</c:v>
                </c:pt>
                <c:pt idx="530">
                  <c:v>30.201145868022898</c:v>
                </c:pt>
                <c:pt idx="531">
                  <c:v>26.457470594679599</c:v>
                </c:pt>
                <c:pt idx="532">
                  <c:v>26.491374455015901</c:v>
                </c:pt>
                <c:pt idx="533">
                  <c:v>28.015690511308598</c:v>
                </c:pt>
                <c:pt idx="534">
                  <c:v>25.837062684334001</c:v>
                </c:pt>
                <c:pt idx="535">
                  <c:v>26.240900552667298</c:v>
                </c:pt>
                <c:pt idx="536">
                  <c:v>28.543589914748299</c:v>
                </c:pt>
                <c:pt idx="537">
                  <c:v>27.825498553141902</c:v>
                </c:pt>
                <c:pt idx="538">
                  <c:v>28.223999509326099</c:v>
                </c:pt>
                <c:pt idx="539">
                  <c:v>28.209575180336401</c:v>
                </c:pt>
                <c:pt idx="540">
                  <c:v>28.340108897385299</c:v>
                </c:pt>
                <c:pt idx="541">
                  <c:v>28.318864553826501</c:v>
                </c:pt>
                <c:pt idx="542">
                  <c:v>27.726815445724998</c:v>
                </c:pt>
                <c:pt idx="543">
                  <c:v>28.637946080122699</c:v>
                </c:pt>
                <c:pt idx="544">
                  <c:v>28.9318035118824</c:v>
                </c:pt>
                <c:pt idx="545">
                  <c:v>28.9423745401971</c:v>
                </c:pt>
                <c:pt idx="546">
                  <c:v>28.839674853336501</c:v>
                </c:pt>
                <c:pt idx="547">
                  <c:v>27.821439876443101</c:v>
                </c:pt>
                <c:pt idx="548">
                  <c:v>28.024056313866801</c:v>
                </c:pt>
                <c:pt idx="549">
                  <c:v>27.8642981826126</c:v>
                </c:pt>
                <c:pt idx="550">
                  <c:v>28.888803863897401</c:v>
                </c:pt>
                <c:pt idx="551">
                  <c:v>29.1237185036887</c:v>
                </c:pt>
                <c:pt idx="552">
                  <c:v>27.9305609277264</c:v>
                </c:pt>
                <c:pt idx="553">
                  <c:v>28.007589258745799</c:v>
                </c:pt>
                <c:pt idx="554">
                  <c:v>28.005666352998801</c:v>
                </c:pt>
                <c:pt idx="555">
                  <c:v>28.593887473590101</c:v>
                </c:pt>
                <c:pt idx="556">
                  <c:v>25.752128902370899</c:v>
                </c:pt>
                <c:pt idx="557">
                  <c:v>27.494380823959698</c:v>
                </c:pt>
                <c:pt idx="558">
                  <c:v>25.745005298372099</c:v>
                </c:pt>
                <c:pt idx="559">
                  <c:v>27.006001043210102</c:v>
                </c:pt>
                <c:pt idx="560">
                  <c:v>29.223712269446299</c:v>
                </c:pt>
                <c:pt idx="561">
                  <c:v>27.1705021799139</c:v>
                </c:pt>
                <c:pt idx="562">
                  <c:v>26.666683228982102</c:v>
                </c:pt>
                <c:pt idx="563">
                  <c:v>27.322534046770301</c:v>
                </c:pt>
                <c:pt idx="564">
                  <c:v>27.807161138976401</c:v>
                </c:pt>
                <c:pt idx="565">
                  <c:v>27.0489947736374</c:v>
                </c:pt>
                <c:pt idx="566">
                  <c:v>27.704362897521602</c:v>
                </c:pt>
                <c:pt idx="567">
                  <c:v>26.578171027674099</c:v>
                </c:pt>
                <c:pt idx="568">
                  <c:v>28.431591980578698</c:v>
                </c:pt>
                <c:pt idx="569">
                  <c:v>27.280085008948699</c:v>
                </c:pt>
                <c:pt idx="570">
                  <c:v>26.6783467860892</c:v>
                </c:pt>
                <c:pt idx="571">
                  <c:v>27.804752843904598</c:v>
                </c:pt>
                <c:pt idx="572">
                  <c:v>27.720068901593201</c:v>
                </c:pt>
                <c:pt idx="573">
                  <c:v>26.222488557177002</c:v>
                </c:pt>
                <c:pt idx="574">
                  <c:v>28.0083168624762</c:v>
                </c:pt>
                <c:pt idx="575">
                  <c:v>28.221889630758898</c:v>
                </c:pt>
                <c:pt idx="576">
                  <c:v>28.740191533375398</c:v>
                </c:pt>
                <c:pt idx="577">
                  <c:v>28.329254461878701</c:v>
                </c:pt>
                <c:pt idx="578">
                  <c:v>28.815587160384801</c:v>
                </c:pt>
                <c:pt idx="579">
                  <c:v>27.830255714466901</c:v>
                </c:pt>
                <c:pt idx="580">
                  <c:v>27.898677386178999</c:v>
                </c:pt>
                <c:pt idx="581">
                  <c:v>28.1951246117364</c:v>
                </c:pt>
                <c:pt idx="582">
                  <c:v>28.437141130196501</c:v>
                </c:pt>
                <c:pt idx="583">
                  <c:v>28.189218510810999</c:v>
                </c:pt>
                <c:pt idx="584">
                  <c:v>28.254307948989801</c:v>
                </c:pt>
                <c:pt idx="585">
                  <c:v>28.442071878022698</c:v>
                </c:pt>
                <c:pt idx="586">
                  <c:v>28.3386747502967</c:v>
                </c:pt>
                <c:pt idx="587">
                  <c:v>28.234029373200102</c:v>
                </c:pt>
                <c:pt idx="588">
                  <c:v>28.132256845137402</c:v>
                </c:pt>
                <c:pt idx="589">
                  <c:v>26.782987491352699</c:v>
                </c:pt>
                <c:pt idx="590">
                  <c:v>28.0898070810698</c:v>
                </c:pt>
                <c:pt idx="591">
                  <c:v>28.089965626567199</c:v>
                </c:pt>
                <c:pt idx="592">
                  <c:v>27.7760230771324</c:v>
                </c:pt>
                <c:pt idx="593">
                  <c:v>28.5878065304072</c:v>
                </c:pt>
                <c:pt idx="594">
                  <c:v>27.996629808227301</c:v>
                </c:pt>
                <c:pt idx="595">
                  <c:v>28.0367586866473</c:v>
                </c:pt>
                <c:pt idx="596">
                  <c:v>28.0820217524703</c:v>
                </c:pt>
                <c:pt idx="597">
                  <c:v>26.446469972867199</c:v>
                </c:pt>
                <c:pt idx="598">
                  <c:v>26.3209667017342</c:v>
                </c:pt>
                <c:pt idx="599">
                  <c:v>25.879040014319301</c:v>
                </c:pt>
                <c:pt idx="600">
                  <c:v>28.907490690465998</c:v>
                </c:pt>
                <c:pt idx="601">
                  <c:v>28.027955925080398</c:v>
                </c:pt>
                <c:pt idx="602">
                  <c:v>27.587089823258101</c:v>
                </c:pt>
                <c:pt idx="603">
                  <c:v>27.709473244656401</c:v>
                </c:pt>
                <c:pt idx="604">
                  <c:v>29.2208059774925</c:v>
                </c:pt>
                <c:pt idx="605">
                  <c:v>28.905065363127701</c:v>
                </c:pt>
                <c:pt idx="606">
                  <c:v>27.815747500092801</c:v>
                </c:pt>
                <c:pt idx="607">
                  <c:v>27.923254520999301</c:v>
                </c:pt>
                <c:pt idx="608">
                  <c:v>28.000362855902601</c:v>
                </c:pt>
                <c:pt idx="609">
                  <c:v>26.279940566390099</c:v>
                </c:pt>
                <c:pt idx="610">
                  <c:v>27.4163847497497</c:v>
                </c:pt>
                <c:pt idx="611">
                  <c:v>26.7848044265738</c:v>
                </c:pt>
                <c:pt idx="612">
                  <c:v>25.83839277749</c:v>
                </c:pt>
                <c:pt idx="613">
                  <c:v>25.9361310641108</c:v>
                </c:pt>
                <c:pt idx="614">
                  <c:v>28.218171237466699</c:v>
                </c:pt>
                <c:pt idx="615">
                  <c:v>28.0307454461486</c:v>
                </c:pt>
                <c:pt idx="616">
                  <c:v>28.6382589082286</c:v>
                </c:pt>
                <c:pt idx="617">
                  <c:v>28.7392645744657</c:v>
                </c:pt>
                <c:pt idx="618">
                  <c:v>28.211707202425401</c:v>
                </c:pt>
                <c:pt idx="619">
                  <c:v>27.926225124389799</c:v>
                </c:pt>
                <c:pt idx="620">
                  <c:v>28.332707940646198</c:v>
                </c:pt>
                <c:pt idx="621">
                  <c:v>27.2173404107889</c:v>
                </c:pt>
                <c:pt idx="622">
                  <c:v>27.1078194478957</c:v>
                </c:pt>
                <c:pt idx="623">
                  <c:v>28.0330030040518</c:v>
                </c:pt>
                <c:pt idx="624">
                  <c:v>29.1423061811122</c:v>
                </c:pt>
                <c:pt idx="625">
                  <c:v>27.762206202074001</c:v>
                </c:pt>
                <c:pt idx="626">
                  <c:v>30.129288131113299</c:v>
                </c:pt>
                <c:pt idx="627">
                  <c:v>27.9856490472582</c:v>
                </c:pt>
                <c:pt idx="628">
                  <c:v>28.5349810686075</c:v>
                </c:pt>
                <c:pt idx="629">
                  <c:v>27.829680655906898</c:v>
                </c:pt>
                <c:pt idx="630">
                  <c:v>28.028398291973001</c:v>
                </c:pt>
                <c:pt idx="631">
                  <c:v>27.707872262943098</c:v>
                </c:pt>
                <c:pt idx="632">
                  <c:v>29.322705935049001</c:v>
                </c:pt>
                <c:pt idx="633">
                  <c:v>26.7058411875065</c:v>
                </c:pt>
                <c:pt idx="634">
                  <c:v>27.565152887095898</c:v>
                </c:pt>
                <c:pt idx="635">
                  <c:v>27.200637814535899</c:v>
                </c:pt>
                <c:pt idx="636">
                  <c:v>29.123268309596</c:v>
                </c:pt>
                <c:pt idx="637">
                  <c:v>28.1901189080683</c:v>
                </c:pt>
                <c:pt idx="638">
                  <c:v>28.3803451032962</c:v>
                </c:pt>
                <c:pt idx="639">
                  <c:v>28.2965694846263</c:v>
                </c:pt>
                <c:pt idx="640">
                  <c:v>27.280659970009999</c:v>
                </c:pt>
                <c:pt idx="641">
                  <c:v>26.795250327133999</c:v>
                </c:pt>
                <c:pt idx="642">
                  <c:v>28.395520108942801</c:v>
                </c:pt>
                <c:pt idx="643">
                  <c:v>27.194920166282699</c:v>
                </c:pt>
                <c:pt idx="644">
                  <c:v>28.025546202662099</c:v>
                </c:pt>
                <c:pt idx="645">
                  <c:v>28.819770278262901</c:v>
                </c:pt>
                <c:pt idx="646">
                  <c:v>29.044844700652899</c:v>
                </c:pt>
                <c:pt idx="647">
                  <c:v>30.2411133745703</c:v>
                </c:pt>
                <c:pt idx="648">
                  <c:v>28.624128745981299</c:v>
                </c:pt>
                <c:pt idx="649">
                  <c:v>29.740234487506399</c:v>
                </c:pt>
                <c:pt idx="650">
                  <c:v>29.529243655163501</c:v>
                </c:pt>
                <c:pt idx="651">
                  <c:v>29.131538126979599</c:v>
                </c:pt>
                <c:pt idx="652">
                  <c:v>29.344259126405898</c:v>
                </c:pt>
                <c:pt idx="653">
                  <c:v>28.188887291125798</c:v>
                </c:pt>
                <c:pt idx="654">
                  <c:v>28.412831743458099</c:v>
                </c:pt>
                <c:pt idx="655">
                  <c:v>28.627771649427899</c:v>
                </c:pt>
                <c:pt idx="656">
                  <c:v>28.327466946544501</c:v>
                </c:pt>
                <c:pt idx="657">
                  <c:v>28.716608536391199</c:v>
                </c:pt>
                <c:pt idx="658">
                  <c:v>28.738718535067001</c:v>
                </c:pt>
                <c:pt idx="659">
                  <c:v>27.219035347351898</c:v>
                </c:pt>
                <c:pt idx="660">
                  <c:v>27.5196708690756</c:v>
                </c:pt>
                <c:pt idx="661">
                  <c:v>28.131050671287198</c:v>
                </c:pt>
                <c:pt idx="662">
                  <c:v>28.131286921991901</c:v>
                </c:pt>
                <c:pt idx="663">
                  <c:v>28.422501113243399</c:v>
                </c:pt>
                <c:pt idx="664">
                  <c:v>28.426535434185499</c:v>
                </c:pt>
                <c:pt idx="665">
                  <c:v>27.701885772829499</c:v>
                </c:pt>
                <c:pt idx="666">
                  <c:v>27.2951852835461</c:v>
                </c:pt>
                <c:pt idx="667">
                  <c:v>28.620291815760201</c:v>
                </c:pt>
                <c:pt idx="668">
                  <c:v>29.846975781044399</c:v>
                </c:pt>
                <c:pt idx="669">
                  <c:v>27.926913067709101</c:v>
                </c:pt>
                <c:pt idx="670">
                  <c:v>27.966280342730499</c:v>
                </c:pt>
                <c:pt idx="671">
                  <c:v>29.5419700527004</c:v>
                </c:pt>
                <c:pt idx="672">
                  <c:v>29.847459872817701</c:v>
                </c:pt>
                <c:pt idx="673">
                  <c:v>29.326142709572999</c:v>
                </c:pt>
                <c:pt idx="674">
                  <c:v>29.337418366726801</c:v>
                </c:pt>
                <c:pt idx="675">
                  <c:v>29.3360360988246</c:v>
                </c:pt>
                <c:pt idx="676">
                  <c:v>29.231853394705698</c:v>
                </c:pt>
                <c:pt idx="677">
                  <c:v>26.491787249957</c:v>
                </c:pt>
                <c:pt idx="678">
                  <c:v>26.502368982731799</c:v>
                </c:pt>
                <c:pt idx="679">
                  <c:v>28.346443113113299</c:v>
                </c:pt>
                <c:pt idx="680">
                  <c:v>27.868083032225599</c:v>
                </c:pt>
                <c:pt idx="681">
                  <c:v>28.595193180186801</c:v>
                </c:pt>
                <c:pt idx="682">
                  <c:v>27.9228623215906</c:v>
                </c:pt>
                <c:pt idx="683">
                  <c:v>27.438445441427898</c:v>
                </c:pt>
                <c:pt idx="684">
                  <c:v>28.7336211980125</c:v>
                </c:pt>
                <c:pt idx="685">
                  <c:v>28.498341074290099</c:v>
                </c:pt>
                <c:pt idx="686">
                  <c:v>26.5737544135687</c:v>
                </c:pt>
                <c:pt idx="687">
                  <c:v>25.913574765554799</c:v>
                </c:pt>
                <c:pt idx="688">
                  <c:v>26.431986870191398</c:v>
                </c:pt>
                <c:pt idx="689">
                  <c:v>27.7957677716539</c:v>
                </c:pt>
                <c:pt idx="690">
                  <c:v>29.194929874933798</c:v>
                </c:pt>
                <c:pt idx="691">
                  <c:v>27.620714997488999</c:v>
                </c:pt>
                <c:pt idx="692">
                  <c:v>28.239353129543002</c:v>
                </c:pt>
                <c:pt idx="693">
                  <c:v>27.164697028812199</c:v>
                </c:pt>
                <c:pt idx="694">
                  <c:v>27.395773722027499</c:v>
                </c:pt>
                <c:pt idx="695">
                  <c:v>27.785323053707799</c:v>
                </c:pt>
                <c:pt idx="696">
                  <c:v>29.0088337424937</c:v>
                </c:pt>
                <c:pt idx="697">
                  <c:v>29.234613152754701</c:v>
                </c:pt>
                <c:pt idx="698">
                  <c:v>28.838578709685901</c:v>
                </c:pt>
                <c:pt idx="699">
                  <c:v>29.615421168641799</c:v>
                </c:pt>
                <c:pt idx="700">
                  <c:v>29.112640948747099</c:v>
                </c:pt>
                <c:pt idx="701">
                  <c:v>30.133514829749799</c:v>
                </c:pt>
                <c:pt idx="702">
                  <c:v>29.9464495964835</c:v>
                </c:pt>
                <c:pt idx="703">
                  <c:v>28.9320040398825</c:v>
                </c:pt>
                <c:pt idx="704">
                  <c:v>28.738309409612501</c:v>
                </c:pt>
                <c:pt idx="705">
                  <c:v>27.7275286975486</c:v>
                </c:pt>
                <c:pt idx="706">
                  <c:v>27.328416334199702</c:v>
                </c:pt>
                <c:pt idx="707">
                  <c:v>28.696445881208199</c:v>
                </c:pt>
                <c:pt idx="708">
                  <c:v>28.419665286765099</c:v>
                </c:pt>
                <c:pt idx="709">
                  <c:v>28.128446318030701</c:v>
                </c:pt>
                <c:pt idx="710">
                  <c:v>27.922063910119601</c:v>
                </c:pt>
                <c:pt idx="711">
                  <c:v>27.410188434871301</c:v>
                </c:pt>
                <c:pt idx="712">
                  <c:v>28.124663445345401</c:v>
                </c:pt>
                <c:pt idx="713">
                  <c:v>28.328289515359401</c:v>
                </c:pt>
                <c:pt idx="714">
                  <c:v>28.943044003742202</c:v>
                </c:pt>
                <c:pt idx="715">
                  <c:v>28.7190142543928</c:v>
                </c:pt>
                <c:pt idx="716">
                  <c:v>30.147381834555301</c:v>
                </c:pt>
                <c:pt idx="717">
                  <c:v>28.9396623934317</c:v>
                </c:pt>
                <c:pt idx="718">
                  <c:v>29.640911313448299</c:v>
                </c:pt>
                <c:pt idx="719">
                  <c:v>30.250260363447602</c:v>
                </c:pt>
                <c:pt idx="720">
                  <c:v>29.731296721073502</c:v>
                </c:pt>
                <c:pt idx="721">
                  <c:v>28.940459879435501</c:v>
                </c:pt>
                <c:pt idx="722">
                  <c:v>26.526984935309802</c:v>
                </c:pt>
                <c:pt idx="723">
                  <c:v>26.281759016328198</c:v>
                </c:pt>
                <c:pt idx="724">
                  <c:v>25.834250305323</c:v>
                </c:pt>
                <c:pt idx="725">
                  <c:v>26.4961517761271</c:v>
                </c:pt>
                <c:pt idx="726">
                  <c:v>27.315338386876402</c:v>
                </c:pt>
                <c:pt idx="727">
                  <c:v>26.133851814625199</c:v>
                </c:pt>
                <c:pt idx="728">
                  <c:v>27.745320550887399</c:v>
                </c:pt>
                <c:pt idx="729">
                  <c:v>26.699297171650201</c:v>
                </c:pt>
                <c:pt idx="730">
                  <c:v>27.394336834606499</c:v>
                </c:pt>
                <c:pt idx="731">
                  <c:v>27.615298605388698</c:v>
                </c:pt>
                <c:pt idx="732">
                  <c:v>27.374561495164901</c:v>
                </c:pt>
                <c:pt idx="733">
                  <c:v>26.2582401475983</c:v>
                </c:pt>
                <c:pt idx="734">
                  <c:v>27.524588845207699</c:v>
                </c:pt>
                <c:pt idx="735">
                  <c:v>25.369778955330698</c:v>
                </c:pt>
                <c:pt idx="736">
                  <c:v>27.446755683734501</c:v>
                </c:pt>
                <c:pt idx="737">
                  <c:v>27.0268125211329</c:v>
                </c:pt>
                <c:pt idx="738">
                  <c:v>26.979786338788202</c:v>
                </c:pt>
                <c:pt idx="739">
                  <c:v>26.894145313770998</c:v>
                </c:pt>
                <c:pt idx="740">
                  <c:v>27.000044788192199</c:v>
                </c:pt>
                <c:pt idx="741">
                  <c:v>27.910923010847601</c:v>
                </c:pt>
                <c:pt idx="742">
                  <c:v>28.430253691406101</c:v>
                </c:pt>
                <c:pt idx="743">
                  <c:v>27.7034338596916</c:v>
                </c:pt>
                <c:pt idx="744">
                  <c:v>28.908289985276301</c:v>
                </c:pt>
                <c:pt idx="745">
                  <c:v>29.113301117370298</c:v>
                </c:pt>
                <c:pt idx="746">
                  <c:v>28.294418121252999</c:v>
                </c:pt>
                <c:pt idx="747">
                  <c:v>29.9482296990689</c:v>
                </c:pt>
                <c:pt idx="748">
                  <c:v>27.801049427375698</c:v>
                </c:pt>
                <c:pt idx="749">
                  <c:v>29.138503907091401</c:v>
                </c:pt>
                <c:pt idx="750">
                  <c:v>28.404166874945499</c:v>
                </c:pt>
                <c:pt idx="751">
                  <c:v>27.9796900269397</c:v>
                </c:pt>
                <c:pt idx="752">
                  <c:v>26.674247357695499</c:v>
                </c:pt>
                <c:pt idx="753">
                  <c:v>28.295590347282001</c:v>
                </c:pt>
                <c:pt idx="754">
                  <c:v>28.585534829241801</c:v>
                </c:pt>
                <c:pt idx="755">
                  <c:v>29.004254243636801</c:v>
                </c:pt>
                <c:pt idx="756">
                  <c:v>27.899417302265402</c:v>
                </c:pt>
                <c:pt idx="757">
                  <c:v>27.925014796071</c:v>
                </c:pt>
                <c:pt idx="758">
                  <c:v>27.5208154337354</c:v>
                </c:pt>
                <c:pt idx="759">
                  <c:v>28.2296002068639</c:v>
                </c:pt>
                <c:pt idx="760">
                  <c:v>28.943138151077001</c:v>
                </c:pt>
                <c:pt idx="761">
                  <c:v>28.308033852881699</c:v>
                </c:pt>
                <c:pt idx="762">
                  <c:v>28.469073990838599</c:v>
                </c:pt>
                <c:pt idx="763">
                  <c:v>28.816415418628399</c:v>
                </c:pt>
                <c:pt idx="764">
                  <c:v>29.8530114145548</c:v>
                </c:pt>
                <c:pt idx="765">
                  <c:v>27.3096198877431</c:v>
                </c:pt>
                <c:pt idx="766">
                  <c:v>29.841561714945101</c:v>
                </c:pt>
                <c:pt idx="767">
                  <c:v>29.943011816193099</c:v>
                </c:pt>
                <c:pt idx="768">
                  <c:v>30.1503515621323</c:v>
                </c:pt>
                <c:pt idx="769">
                  <c:v>30.858273292665299</c:v>
                </c:pt>
                <c:pt idx="770">
                  <c:v>27.559969683865798</c:v>
                </c:pt>
                <c:pt idx="771">
                  <c:v>27.5851949182453</c:v>
                </c:pt>
                <c:pt idx="772">
                  <c:v>26.283609378815399</c:v>
                </c:pt>
                <c:pt idx="773">
                  <c:v>26.308402004804101</c:v>
                </c:pt>
                <c:pt idx="774">
                  <c:v>26.3282060433549</c:v>
                </c:pt>
                <c:pt idx="775">
                  <c:v>27.280467936097899</c:v>
                </c:pt>
                <c:pt idx="776">
                  <c:v>25.731792816027401</c:v>
                </c:pt>
                <c:pt idx="777">
                  <c:v>27.548340489863499</c:v>
                </c:pt>
                <c:pt idx="778">
                  <c:v>25.8968297791805</c:v>
                </c:pt>
                <c:pt idx="779">
                  <c:v>28.074127082404299</c:v>
                </c:pt>
                <c:pt idx="780">
                  <c:v>25.8148439222931</c:v>
                </c:pt>
                <c:pt idx="781">
                  <c:v>26.4141697330498</c:v>
                </c:pt>
                <c:pt idx="782">
                  <c:v>26.2370317984781</c:v>
                </c:pt>
                <c:pt idx="783">
                  <c:v>25.686375541911602</c:v>
                </c:pt>
                <c:pt idx="784">
                  <c:v>27.326019423709699</c:v>
                </c:pt>
                <c:pt idx="785">
                  <c:v>26.0751133181755</c:v>
                </c:pt>
                <c:pt idx="786">
                  <c:v>26.753230808531001</c:v>
                </c:pt>
                <c:pt idx="787">
                  <c:v>28.392770430843399</c:v>
                </c:pt>
                <c:pt idx="788">
                  <c:v>25.836385358171601</c:v>
                </c:pt>
                <c:pt idx="789">
                  <c:v>26.9190431553059</c:v>
                </c:pt>
                <c:pt idx="790">
                  <c:v>27.7651693749605</c:v>
                </c:pt>
                <c:pt idx="791">
                  <c:v>26.965904885812598</c:v>
                </c:pt>
                <c:pt idx="792">
                  <c:v>27.300066553368801</c:v>
                </c:pt>
                <c:pt idx="793">
                  <c:v>28.525899037988399</c:v>
                </c:pt>
                <c:pt idx="794">
                  <c:v>26.546317353071199</c:v>
                </c:pt>
                <c:pt idx="795">
                  <c:v>28.931234639493098</c:v>
                </c:pt>
                <c:pt idx="796">
                  <c:v>25.851280815710702</c:v>
                </c:pt>
                <c:pt idx="797">
                  <c:v>25.177499835615201</c:v>
                </c:pt>
                <c:pt idx="798">
                  <c:v>25.368561344247102</c:v>
                </c:pt>
                <c:pt idx="799">
                  <c:v>24.962925748562402</c:v>
                </c:pt>
                <c:pt idx="800">
                  <c:v>27.1257670520964</c:v>
                </c:pt>
                <c:pt idx="801">
                  <c:v>26.6903304903114</c:v>
                </c:pt>
                <c:pt idx="802">
                  <c:v>28.093555247211501</c:v>
                </c:pt>
                <c:pt idx="803">
                  <c:v>28.3255531193842</c:v>
                </c:pt>
                <c:pt idx="804">
                  <c:v>27.5252435895523</c:v>
                </c:pt>
                <c:pt idx="805">
                  <c:v>28.594565932834499</c:v>
                </c:pt>
                <c:pt idx="806">
                  <c:v>28.319169886622799</c:v>
                </c:pt>
                <c:pt idx="807">
                  <c:v>28.2102889155524</c:v>
                </c:pt>
                <c:pt idx="808">
                  <c:v>27.597185844155401</c:v>
                </c:pt>
                <c:pt idx="809">
                  <c:v>26.7480246559014</c:v>
                </c:pt>
                <c:pt idx="810">
                  <c:v>26.359811618613399</c:v>
                </c:pt>
                <c:pt idx="811">
                  <c:v>27.1307516037811</c:v>
                </c:pt>
                <c:pt idx="812">
                  <c:v>29.331310803772901</c:v>
                </c:pt>
                <c:pt idx="813">
                  <c:v>29.742709554933299</c:v>
                </c:pt>
                <c:pt idx="814">
                  <c:v>28.439875305805099</c:v>
                </c:pt>
                <c:pt idx="815">
                  <c:v>29.142961957903498</c:v>
                </c:pt>
                <c:pt idx="816">
                  <c:v>29.879921902361701</c:v>
                </c:pt>
                <c:pt idx="817">
                  <c:v>28.843152102474999</c:v>
                </c:pt>
                <c:pt idx="818">
                  <c:v>29.345923595866399</c:v>
                </c:pt>
                <c:pt idx="819">
                  <c:v>30.0525058393047</c:v>
                </c:pt>
                <c:pt idx="820">
                  <c:v>26.4179773464815</c:v>
                </c:pt>
                <c:pt idx="821">
                  <c:v>26.169733137469301</c:v>
                </c:pt>
                <c:pt idx="822">
                  <c:v>25.291003854985899</c:v>
                </c:pt>
                <c:pt idx="823">
                  <c:v>26.241519237577599</c:v>
                </c:pt>
                <c:pt idx="824">
                  <c:v>27.3778424005951</c:v>
                </c:pt>
                <c:pt idx="825">
                  <c:v>25.822759190428599</c:v>
                </c:pt>
                <c:pt idx="826">
                  <c:v>26.669131887665401</c:v>
                </c:pt>
                <c:pt idx="827">
                  <c:v>26.183275638800801</c:v>
                </c:pt>
                <c:pt idx="828">
                  <c:v>27.2863991679164</c:v>
                </c:pt>
                <c:pt idx="829">
                  <c:v>26.092948019479</c:v>
                </c:pt>
                <c:pt idx="830">
                  <c:v>24.940659265060699</c:v>
                </c:pt>
                <c:pt idx="831">
                  <c:v>25.850470604526802</c:v>
                </c:pt>
                <c:pt idx="832">
                  <c:v>26.7010195943448</c:v>
                </c:pt>
                <c:pt idx="833">
                  <c:v>26.205753929601801</c:v>
                </c:pt>
                <c:pt idx="834">
                  <c:v>27.123789545068401</c:v>
                </c:pt>
                <c:pt idx="835">
                  <c:v>25.974674026931201</c:v>
                </c:pt>
                <c:pt idx="836">
                  <c:v>27.056581372243699</c:v>
                </c:pt>
                <c:pt idx="837">
                  <c:v>25.690791041838501</c:v>
                </c:pt>
                <c:pt idx="838">
                  <c:v>26.397855194839</c:v>
                </c:pt>
                <c:pt idx="839">
                  <c:v>26.8174790427612</c:v>
                </c:pt>
                <c:pt idx="840">
                  <c:v>27.312077132831199</c:v>
                </c:pt>
                <c:pt idx="841">
                  <c:v>27.726991217341801</c:v>
                </c:pt>
                <c:pt idx="842">
                  <c:v>27.099789167164001</c:v>
                </c:pt>
                <c:pt idx="843">
                  <c:v>27.398220340909401</c:v>
                </c:pt>
                <c:pt idx="844">
                  <c:v>26.457548783781199</c:v>
                </c:pt>
                <c:pt idx="845">
                  <c:v>27.548976809070499</c:v>
                </c:pt>
                <c:pt idx="846">
                  <c:v>25.660875029619</c:v>
                </c:pt>
                <c:pt idx="847">
                  <c:v>24.4305034218619</c:v>
                </c:pt>
                <c:pt idx="848">
                  <c:v>24.636216403614501</c:v>
                </c:pt>
                <c:pt idx="849">
                  <c:v>26.8794188229047</c:v>
                </c:pt>
                <c:pt idx="850">
                  <c:v>27.0389423742193</c:v>
                </c:pt>
                <c:pt idx="851">
                  <c:v>26.894366714098101</c:v>
                </c:pt>
                <c:pt idx="852">
                  <c:v>26.8189593227847</c:v>
                </c:pt>
                <c:pt idx="853">
                  <c:v>28.590728771219101</c:v>
                </c:pt>
                <c:pt idx="854">
                  <c:v>28.860460647002</c:v>
                </c:pt>
                <c:pt idx="855">
                  <c:v>27.6305983667833</c:v>
                </c:pt>
                <c:pt idx="856">
                  <c:v>27.046328780628599</c:v>
                </c:pt>
                <c:pt idx="857">
                  <c:v>27.0082120317714</c:v>
                </c:pt>
                <c:pt idx="858">
                  <c:v>25.889747141405099</c:v>
                </c:pt>
                <c:pt idx="859">
                  <c:v>25.979690785051599</c:v>
                </c:pt>
                <c:pt idx="860">
                  <c:v>25.9388781985182</c:v>
                </c:pt>
                <c:pt idx="861">
                  <c:v>26.402317185803099</c:v>
                </c:pt>
                <c:pt idx="862">
                  <c:v>29.014876784943301</c:v>
                </c:pt>
                <c:pt idx="863">
                  <c:v>28.539420043900101</c:v>
                </c:pt>
                <c:pt idx="864">
                  <c:v>29.3477738359555</c:v>
                </c:pt>
                <c:pt idx="865">
                  <c:v>29.2445379711756</c:v>
                </c:pt>
                <c:pt idx="866">
                  <c:v>29.322530066687001</c:v>
                </c:pt>
                <c:pt idx="867">
                  <c:v>28.9332830119187</c:v>
                </c:pt>
                <c:pt idx="868">
                  <c:v>29.323676092937699</c:v>
                </c:pt>
                <c:pt idx="869">
                  <c:v>29.6294358078509</c:v>
                </c:pt>
                <c:pt idx="870">
                  <c:v>27.103370797930701</c:v>
                </c:pt>
                <c:pt idx="871">
                  <c:v>25.432428163121699</c:v>
                </c:pt>
                <c:pt idx="872">
                  <c:v>26.101423761595498</c:v>
                </c:pt>
                <c:pt idx="873">
                  <c:v>25.898583423357</c:v>
                </c:pt>
                <c:pt idx="874">
                  <c:v>26.173196979837801</c:v>
                </c:pt>
                <c:pt idx="875">
                  <c:v>25.773229156344701</c:v>
                </c:pt>
                <c:pt idx="876">
                  <c:v>26.902984064700401</c:v>
                </c:pt>
                <c:pt idx="877">
                  <c:v>25.8923354231353</c:v>
                </c:pt>
                <c:pt idx="878">
                  <c:v>25.226539779884</c:v>
                </c:pt>
                <c:pt idx="879">
                  <c:v>25.935818618551501</c:v>
                </c:pt>
                <c:pt idx="880">
                  <c:v>26.951159955568901</c:v>
                </c:pt>
                <c:pt idx="881">
                  <c:v>25.072282580436301</c:v>
                </c:pt>
                <c:pt idx="882">
                  <c:v>26.130883827608599</c:v>
                </c:pt>
                <c:pt idx="883">
                  <c:v>25.9980228731118</c:v>
                </c:pt>
                <c:pt idx="884">
                  <c:v>25.955801432999401</c:v>
                </c:pt>
                <c:pt idx="885">
                  <c:v>26.303860680487698</c:v>
                </c:pt>
                <c:pt idx="886">
                  <c:v>27.474534792235598</c:v>
                </c:pt>
                <c:pt idx="887">
                  <c:v>26.658847035077901</c:v>
                </c:pt>
                <c:pt idx="888">
                  <c:v>26.170619925740102</c:v>
                </c:pt>
                <c:pt idx="889">
                  <c:v>26.7187127956411</c:v>
                </c:pt>
                <c:pt idx="890">
                  <c:v>26.7839812854568</c:v>
                </c:pt>
                <c:pt idx="891">
                  <c:v>27.421112176717699</c:v>
                </c:pt>
                <c:pt idx="892">
                  <c:v>27.537725904579599</c:v>
                </c:pt>
                <c:pt idx="893">
                  <c:v>27.235426533894401</c:v>
                </c:pt>
                <c:pt idx="894">
                  <c:v>26.8339915363198</c:v>
                </c:pt>
                <c:pt idx="895">
                  <c:v>25.219818586224399</c:v>
                </c:pt>
                <c:pt idx="896">
                  <c:v>26.7391591550087</c:v>
                </c:pt>
                <c:pt idx="897">
                  <c:v>24.8321406582298</c:v>
                </c:pt>
                <c:pt idx="898">
                  <c:v>24.231104861766699</c:v>
                </c:pt>
                <c:pt idx="899">
                  <c:v>27.151766588421701</c:v>
                </c:pt>
                <c:pt idx="900">
                  <c:v>26.713295509658199</c:v>
                </c:pt>
                <c:pt idx="901">
                  <c:v>27.0206353339759</c:v>
                </c:pt>
                <c:pt idx="902">
                  <c:v>26.702740810360201</c:v>
                </c:pt>
                <c:pt idx="903">
                  <c:v>28.5107599544056</c:v>
                </c:pt>
                <c:pt idx="904">
                  <c:v>27.892789625766898</c:v>
                </c:pt>
                <c:pt idx="905">
                  <c:v>27.5932333377148</c:v>
                </c:pt>
                <c:pt idx="906">
                  <c:v>26.970063149328499</c:v>
                </c:pt>
                <c:pt idx="907">
                  <c:v>26.547102947450501</c:v>
                </c:pt>
                <c:pt idx="908">
                  <c:v>25.9149328640137</c:v>
                </c:pt>
                <c:pt idx="909">
                  <c:v>25.76394057097</c:v>
                </c:pt>
                <c:pt idx="910">
                  <c:v>27.803639715197001</c:v>
                </c:pt>
                <c:pt idx="911">
                  <c:v>28.246061467565099</c:v>
                </c:pt>
                <c:pt idx="912">
                  <c:v>31.335149871312002</c:v>
                </c:pt>
                <c:pt idx="913">
                  <c:v>28.4119156042204</c:v>
                </c:pt>
                <c:pt idx="914">
                  <c:v>29.245554434432201</c:v>
                </c:pt>
                <c:pt idx="915">
                  <c:v>28.236870881883601</c:v>
                </c:pt>
                <c:pt idx="916">
                  <c:v>28.1228562821743</c:v>
                </c:pt>
                <c:pt idx="917">
                  <c:v>28.7363720932129</c:v>
                </c:pt>
                <c:pt idx="918">
                  <c:v>28.2645289137864</c:v>
                </c:pt>
                <c:pt idx="919">
                  <c:v>27.0857451428719</c:v>
                </c:pt>
                <c:pt idx="920">
                  <c:v>25.2232673054739</c:v>
                </c:pt>
                <c:pt idx="921">
                  <c:v>30.6521705805857</c:v>
                </c:pt>
                <c:pt idx="922">
                  <c:v>25.534451911639302</c:v>
                </c:pt>
                <c:pt idx="923">
                  <c:v>25.9339085956891</c:v>
                </c:pt>
                <c:pt idx="924">
                  <c:v>26.134543266851601</c:v>
                </c:pt>
                <c:pt idx="925">
                  <c:v>26.050121995178401</c:v>
                </c:pt>
                <c:pt idx="926">
                  <c:v>25.417468371685001</c:v>
                </c:pt>
                <c:pt idx="927">
                  <c:v>26.393806324270901</c:v>
                </c:pt>
                <c:pt idx="928">
                  <c:v>26.459513461044398</c:v>
                </c:pt>
                <c:pt idx="929">
                  <c:v>26.474764853149701</c:v>
                </c:pt>
                <c:pt idx="930">
                  <c:v>26.0732851434339</c:v>
                </c:pt>
                <c:pt idx="931">
                  <c:v>25.796206861046901</c:v>
                </c:pt>
                <c:pt idx="932">
                  <c:v>25.1107366573743</c:v>
                </c:pt>
                <c:pt idx="933">
                  <c:v>25.2915138971895</c:v>
                </c:pt>
                <c:pt idx="934">
                  <c:v>25.792329870560401</c:v>
                </c:pt>
                <c:pt idx="935">
                  <c:v>27.3769432857796</c:v>
                </c:pt>
                <c:pt idx="936">
                  <c:v>27.282435658800701</c:v>
                </c:pt>
                <c:pt idx="937">
                  <c:v>27.042099176809199</c:v>
                </c:pt>
                <c:pt idx="938">
                  <c:v>27.047607937262502</c:v>
                </c:pt>
                <c:pt idx="939">
                  <c:v>27.0374626919278</c:v>
                </c:pt>
                <c:pt idx="940">
                  <c:v>27.138153090690899</c:v>
                </c:pt>
                <c:pt idx="941">
                  <c:v>27.166938941029098</c:v>
                </c:pt>
                <c:pt idx="942">
                  <c:v>26.6455239350291</c:v>
                </c:pt>
                <c:pt idx="943">
                  <c:v>26.497782819541399</c:v>
                </c:pt>
                <c:pt idx="944">
                  <c:v>27.049824924379902</c:v>
                </c:pt>
                <c:pt idx="945">
                  <c:v>25.4014675776716</c:v>
                </c:pt>
                <c:pt idx="946">
                  <c:v>25.4211134016047</c:v>
                </c:pt>
                <c:pt idx="947">
                  <c:v>25.403021408027499</c:v>
                </c:pt>
                <c:pt idx="948">
                  <c:v>26.8277523551135</c:v>
                </c:pt>
                <c:pt idx="949">
                  <c:v>26.629817124632201</c:v>
                </c:pt>
                <c:pt idx="950">
                  <c:v>26.414057976394801</c:v>
                </c:pt>
                <c:pt idx="951">
                  <c:v>27.0844039862803</c:v>
                </c:pt>
                <c:pt idx="952">
                  <c:v>26.335168603292299</c:v>
                </c:pt>
                <c:pt idx="953">
                  <c:v>26.819306299508799</c:v>
                </c:pt>
                <c:pt idx="954">
                  <c:v>25.915264744026</c:v>
                </c:pt>
                <c:pt idx="955">
                  <c:v>28.024123658664799</c:v>
                </c:pt>
                <c:pt idx="956">
                  <c:v>25.8503857895195</c:v>
                </c:pt>
                <c:pt idx="957">
                  <c:v>25.8099774184737</c:v>
                </c:pt>
                <c:pt idx="958">
                  <c:v>26.639467849958798</c:v>
                </c:pt>
                <c:pt idx="959">
                  <c:v>26.565595414920001</c:v>
                </c:pt>
                <c:pt idx="960">
                  <c:v>25.1245888269091</c:v>
                </c:pt>
                <c:pt idx="961">
                  <c:v>25.675527132560099</c:v>
                </c:pt>
                <c:pt idx="962">
                  <c:v>27.620802740425901</c:v>
                </c:pt>
                <c:pt idx="963">
                  <c:v>28.104805739093099</c:v>
                </c:pt>
                <c:pt idx="964">
                  <c:v>30.246142290820799</c:v>
                </c:pt>
                <c:pt idx="965">
                  <c:v>29.429189863296699</c:v>
                </c:pt>
                <c:pt idx="966">
                  <c:v>28.648661648458599</c:v>
                </c:pt>
                <c:pt idx="967">
                  <c:v>28.680141880860599</c:v>
                </c:pt>
                <c:pt idx="968">
                  <c:v>28.399678330651899</c:v>
                </c:pt>
                <c:pt idx="969">
                  <c:v>27.148680937543901</c:v>
                </c:pt>
                <c:pt idx="970">
                  <c:v>25.100343434401498</c:v>
                </c:pt>
                <c:pt idx="971">
                  <c:v>25.6171220062248</c:v>
                </c:pt>
                <c:pt idx="972">
                  <c:v>25.592931074783699</c:v>
                </c:pt>
                <c:pt idx="973">
                  <c:v>25.924925408956501</c:v>
                </c:pt>
                <c:pt idx="974">
                  <c:v>25.9461874180795</c:v>
                </c:pt>
                <c:pt idx="975">
                  <c:v>25.798629603897499</c:v>
                </c:pt>
                <c:pt idx="976">
                  <c:v>25.461272084599699</c:v>
                </c:pt>
                <c:pt idx="977">
                  <c:v>25.719098825836699</c:v>
                </c:pt>
                <c:pt idx="978">
                  <c:v>27.553723404996699</c:v>
                </c:pt>
                <c:pt idx="979">
                  <c:v>25.451918657149999</c:v>
                </c:pt>
                <c:pt idx="980">
                  <c:v>26.583590932152202</c:v>
                </c:pt>
                <c:pt idx="981">
                  <c:v>25.623871525934501</c:v>
                </c:pt>
                <c:pt idx="982">
                  <c:v>26.488651802834202</c:v>
                </c:pt>
                <c:pt idx="983">
                  <c:v>27.047332662989401</c:v>
                </c:pt>
                <c:pt idx="984">
                  <c:v>26.59043062376</c:v>
                </c:pt>
                <c:pt idx="985">
                  <c:v>26.720360592496299</c:v>
                </c:pt>
                <c:pt idx="986">
                  <c:v>26.663315062056199</c:v>
                </c:pt>
                <c:pt idx="987">
                  <c:v>27.150296905649</c:v>
                </c:pt>
                <c:pt idx="988">
                  <c:v>26.801341641787101</c:v>
                </c:pt>
                <c:pt idx="989">
                  <c:v>26.685152299890799</c:v>
                </c:pt>
                <c:pt idx="990">
                  <c:v>27.1825985614201</c:v>
                </c:pt>
                <c:pt idx="991">
                  <c:v>27.175419629395002</c:v>
                </c:pt>
                <c:pt idx="992">
                  <c:v>27.215333741560901</c:v>
                </c:pt>
                <c:pt idx="993">
                  <c:v>26.7126944441872</c:v>
                </c:pt>
                <c:pt idx="994">
                  <c:v>27.255469605628601</c:v>
                </c:pt>
                <c:pt idx="995">
                  <c:v>27.540072782412299</c:v>
                </c:pt>
                <c:pt idx="996">
                  <c:v>25.836403179983101</c:v>
                </c:pt>
                <c:pt idx="997">
                  <c:v>26.818985484499802</c:v>
                </c:pt>
                <c:pt idx="998">
                  <c:v>25.291656502494099</c:v>
                </c:pt>
                <c:pt idx="999">
                  <c:v>25.964490590166999</c:v>
                </c:pt>
                <c:pt idx="1000">
                  <c:v>25.824859462452999</c:v>
                </c:pt>
                <c:pt idx="1001">
                  <c:v>26.5896359876673</c:v>
                </c:pt>
                <c:pt idx="1002">
                  <c:v>25.7846095045963</c:v>
                </c:pt>
                <c:pt idx="1003">
                  <c:v>25.510470644795198</c:v>
                </c:pt>
                <c:pt idx="1004">
                  <c:v>27.048978935487099</c:v>
                </c:pt>
                <c:pt idx="1005">
                  <c:v>26.500785976225099</c:v>
                </c:pt>
                <c:pt idx="1006">
                  <c:v>24.877515266361499</c:v>
                </c:pt>
                <c:pt idx="1007">
                  <c:v>25.2451799768684</c:v>
                </c:pt>
                <c:pt idx="1008">
                  <c:v>24.991982082199101</c:v>
                </c:pt>
                <c:pt idx="1009">
                  <c:v>25.033864741405299</c:v>
                </c:pt>
                <c:pt idx="1010">
                  <c:v>25.300530889461001</c:v>
                </c:pt>
                <c:pt idx="1011">
                  <c:v>28.5835313572267</c:v>
                </c:pt>
                <c:pt idx="1012">
                  <c:v>27.530547497090701</c:v>
                </c:pt>
                <c:pt idx="1013">
                  <c:v>28.730622262755102</c:v>
                </c:pt>
                <c:pt idx="1014">
                  <c:v>29.5339727771706</c:v>
                </c:pt>
                <c:pt idx="1015">
                  <c:v>29.223007059153399</c:v>
                </c:pt>
                <c:pt idx="1016">
                  <c:v>27.750128983264201</c:v>
                </c:pt>
                <c:pt idx="1017">
                  <c:v>27.5973269838634</c:v>
                </c:pt>
                <c:pt idx="1018">
                  <c:v>25.263457325522399</c:v>
                </c:pt>
                <c:pt idx="1019">
                  <c:v>26.0145099465669</c:v>
                </c:pt>
                <c:pt idx="1020">
                  <c:v>25.825991611174199</c:v>
                </c:pt>
                <c:pt idx="1021">
                  <c:v>25.880767157347702</c:v>
                </c:pt>
                <c:pt idx="1022">
                  <c:v>25.032092715909101</c:v>
                </c:pt>
                <c:pt idx="1023">
                  <c:v>25.434067302312702</c:v>
                </c:pt>
                <c:pt idx="1024">
                  <c:v>27.127082779436599</c:v>
                </c:pt>
                <c:pt idx="1025">
                  <c:v>27.622254763074601</c:v>
                </c:pt>
                <c:pt idx="1026">
                  <c:v>26.796444299603099</c:v>
                </c:pt>
                <c:pt idx="1027">
                  <c:v>26.647710697896201</c:v>
                </c:pt>
                <c:pt idx="1028">
                  <c:v>27.3079203502</c:v>
                </c:pt>
                <c:pt idx="1029">
                  <c:v>26.952569236328198</c:v>
                </c:pt>
                <c:pt idx="1030">
                  <c:v>27.150583265441799</c:v>
                </c:pt>
                <c:pt idx="1031">
                  <c:v>27.153758378004401</c:v>
                </c:pt>
                <c:pt idx="1032">
                  <c:v>27.042450932736202</c:v>
                </c:pt>
                <c:pt idx="1033">
                  <c:v>26.2138172466863</c:v>
                </c:pt>
                <c:pt idx="1034">
                  <c:v>26.493900556044</c:v>
                </c:pt>
                <c:pt idx="1035">
                  <c:v>26.990046059340699</c:v>
                </c:pt>
                <c:pt idx="1036">
                  <c:v>26.924347865347801</c:v>
                </c:pt>
                <c:pt idx="1037">
                  <c:v>26.8532093176476</c:v>
                </c:pt>
                <c:pt idx="1038">
                  <c:v>25.861622858803202</c:v>
                </c:pt>
                <c:pt idx="1039">
                  <c:v>25.2056520498646</c:v>
                </c:pt>
                <c:pt idx="1040">
                  <c:v>25.383483994337102</c:v>
                </c:pt>
                <c:pt idx="1041">
                  <c:v>27.437054572468401</c:v>
                </c:pt>
                <c:pt idx="1042">
                  <c:v>26.192716849171699</c:v>
                </c:pt>
                <c:pt idx="1043">
                  <c:v>26.405873639037001</c:v>
                </c:pt>
                <c:pt idx="1044">
                  <c:v>25.8771924295256</c:v>
                </c:pt>
                <c:pt idx="1045">
                  <c:v>25.9791006137037</c:v>
                </c:pt>
                <c:pt idx="1046">
                  <c:v>25.9996033786698</c:v>
                </c:pt>
                <c:pt idx="1047">
                  <c:v>25.518210974926099</c:v>
                </c:pt>
                <c:pt idx="1048">
                  <c:v>25.902518476769998</c:v>
                </c:pt>
                <c:pt idx="1049">
                  <c:v>25.608777459475299</c:v>
                </c:pt>
                <c:pt idx="1050">
                  <c:v>25.811928555025801</c:v>
                </c:pt>
                <c:pt idx="1051">
                  <c:v>25.284208417624399</c:v>
                </c:pt>
                <c:pt idx="1052">
                  <c:v>27.040597771022501</c:v>
                </c:pt>
                <c:pt idx="1053">
                  <c:v>27.791117432362501</c:v>
                </c:pt>
                <c:pt idx="1054">
                  <c:v>27.6802924905958</c:v>
                </c:pt>
                <c:pt idx="1055">
                  <c:v>27.495700214105199</c:v>
                </c:pt>
                <c:pt idx="1056">
                  <c:v>28.623337165978999</c:v>
                </c:pt>
                <c:pt idx="1057">
                  <c:v>29.931085468387199</c:v>
                </c:pt>
                <c:pt idx="1058">
                  <c:v>25.416102432279501</c:v>
                </c:pt>
                <c:pt idx="1059">
                  <c:v>25.847256851821999</c:v>
                </c:pt>
                <c:pt idx="1060">
                  <c:v>25.307974330375401</c:v>
                </c:pt>
                <c:pt idx="1061">
                  <c:v>25.619642691207702</c:v>
                </c:pt>
                <c:pt idx="1062">
                  <c:v>25.938750515425799</c:v>
                </c:pt>
                <c:pt idx="1063">
                  <c:v>26.229573204039099</c:v>
                </c:pt>
                <c:pt idx="1064">
                  <c:v>25.998184450296499</c:v>
                </c:pt>
                <c:pt idx="1065">
                  <c:v>27.148830906725799</c:v>
                </c:pt>
                <c:pt idx="1066">
                  <c:v>26.917691535691599</c:v>
                </c:pt>
                <c:pt idx="1067">
                  <c:v>27.320110771713502</c:v>
                </c:pt>
                <c:pt idx="1068">
                  <c:v>27.027666092528499</c:v>
                </c:pt>
                <c:pt idx="1069">
                  <c:v>27.235928879771901</c:v>
                </c:pt>
                <c:pt idx="1070">
                  <c:v>27.352411849926199</c:v>
                </c:pt>
                <c:pt idx="1071">
                  <c:v>27.134269130269399</c:v>
                </c:pt>
                <c:pt idx="1072">
                  <c:v>27.5995158633106</c:v>
                </c:pt>
                <c:pt idx="1073">
                  <c:v>27.437305243743499</c:v>
                </c:pt>
                <c:pt idx="1074">
                  <c:v>26.0461871436579</c:v>
                </c:pt>
                <c:pt idx="1075">
                  <c:v>25.986942833258201</c:v>
                </c:pt>
                <c:pt idx="1076">
                  <c:v>25.506723795052899</c:v>
                </c:pt>
                <c:pt idx="1077">
                  <c:v>25.811981534836399</c:v>
                </c:pt>
                <c:pt idx="1078">
                  <c:v>25.369382689609498</c:v>
                </c:pt>
                <c:pt idx="1079">
                  <c:v>25.178136671748</c:v>
                </c:pt>
                <c:pt idx="1080">
                  <c:v>25.134242315750502</c:v>
                </c:pt>
                <c:pt idx="1081">
                  <c:v>26.150425003704999</c:v>
                </c:pt>
                <c:pt idx="1082">
                  <c:v>25.7818715239308</c:v>
                </c:pt>
                <c:pt idx="1083">
                  <c:v>25.666434995772899</c:v>
                </c:pt>
                <c:pt idx="1084">
                  <c:v>25.415649891480999</c:v>
                </c:pt>
                <c:pt idx="1085">
                  <c:v>25.4818544283908</c:v>
                </c:pt>
                <c:pt idx="1086">
                  <c:v>25.866938479026601</c:v>
                </c:pt>
                <c:pt idx="1087">
                  <c:v>25.1975989675134</c:v>
                </c:pt>
                <c:pt idx="1088">
                  <c:v>26.0005969613348</c:v>
                </c:pt>
                <c:pt idx="1089">
                  <c:v>25.041401418514699</c:v>
                </c:pt>
                <c:pt idx="1090">
                  <c:v>25.727807320496701</c:v>
                </c:pt>
                <c:pt idx="1091">
                  <c:v>31.379783853038901</c:v>
                </c:pt>
                <c:pt idx="1092">
                  <c:v>28.635021293180898</c:v>
                </c:pt>
                <c:pt idx="1093">
                  <c:v>28.485610798220499</c:v>
                </c:pt>
                <c:pt idx="1094">
                  <c:v>28.9336581318863</c:v>
                </c:pt>
                <c:pt idx="1095">
                  <c:v>27.3174401245059</c:v>
                </c:pt>
                <c:pt idx="1096">
                  <c:v>27.198520972078299</c:v>
                </c:pt>
                <c:pt idx="1097">
                  <c:v>27.1512015194544</c:v>
                </c:pt>
                <c:pt idx="1098">
                  <c:v>26.747437267036801</c:v>
                </c:pt>
                <c:pt idx="1099">
                  <c:v>25.675739146136699</c:v>
                </c:pt>
                <c:pt idx="1100">
                  <c:v>27.2125304394424</c:v>
                </c:pt>
                <c:pt idx="1101">
                  <c:v>27.296171191736899</c:v>
                </c:pt>
                <c:pt idx="1102">
                  <c:v>26.317619790072101</c:v>
                </c:pt>
                <c:pt idx="1103">
                  <c:v>25.977811048105501</c:v>
                </c:pt>
                <c:pt idx="1104">
                  <c:v>27.031844758334</c:v>
                </c:pt>
                <c:pt idx="1105">
                  <c:v>27.212036158517499</c:v>
                </c:pt>
                <c:pt idx="1106">
                  <c:v>25.215723365272702</c:v>
                </c:pt>
                <c:pt idx="1107">
                  <c:v>26.8970705555158</c:v>
                </c:pt>
                <c:pt idx="1108">
                  <c:v>27.460688030134801</c:v>
                </c:pt>
                <c:pt idx="1109">
                  <c:v>24.997041456248802</c:v>
                </c:pt>
                <c:pt idx="1110">
                  <c:v>25.983958395729001</c:v>
                </c:pt>
                <c:pt idx="1111">
                  <c:v>25.389487594883299</c:v>
                </c:pt>
                <c:pt idx="1112">
                  <c:v>26.644973929312702</c:v>
                </c:pt>
                <c:pt idx="1113">
                  <c:v>26.559432396599298</c:v>
                </c:pt>
                <c:pt idx="1114">
                  <c:v>26.246016617604901</c:v>
                </c:pt>
                <c:pt idx="1115">
                  <c:v>26.550787331605498</c:v>
                </c:pt>
                <c:pt idx="1116">
                  <c:v>25.869958930984101</c:v>
                </c:pt>
                <c:pt idx="1117">
                  <c:v>26.1424437035067</c:v>
                </c:pt>
                <c:pt idx="1118">
                  <c:v>25.924606343067602</c:v>
                </c:pt>
                <c:pt idx="1119">
                  <c:v>25.773887155824099</c:v>
                </c:pt>
                <c:pt idx="1120">
                  <c:v>25.821809575128299</c:v>
                </c:pt>
                <c:pt idx="1121">
                  <c:v>25.270059920416202</c:v>
                </c:pt>
                <c:pt idx="1122">
                  <c:v>26.534763693164798</c:v>
                </c:pt>
                <c:pt idx="1123">
                  <c:v>25.900819038471202</c:v>
                </c:pt>
                <c:pt idx="1124">
                  <c:v>25.522976374742601</c:v>
                </c:pt>
                <c:pt idx="1125">
                  <c:v>29.1038358116115</c:v>
                </c:pt>
                <c:pt idx="1126">
                  <c:v>28.738204903162998</c:v>
                </c:pt>
                <c:pt idx="1127">
                  <c:v>28.283101972344198</c:v>
                </c:pt>
                <c:pt idx="1128">
                  <c:v>27.5873347784697</c:v>
                </c:pt>
                <c:pt idx="1129">
                  <c:v>26.7498537711156</c:v>
                </c:pt>
                <c:pt idx="1130">
                  <c:v>27.192189606324</c:v>
                </c:pt>
                <c:pt idx="1131">
                  <c:v>27.701651314582001</c:v>
                </c:pt>
                <c:pt idx="1132">
                  <c:v>26.765687331370401</c:v>
                </c:pt>
                <c:pt idx="1133">
                  <c:v>25.971160083390401</c:v>
                </c:pt>
                <c:pt idx="1134">
                  <c:v>26.296047608004901</c:v>
                </c:pt>
                <c:pt idx="1135">
                  <c:v>27.163406988545201</c:v>
                </c:pt>
                <c:pt idx="1136">
                  <c:v>27.088089254557602</c:v>
                </c:pt>
                <c:pt idx="1137">
                  <c:v>26.921211363857399</c:v>
                </c:pt>
                <c:pt idx="1138">
                  <c:v>27.667006597834099</c:v>
                </c:pt>
                <c:pt idx="1139">
                  <c:v>27.702053540334202</c:v>
                </c:pt>
                <c:pt idx="1140">
                  <c:v>25.695432716948901</c:v>
                </c:pt>
                <c:pt idx="1141">
                  <c:v>25.388489500157998</c:v>
                </c:pt>
                <c:pt idx="1142">
                  <c:v>25.276498606887301</c:v>
                </c:pt>
                <c:pt idx="1143">
                  <c:v>25.687845094155499</c:v>
                </c:pt>
                <c:pt idx="1144">
                  <c:v>25.065622831890401</c:v>
                </c:pt>
                <c:pt idx="1145">
                  <c:v>25.5132808702514</c:v>
                </c:pt>
                <c:pt idx="1146">
                  <c:v>26.140292205910001</c:v>
                </c:pt>
                <c:pt idx="1147">
                  <c:v>26.070443467244701</c:v>
                </c:pt>
                <c:pt idx="1148">
                  <c:v>26.141708506066699</c:v>
                </c:pt>
                <c:pt idx="1149">
                  <c:v>25.711408420151901</c:v>
                </c:pt>
                <c:pt idx="1150">
                  <c:v>26.339125385372501</c:v>
                </c:pt>
                <c:pt idx="1151">
                  <c:v>26.1470366380507</c:v>
                </c:pt>
                <c:pt idx="1152">
                  <c:v>26.273407665209</c:v>
                </c:pt>
                <c:pt idx="1153">
                  <c:v>26.2960593517715</c:v>
                </c:pt>
                <c:pt idx="1154">
                  <c:v>26.9220708183359</c:v>
                </c:pt>
                <c:pt idx="1155">
                  <c:v>26.7629642727244</c:v>
                </c:pt>
                <c:pt idx="1156">
                  <c:v>27.340480550723001</c:v>
                </c:pt>
                <c:pt idx="1157">
                  <c:v>28.1327189555392</c:v>
                </c:pt>
                <c:pt idx="1158">
                  <c:v>26.746617446354701</c:v>
                </c:pt>
                <c:pt idx="1159">
                  <c:v>25.1536633698373</c:v>
                </c:pt>
                <c:pt idx="1160">
                  <c:v>26.858430901221599</c:v>
                </c:pt>
                <c:pt idx="1161">
                  <c:v>27.242593505546001</c:v>
                </c:pt>
                <c:pt idx="1162">
                  <c:v>26.708684304977901</c:v>
                </c:pt>
                <c:pt idx="1163">
                  <c:v>26.819889138049199</c:v>
                </c:pt>
                <c:pt idx="1164">
                  <c:v>26.813432230981999</c:v>
                </c:pt>
                <c:pt idx="1165">
                  <c:v>26.601560649779898</c:v>
                </c:pt>
                <c:pt idx="1166">
                  <c:v>25.881729380960699</c:v>
                </c:pt>
                <c:pt idx="1167">
                  <c:v>25.664456730258699</c:v>
                </c:pt>
                <c:pt idx="1168">
                  <c:v>26.6187825503611</c:v>
                </c:pt>
                <c:pt idx="1169">
                  <c:v>26.625186401149399</c:v>
                </c:pt>
                <c:pt idx="1170">
                  <c:v>25.7268278702381</c:v>
                </c:pt>
                <c:pt idx="1171">
                  <c:v>27.119256842134099</c:v>
                </c:pt>
                <c:pt idx="1172">
                  <c:v>27.530576928032801</c:v>
                </c:pt>
                <c:pt idx="1173">
                  <c:v>26.305817686362801</c:v>
                </c:pt>
                <c:pt idx="1174">
                  <c:v>26.499097580251</c:v>
                </c:pt>
                <c:pt idx="1175">
                  <c:v>27.755139044489901</c:v>
                </c:pt>
                <c:pt idx="1176">
                  <c:v>29.001452639816499</c:v>
                </c:pt>
                <c:pt idx="1177">
                  <c:v>28.597347456778799</c:v>
                </c:pt>
                <c:pt idx="1178">
                  <c:v>27.109318334974301</c:v>
                </c:pt>
                <c:pt idx="1179">
                  <c:v>26.589599680236699</c:v>
                </c:pt>
                <c:pt idx="1180">
                  <c:v>25.431397847507998</c:v>
                </c:pt>
                <c:pt idx="1181">
                  <c:v>25.273091033970001</c:v>
                </c:pt>
                <c:pt idx="1182">
                  <c:v>26.0639594181646</c:v>
                </c:pt>
                <c:pt idx="1183">
                  <c:v>26.925766350513499</c:v>
                </c:pt>
                <c:pt idx="1184">
                  <c:v>25.807070902847201</c:v>
                </c:pt>
                <c:pt idx="1185">
                  <c:v>26.598486387224501</c:v>
                </c:pt>
                <c:pt idx="1186">
                  <c:v>27.3360406960559</c:v>
                </c:pt>
                <c:pt idx="1187">
                  <c:v>28.280759702235201</c:v>
                </c:pt>
                <c:pt idx="1188">
                  <c:v>27.887711614028301</c:v>
                </c:pt>
                <c:pt idx="1189">
                  <c:v>27.175133624150799</c:v>
                </c:pt>
                <c:pt idx="1190">
                  <c:v>28.984717695807898</c:v>
                </c:pt>
                <c:pt idx="1191">
                  <c:v>27.1974989798967</c:v>
                </c:pt>
                <c:pt idx="1192">
                  <c:v>28.763648088582102</c:v>
                </c:pt>
                <c:pt idx="1193">
                  <c:v>26.331121865089401</c:v>
                </c:pt>
                <c:pt idx="1194">
                  <c:v>29.639804958079299</c:v>
                </c:pt>
                <c:pt idx="1195">
                  <c:v>28.420223324566699</c:v>
                </c:pt>
                <c:pt idx="1196">
                  <c:v>28.099362738178002</c:v>
                </c:pt>
                <c:pt idx="1197">
                  <c:v>26.5393636420612</c:v>
                </c:pt>
                <c:pt idx="1198">
                  <c:v>27.975770575014501</c:v>
                </c:pt>
                <c:pt idx="1199">
                  <c:v>26.998776897116102</c:v>
                </c:pt>
                <c:pt idx="1200">
                  <c:v>27.2860122968818</c:v>
                </c:pt>
                <c:pt idx="1201">
                  <c:v>25.546380824520501</c:v>
                </c:pt>
                <c:pt idx="1202">
                  <c:v>26.429196533039399</c:v>
                </c:pt>
                <c:pt idx="1203">
                  <c:v>31.5566268312337</c:v>
                </c:pt>
                <c:pt idx="1204">
                  <c:v>27.819549096724899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F94-42F3-A605-D6CB3DB4E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3657984"/>
        <c:axId val="32242959"/>
      </c:scatterChart>
      <c:valAx>
        <c:axId val="1223657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NDBI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42959"/>
        <c:crosses val="autoZero"/>
        <c:crossBetween val="midCat"/>
      </c:valAx>
      <c:valAx>
        <c:axId val="32242959"/>
        <c:scaling>
          <c:orientation val="minMax"/>
          <c:min val="2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657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'2021'!$K$1</c:f>
              <c:strCache>
                <c:ptCount val="1"/>
                <c:pt idx="0">
                  <c:v>LST_21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7000189615081382"/>
                  <c:y val="-0.1195601002363392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'2021'!$J$2:$J$1206</c:f>
              <c:numCache>
                <c:formatCode>General</c:formatCode>
                <c:ptCount val="1205"/>
                <c:pt idx="0">
                  <c:v>8.8810838758945507E-2</c:v>
                </c:pt>
                <c:pt idx="1">
                  <c:v>1.5535567887127399E-2</c:v>
                </c:pt>
                <c:pt idx="2">
                  <c:v>6.7771822214126601E-2</c:v>
                </c:pt>
                <c:pt idx="3">
                  <c:v>3.8842346519231803E-2</c:v>
                </c:pt>
                <c:pt idx="4">
                  <c:v>5.4462935775518397E-2</c:v>
                </c:pt>
                <c:pt idx="5">
                  <c:v>-7.7869882807135599E-3</c:v>
                </c:pt>
                <c:pt idx="6">
                  <c:v>-0.161801308393478</c:v>
                </c:pt>
                <c:pt idx="7">
                  <c:v>-3.2499998807907098E-2</c:v>
                </c:pt>
                <c:pt idx="8">
                  <c:v>-1.5942029654979699E-2</c:v>
                </c:pt>
                <c:pt idx="9">
                  <c:v>3.4433286637067802E-2</c:v>
                </c:pt>
                <c:pt idx="10">
                  <c:v>9.7972974181175204E-2</c:v>
                </c:pt>
                <c:pt idx="11">
                  <c:v>3.3863965421915103E-2</c:v>
                </c:pt>
                <c:pt idx="12">
                  <c:v>1.01655535399914E-2</c:v>
                </c:pt>
                <c:pt idx="13">
                  <c:v>5.38461543619633E-2</c:v>
                </c:pt>
                <c:pt idx="14">
                  <c:v>-0.22926351428031899</c:v>
                </c:pt>
                <c:pt idx="15">
                  <c:v>4.24161665141582E-2</c:v>
                </c:pt>
                <c:pt idx="16">
                  <c:v>5.5406130850315101E-2</c:v>
                </c:pt>
                <c:pt idx="17">
                  <c:v>3.08416094630957E-2</c:v>
                </c:pt>
                <c:pt idx="18">
                  <c:v>2.6915114372968701E-2</c:v>
                </c:pt>
                <c:pt idx="19">
                  <c:v>-8.2498811185359996E-2</c:v>
                </c:pt>
                <c:pt idx="20">
                  <c:v>-0.26212227344512901</c:v>
                </c:pt>
                <c:pt idx="21">
                  <c:v>-0.31679999828338601</c:v>
                </c:pt>
                <c:pt idx="22">
                  <c:v>-0.38092148303985601</c:v>
                </c:pt>
                <c:pt idx="23">
                  <c:v>-0.39896768331527699</c:v>
                </c:pt>
                <c:pt idx="24">
                  <c:v>-0.242603555321693</c:v>
                </c:pt>
                <c:pt idx="25">
                  <c:v>-2.5232404470443701E-2</c:v>
                </c:pt>
                <c:pt idx="26">
                  <c:v>-0.18518517911434201</c:v>
                </c:pt>
                <c:pt idx="27">
                  <c:v>-0.21909783780574801</c:v>
                </c:pt>
                <c:pt idx="28">
                  <c:v>-0.22983658313751201</c:v>
                </c:pt>
                <c:pt idx="29">
                  <c:v>4.2436975985765499E-2</c:v>
                </c:pt>
                <c:pt idx="30">
                  <c:v>-0.21453286707401301</c:v>
                </c:pt>
                <c:pt idx="31">
                  <c:v>6.2726177275180803E-2</c:v>
                </c:pt>
                <c:pt idx="32">
                  <c:v>8.2802549004554707E-2</c:v>
                </c:pt>
                <c:pt idx="33">
                  <c:v>-0.15779900550842299</c:v>
                </c:pt>
                <c:pt idx="34">
                  <c:v>6.0106232762336703E-2</c:v>
                </c:pt>
                <c:pt idx="35">
                  <c:v>2.8757782652974101E-2</c:v>
                </c:pt>
                <c:pt idx="36">
                  <c:v>-0.22126021981239299</c:v>
                </c:pt>
                <c:pt idx="37">
                  <c:v>-9.8484851419925704E-2</c:v>
                </c:pt>
                <c:pt idx="38">
                  <c:v>4.66497018933296E-2</c:v>
                </c:pt>
                <c:pt idx="39">
                  <c:v>5.8566220104694401E-2</c:v>
                </c:pt>
                <c:pt idx="40">
                  <c:v>7.5983382761478396E-2</c:v>
                </c:pt>
                <c:pt idx="41">
                  <c:v>7.6113179326057406E-2</c:v>
                </c:pt>
                <c:pt idx="42">
                  <c:v>1.6059957444667799E-2</c:v>
                </c:pt>
                <c:pt idx="43">
                  <c:v>5.1394205540418597E-2</c:v>
                </c:pt>
                <c:pt idx="44">
                  <c:v>-4.6082949265837704E-3</c:v>
                </c:pt>
                <c:pt idx="45">
                  <c:v>-3.4482758492231397E-2</c:v>
                </c:pt>
                <c:pt idx="46">
                  <c:v>-0.30788382887840299</c:v>
                </c:pt>
                <c:pt idx="47">
                  <c:v>-0.303532004356384</c:v>
                </c:pt>
                <c:pt idx="48">
                  <c:v>-0.11633663624525099</c:v>
                </c:pt>
                <c:pt idx="49">
                  <c:v>4.9339208751916899E-2</c:v>
                </c:pt>
                <c:pt idx="50">
                  <c:v>0.10725937783718099</c:v>
                </c:pt>
                <c:pt idx="51">
                  <c:v>-9.5833331346511799E-2</c:v>
                </c:pt>
                <c:pt idx="52">
                  <c:v>-0.14260143041610701</c:v>
                </c:pt>
                <c:pt idx="53">
                  <c:v>-0.25295898318290699</c:v>
                </c:pt>
                <c:pt idx="54">
                  <c:v>-0.10519877821206999</c:v>
                </c:pt>
                <c:pt idx="55">
                  <c:v>4.2976267635822303E-2</c:v>
                </c:pt>
                <c:pt idx="56">
                  <c:v>5.3001463413238498E-2</c:v>
                </c:pt>
                <c:pt idx="57">
                  <c:v>0.106785617768764</c:v>
                </c:pt>
                <c:pt idx="58">
                  <c:v>3.2408758997917203E-2</c:v>
                </c:pt>
                <c:pt idx="59">
                  <c:v>5.0881952047348002E-2</c:v>
                </c:pt>
                <c:pt idx="60">
                  <c:v>-0.166215479373932</c:v>
                </c:pt>
                <c:pt idx="61">
                  <c:v>-0.119047619402409</c:v>
                </c:pt>
                <c:pt idx="62">
                  <c:v>4.6127066016197198E-2</c:v>
                </c:pt>
                <c:pt idx="63">
                  <c:v>5.75947463512421E-2</c:v>
                </c:pt>
                <c:pt idx="64">
                  <c:v>3.9461608976125703E-2</c:v>
                </c:pt>
                <c:pt idx="65">
                  <c:v>1.99815556406975E-2</c:v>
                </c:pt>
                <c:pt idx="66">
                  <c:v>5.9782609343528699E-2</c:v>
                </c:pt>
                <c:pt idx="67">
                  <c:v>4.34782616794109E-2</c:v>
                </c:pt>
                <c:pt idx="68">
                  <c:v>0.126607105135918</c:v>
                </c:pt>
                <c:pt idx="69">
                  <c:v>4.96338494122028E-2</c:v>
                </c:pt>
                <c:pt idx="70">
                  <c:v>-0.17499999701976801</c:v>
                </c:pt>
                <c:pt idx="71">
                  <c:v>-0.23293338716030099</c:v>
                </c:pt>
                <c:pt idx="72">
                  <c:v>4.4106654822826399E-2</c:v>
                </c:pt>
                <c:pt idx="73">
                  <c:v>3.5006120800971999E-2</c:v>
                </c:pt>
                <c:pt idx="74">
                  <c:v>6.5593756735324901E-2</c:v>
                </c:pt>
                <c:pt idx="75">
                  <c:v>8.4089033305645003E-2</c:v>
                </c:pt>
                <c:pt idx="76">
                  <c:v>-4.9454730004072203E-2</c:v>
                </c:pt>
                <c:pt idx="77">
                  <c:v>-0.247563347220421</c:v>
                </c:pt>
                <c:pt idx="78">
                  <c:v>-0.19603212177753401</c:v>
                </c:pt>
                <c:pt idx="79">
                  <c:v>5.5806223303079598E-2</c:v>
                </c:pt>
                <c:pt idx="80">
                  <c:v>6.3437633216381101E-2</c:v>
                </c:pt>
                <c:pt idx="81">
                  <c:v>-0.28651309013366699</c:v>
                </c:pt>
                <c:pt idx="82">
                  <c:v>0.100722156465054</c:v>
                </c:pt>
                <c:pt idx="83">
                  <c:v>4.92221377789974E-2</c:v>
                </c:pt>
                <c:pt idx="84">
                  <c:v>3.3661007881164599E-2</c:v>
                </c:pt>
                <c:pt idx="85">
                  <c:v>2.2543352097272901E-2</c:v>
                </c:pt>
                <c:pt idx="86">
                  <c:v>6.0834590345621102E-2</c:v>
                </c:pt>
                <c:pt idx="87">
                  <c:v>2.0560747012496002E-2</c:v>
                </c:pt>
                <c:pt idx="88">
                  <c:v>4.1327487677335698E-2</c:v>
                </c:pt>
                <c:pt idx="89">
                  <c:v>2.3466214537620499E-2</c:v>
                </c:pt>
                <c:pt idx="90">
                  <c:v>3.5250462591648102E-2</c:v>
                </c:pt>
                <c:pt idx="91">
                  <c:v>-8.9887641370296506E-2</c:v>
                </c:pt>
                <c:pt idx="92">
                  <c:v>-2.4808032438158999E-2</c:v>
                </c:pt>
                <c:pt idx="93">
                  <c:v>4.3815862387418698E-2</c:v>
                </c:pt>
                <c:pt idx="94">
                  <c:v>4.46428582072258E-2</c:v>
                </c:pt>
                <c:pt idx="95">
                  <c:v>4.1539400815963697E-2</c:v>
                </c:pt>
                <c:pt idx="96">
                  <c:v>7.8419812023639707E-2</c:v>
                </c:pt>
                <c:pt idx="97">
                  <c:v>7.04539120197296E-2</c:v>
                </c:pt>
                <c:pt idx="98">
                  <c:v>-1.4722537249326701E-2</c:v>
                </c:pt>
                <c:pt idx="99">
                  <c:v>1.4988167211413401E-2</c:v>
                </c:pt>
                <c:pt idx="100">
                  <c:v>-0.199050888419151</c:v>
                </c:pt>
                <c:pt idx="101">
                  <c:v>6.7052021622657802E-3</c:v>
                </c:pt>
                <c:pt idx="102">
                  <c:v>5.3377419710159302E-2</c:v>
                </c:pt>
                <c:pt idx="103">
                  <c:v>-0.18798828125</c:v>
                </c:pt>
                <c:pt idx="104">
                  <c:v>-0.31799837946891801</c:v>
                </c:pt>
                <c:pt idx="105">
                  <c:v>6.6359639167785603E-2</c:v>
                </c:pt>
                <c:pt idx="106">
                  <c:v>7.1305632591247602E-3</c:v>
                </c:pt>
                <c:pt idx="107">
                  <c:v>7.3283858597278595E-2</c:v>
                </c:pt>
                <c:pt idx="108">
                  <c:v>7.0236042141914395E-2</c:v>
                </c:pt>
                <c:pt idx="109">
                  <c:v>-5.3954951465129901E-2</c:v>
                </c:pt>
                <c:pt idx="110">
                  <c:v>7.9892963171005194E-2</c:v>
                </c:pt>
                <c:pt idx="111">
                  <c:v>0.104681976139545</c:v>
                </c:pt>
                <c:pt idx="112">
                  <c:v>-0.26500338315963701</c:v>
                </c:pt>
                <c:pt idx="113">
                  <c:v>-4.8943568021059002E-2</c:v>
                </c:pt>
                <c:pt idx="114">
                  <c:v>3.8988407701253898E-2</c:v>
                </c:pt>
                <c:pt idx="115">
                  <c:v>-0.173770487308502</c:v>
                </c:pt>
                <c:pt idx="116">
                  <c:v>4.9207217991352102E-2</c:v>
                </c:pt>
                <c:pt idx="117">
                  <c:v>1.19742089882493E-2</c:v>
                </c:pt>
                <c:pt idx="118">
                  <c:v>2.8767485171556501E-2</c:v>
                </c:pt>
                <c:pt idx="119">
                  <c:v>1.3742556329816599E-3</c:v>
                </c:pt>
                <c:pt idx="120">
                  <c:v>1.19521915912628E-2</c:v>
                </c:pt>
                <c:pt idx="121">
                  <c:v>1.54577884823084E-2</c:v>
                </c:pt>
                <c:pt idx="122">
                  <c:v>-2.1528070792555799E-2</c:v>
                </c:pt>
                <c:pt idx="123">
                  <c:v>4.5883502811193501E-2</c:v>
                </c:pt>
                <c:pt idx="124">
                  <c:v>3.9064727723598501E-2</c:v>
                </c:pt>
                <c:pt idx="125">
                  <c:v>4.0169134736061103E-2</c:v>
                </c:pt>
                <c:pt idx="126">
                  <c:v>6.3864625990390805E-2</c:v>
                </c:pt>
                <c:pt idx="127">
                  <c:v>1.02533176541328E-2</c:v>
                </c:pt>
                <c:pt idx="128">
                  <c:v>4.4231917709112202E-2</c:v>
                </c:pt>
                <c:pt idx="129">
                  <c:v>7.6600611209869399E-2</c:v>
                </c:pt>
                <c:pt idx="130">
                  <c:v>3.8329698145389599E-2</c:v>
                </c:pt>
                <c:pt idx="131">
                  <c:v>4.4247787445783601E-2</c:v>
                </c:pt>
                <c:pt idx="132">
                  <c:v>-9.9083617329597501E-2</c:v>
                </c:pt>
                <c:pt idx="133">
                  <c:v>5.2322737872600597E-2</c:v>
                </c:pt>
                <c:pt idx="134">
                  <c:v>7.7328644692897797E-2</c:v>
                </c:pt>
                <c:pt idx="135">
                  <c:v>4.7879617661237703E-2</c:v>
                </c:pt>
                <c:pt idx="136">
                  <c:v>9.5263727009296403E-2</c:v>
                </c:pt>
                <c:pt idx="137">
                  <c:v>7.8687772154808003E-2</c:v>
                </c:pt>
                <c:pt idx="138">
                  <c:v>1.0574449785053701E-2</c:v>
                </c:pt>
                <c:pt idx="139">
                  <c:v>7.1392908692359897E-2</c:v>
                </c:pt>
                <c:pt idx="140">
                  <c:v>5.3047124296426801E-2</c:v>
                </c:pt>
                <c:pt idx="141">
                  <c:v>5.7398632168769802E-2</c:v>
                </c:pt>
                <c:pt idx="142">
                  <c:v>1.25628139358014E-3</c:v>
                </c:pt>
                <c:pt idx="143">
                  <c:v>1.31578948348761E-2</c:v>
                </c:pt>
                <c:pt idx="144">
                  <c:v>-3.1308315694332102E-2</c:v>
                </c:pt>
                <c:pt idx="145">
                  <c:v>-4.3913044035434702E-2</c:v>
                </c:pt>
                <c:pt idx="146">
                  <c:v>-8.5653103888034803E-3</c:v>
                </c:pt>
                <c:pt idx="147">
                  <c:v>-3.2104119658470202E-2</c:v>
                </c:pt>
                <c:pt idx="148">
                  <c:v>5.5267311632633202E-2</c:v>
                </c:pt>
                <c:pt idx="149">
                  <c:v>6.6225165501236898E-3</c:v>
                </c:pt>
                <c:pt idx="150">
                  <c:v>6.8979591131210299E-2</c:v>
                </c:pt>
                <c:pt idx="151">
                  <c:v>-6.4373210072517395E-2</c:v>
                </c:pt>
                <c:pt idx="152">
                  <c:v>0.112763747572899</c:v>
                </c:pt>
                <c:pt idx="153">
                  <c:v>-0.16815260052681</c:v>
                </c:pt>
                <c:pt idx="154">
                  <c:v>3.48258689045906E-2</c:v>
                </c:pt>
                <c:pt idx="155">
                  <c:v>2.0615477114915799E-2</c:v>
                </c:pt>
                <c:pt idx="156">
                  <c:v>-3.89206036925316E-2</c:v>
                </c:pt>
                <c:pt idx="157">
                  <c:v>-5.1491819322109202E-2</c:v>
                </c:pt>
                <c:pt idx="158">
                  <c:v>9.24218595027924E-2</c:v>
                </c:pt>
                <c:pt idx="159">
                  <c:v>2.22646314650774E-2</c:v>
                </c:pt>
                <c:pt idx="160">
                  <c:v>4.54828664660454E-2</c:v>
                </c:pt>
                <c:pt idx="161">
                  <c:v>3.9419740438461297E-2</c:v>
                </c:pt>
                <c:pt idx="162">
                  <c:v>0.117079056799412</c:v>
                </c:pt>
                <c:pt idx="163">
                  <c:v>8.0151557922363295E-2</c:v>
                </c:pt>
                <c:pt idx="164">
                  <c:v>4.1549514979124097E-2</c:v>
                </c:pt>
                <c:pt idx="165">
                  <c:v>2.7550712227821399E-2</c:v>
                </c:pt>
                <c:pt idx="166">
                  <c:v>2.0826857537031201E-2</c:v>
                </c:pt>
                <c:pt idx="167">
                  <c:v>6.3284382224082905E-2</c:v>
                </c:pt>
                <c:pt idx="168">
                  <c:v>3.04692257195711E-2</c:v>
                </c:pt>
                <c:pt idx="169">
                  <c:v>1.9668100401759099E-2</c:v>
                </c:pt>
                <c:pt idx="170">
                  <c:v>3.4079845994710901E-2</c:v>
                </c:pt>
                <c:pt idx="171">
                  <c:v>-0.200090542435646</c:v>
                </c:pt>
                <c:pt idx="172">
                  <c:v>-7.4742265045642894E-2</c:v>
                </c:pt>
                <c:pt idx="173">
                  <c:v>5.6250002235174196E-3</c:v>
                </c:pt>
                <c:pt idx="174">
                  <c:v>5.2352942526340498E-2</c:v>
                </c:pt>
                <c:pt idx="175">
                  <c:v>2.1954886615276299E-2</c:v>
                </c:pt>
                <c:pt idx="176">
                  <c:v>2.01780423521996E-2</c:v>
                </c:pt>
                <c:pt idx="177">
                  <c:v>5.5388811975717503E-2</c:v>
                </c:pt>
                <c:pt idx="178">
                  <c:v>9.8305083811283098E-2</c:v>
                </c:pt>
                <c:pt idx="179">
                  <c:v>6.8584069609642001E-2</c:v>
                </c:pt>
                <c:pt idx="180">
                  <c:v>7.1589373052120195E-2</c:v>
                </c:pt>
                <c:pt idx="181">
                  <c:v>3.4025374799966798E-2</c:v>
                </c:pt>
                <c:pt idx="182">
                  <c:v>5.8532562106847798E-2</c:v>
                </c:pt>
                <c:pt idx="183">
                  <c:v>8.2783445715904194E-2</c:v>
                </c:pt>
                <c:pt idx="184">
                  <c:v>-0.23748804628848999</c:v>
                </c:pt>
                <c:pt idx="185">
                  <c:v>-2.3529412224888802E-2</c:v>
                </c:pt>
                <c:pt idx="186">
                  <c:v>-0.343061953783035</c:v>
                </c:pt>
                <c:pt idx="187">
                  <c:v>-7.3812879621982602E-2</c:v>
                </c:pt>
                <c:pt idx="188">
                  <c:v>-0.16799624264240301</c:v>
                </c:pt>
                <c:pt idx="189">
                  <c:v>7.4720531702041598E-2</c:v>
                </c:pt>
                <c:pt idx="190">
                  <c:v>-1.1578305624425401E-2</c:v>
                </c:pt>
                <c:pt idx="191">
                  <c:v>8.8240496814250904E-2</c:v>
                </c:pt>
                <c:pt idx="192">
                  <c:v>7.0610687136650099E-2</c:v>
                </c:pt>
                <c:pt idx="193">
                  <c:v>5.8172971010208102E-2</c:v>
                </c:pt>
                <c:pt idx="194">
                  <c:v>6.7362926900386796E-2</c:v>
                </c:pt>
                <c:pt idx="195">
                  <c:v>-0.21210929751396199</c:v>
                </c:pt>
                <c:pt idx="196">
                  <c:v>5.5021163076162297E-2</c:v>
                </c:pt>
                <c:pt idx="197">
                  <c:v>-4.9028139561414698E-2</c:v>
                </c:pt>
                <c:pt idx="198">
                  <c:v>-6.53223507106304E-3</c:v>
                </c:pt>
                <c:pt idx="199">
                  <c:v>-3.6809816956520101E-2</c:v>
                </c:pt>
                <c:pt idx="200">
                  <c:v>4.5334894210100202E-2</c:v>
                </c:pt>
                <c:pt idx="201">
                  <c:v>2.7761014178395299E-2</c:v>
                </c:pt>
                <c:pt idx="202">
                  <c:v>9.5395728945732103E-2</c:v>
                </c:pt>
                <c:pt idx="203">
                  <c:v>4.9959048628807103E-2</c:v>
                </c:pt>
                <c:pt idx="204">
                  <c:v>0.110183641314507</c:v>
                </c:pt>
                <c:pt idx="205">
                  <c:v>4.5045044273137998E-2</c:v>
                </c:pt>
                <c:pt idx="206">
                  <c:v>5.7708160020410997E-3</c:v>
                </c:pt>
                <c:pt idx="207">
                  <c:v>2.67737614922225E-3</c:v>
                </c:pt>
                <c:pt idx="208">
                  <c:v>4.9125727266073199E-2</c:v>
                </c:pt>
                <c:pt idx="209">
                  <c:v>2.20135021954775E-2</c:v>
                </c:pt>
                <c:pt idx="210">
                  <c:v>5.7287503033876398E-2</c:v>
                </c:pt>
                <c:pt idx="211">
                  <c:v>8.4222473204135895E-2</c:v>
                </c:pt>
                <c:pt idx="212">
                  <c:v>-0.12547288835048701</c:v>
                </c:pt>
                <c:pt idx="213">
                  <c:v>-0.128812551498413</c:v>
                </c:pt>
                <c:pt idx="214">
                  <c:v>2.37268526107073E-2</c:v>
                </c:pt>
                <c:pt idx="215">
                  <c:v>-7.3668114840984303E-2</c:v>
                </c:pt>
                <c:pt idx="216">
                  <c:v>-6.7463703453540802E-2</c:v>
                </c:pt>
                <c:pt idx="217">
                  <c:v>0.122915156185627</c:v>
                </c:pt>
                <c:pt idx="218">
                  <c:v>4.3612904846668202E-2</c:v>
                </c:pt>
                <c:pt idx="219">
                  <c:v>4.0599323809146902E-2</c:v>
                </c:pt>
                <c:pt idx="220">
                  <c:v>-1.9808743149042098E-2</c:v>
                </c:pt>
                <c:pt idx="221">
                  <c:v>5.3089644759893397E-2</c:v>
                </c:pt>
                <c:pt idx="222">
                  <c:v>4.5467879623174702E-2</c:v>
                </c:pt>
                <c:pt idx="223">
                  <c:v>8.6506932973861694E-2</c:v>
                </c:pt>
                <c:pt idx="224">
                  <c:v>5.4608494043350199E-2</c:v>
                </c:pt>
                <c:pt idx="225">
                  <c:v>3.6612022668123197E-2</c:v>
                </c:pt>
                <c:pt idx="226">
                  <c:v>-3.7611659616231898E-2</c:v>
                </c:pt>
                <c:pt idx="227">
                  <c:v>5.71118332445621E-2</c:v>
                </c:pt>
                <c:pt idx="228">
                  <c:v>-6.5394327044487E-2</c:v>
                </c:pt>
                <c:pt idx="229">
                  <c:v>-0.138549894094467</c:v>
                </c:pt>
                <c:pt idx="230">
                  <c:v>-0.107611551880836</c:v>
                </c:pt>
                <c:pt idx="231">
                  <c:v>6.5361075103282901E-2</c:v>
                </c:pt>
                <c:pt idx="232">
                  <c:v>1.8258132040500599E-2</c:v>
                </c:pt>
                <c:pt idx="233">
                  <c:v>-3.6518048495054203E-2</c:v>
                </c:pt>
                <c:pt idx="234">
                  <c:v>-0.13487629592418701</c:v>
                </c:pt>
                <c:pt idx="235">
                  <c:v>-0.115472853183746</c:v>
                </c:pt>
                <c:pt idx="236">
                  <c:v>0.10729447752237301</c:v>
                </c:pt>
                <c:pt idx="237">
                  <c:v>0.108060404658318</c:v>
                </c:pt>
                <c:pt idx="238">
                  <c:v>7.6862283051013905E-2</c:v>
                </c:pt>
                <c:pt idx="239">
                  <c:v>-4.8068907111883198E-2</c:v>
                </c:pt>
                <c:pt idx="240">
                  <c:v>-0.13074049353599501</c:v>
                </c:pt>
                <c:pt idx="241">
                  <c:v>6.7248106002807603E-2</c:v>
                </c:pt>
                <c:pt idx="242">
                  <c:v>7.6465592719614497E-3</c:v>
                </c:pt>
                <c:pt idx="243">
                  <c:v>4.2696628719568301E-2</c:v>
                </c:pt>
                <c:pt idx="244">
                  <c:v>4.8450194299220997E-2</c:v>
                </c:pt>
                <c:pt idx="245">
                  <c:v>7.1524240076541901E-2</c:v>
                </c:pt>
                <c:pt idx="246">
                  <c:v>3.6014404147863402E-2</c:v>
                </c:pt>
                <c:pt idx="247">
                  <c:v>2.3404255509376502E-2</c:v>
                </c:pt>
                <c:pt idx="248">
                  <c:v>6.8421050906181294E-2</c:v>
                </c:pt>
                <c:pt idx="249">
                  <c:v>-8.0765783786773699E-3</c:v>
                </c:pt>
                <c:pt idx="250">
                  <c:v>4.06654328107834E-2</c:v>
                </c:pt>
                <c:pt idx="251">
                  <c:v>5.7805083692073801E-2</c:v>
                </c:pt>
                <c:pt idx="252">
                  <c:v>-5.09731248021126E-2</c:v>
                </c:pt>
                <c:pt idx="253">
                  <c:v>-1.0958904167637201E-3</c:v>
                </c:pt>
                <c:pt idx="254">
                  <c:v>1.52941178530455E-2</c:v>
                </c:pt>
                <c:pt idx="255">
                  <c:v>-7.0532917976379395E-2</c:v>
                </c:pt>
                <c:pt idx="256">
                  <c:v>-6.23853206634521E-2</c:v>
                </c:pt>
                <c:pt idx="257">
                  <c:v>-5.39739020168781E-2</c:v>
                </c:pt>
                <c:pt idx="258">
                  <c:v>-3.1286895275116001E-2</c:v>
                </c:pt>
                <c:pt idx="259">
                  <c:v>-9.0596608817577404E-2</c:v>
                </c:pt>
                <c:pt idx="260">
                  <c:v>2.5939960032701499E-2</c:v>
                </c:pt>
                <c:pt idx="261">
                  <c:v>-4.9229841679334599E-2</c:v>
                </c:pt>
                <c:pt idx="262">
                  <c:v>-7.1592353284359006E-2</c:v>
                </c:pt>
                <c:pt idx="263">
                  <c:v>5.2587993443012203E-2</c:v>
                </c:pt>
                <c:pt idx="264">
                  <c:v>1.30898021161556E-2</c:v>
                </c:pt>
                <c:pt idx="265">
                  <c:v>4.2790953069925301E-2</c:v>
                </c:pt>
                <c:pt idx="266">
                  <c:v>6.8599872291088104E-2</c:v>
                </c:pt>
                <c:pt idx="267">
                  <c:v>4.8865620046853998E-2</c:v>
                </c:pt>
                <c:pt idx="268">
                  <c:v>-8.8556639850139604E-2</c:v>
                </c:pt>
                <c:pt idx="269">
                  <c:v>-0.21047917008399999</c:v>
                </c:pt>
                <c:pt idx="270">
                  <c:v>-2.9906010255217601E-2</c:v>
                </c:pt>
                <c:pt idx="271">
                  <c:v>-1.2172284536063701E-2</c:v>
                </c:pt>
                <c:pt idx="272">
                  <c:v>-1.09772421419621E-2</c:v>
                </c:pt>
                <c:pt idx="273">
                  <c:v>2.9601030051708201E-2</c:v>
                </c:pt>
                <c:pt idx="274">
                  <c:v>1.91024169325829E-2</c:v>
                </c:pt>
                <c:pt idx="275">
                  <c:v>-1.6410524025559401E-2</c:v>
                </c:pt>
                <c:pt idx="276">
                  <c:v>-0.24023391306400299</c:v>
                </c:pt>
                <c:pt idx="277">
                  <c:v>-0.118950985372066</c:v>
                </c:pt>
                <c:pt idx="278">
                  <c:v>6.3172861933708205E-2</c:v>
                </c:pt>
                <c:pt idx="279">
                  <c:v>-3.7564765661954901E-2</c:v>
                </c:pt>
                <c:pt idx="280">
                  <c:v>2.1082894876599301E-2</c:v>
                </c:pt>
                <c:pt idx="281">
                  <c:v>-4.7135911881923703E-2</c:v>
                </c:pt>
                <c:pt idx="282">
                  <c:v>-6.75518298521638E-3</c:v>
                </c:pt>
                <c:pt idx="283">
                  <c:v>2.8727091848850299E-2</c:v>
                </c:pt>
                <c:pt idx="284">
                  <c:v>-9.3852652935311198E-4</c:v>
                </c:pt>
                <c:pt idx="285">
                  <c:v>-0.12639594078064001</c:v>
                </c:pt>
                <c:pt idx="286">
                  <c:v>-5.873678997159E-2</c:v>
                </c:pt>
                <c:pt idx="287">
                  <c:v>-1.40083562582731E-2</c:v>
                </c:pt>
                <c:pt idx="288">
                  <c:v>9.6563830971717807E-2</c:v>
                </c:pt>
                <c:pt idx="289">
                  <c:v>2.1251820027828199E-2</c:v>
                </c:pt>
                <c:pt idx="290">
                  <c:v>8.8647581636905698E-2</c:v>
                </c:pt>
                <c:pt idx="291">
                  <c:v>4.5050565153360402E-2</c:v>
                </c:pt>
                <c:pt idx="292">
                  <c:v>1.4985591173172001E-2</c:v>
                </c:pt>
                <c:pt idx="293">
                  <c:v>4.4761192053556401E-2</c:v>
                </c:pt>
                <c:pt idx="294">
                  <c:v>6.6441439092159299E-2</c:v>
                </c:pt>
                <c:pt idx="295">
                  <c:v>-9.9188692867755904E-2</c:v>
                </c:pt>
                <c:pt idx="296">
                  <c:v>7.1373358368873596E-2</c:v>
                </c:pt>
                <c:pt idx="297">
                  <c:v>-7.4822187423706096E-2</c:v>
                </c:pt>
                <c:pt idx="298">
                  <c:v>-6.4367257058620495E-2</c:v>
                </c:pt>
                <c:pt idx="299">
                  <c:v>-1.4767345041036601E-2</c:v>
                </c:pt>
                <c:pt idx="300">
                  <c:v>5.1169965416193001E-2</c:v>
                </c:pt>
                <c:pt idx="301">
                  <c:v>9.5305331051349605E-3</c:v>
                </c:pt>
                <c:pt idx="302">
                  <c:v>3.56472805142403E-2</c:v>
                </c:pt>
                <c:pt idx="303">
                  <c:v>-9.7544565796852094E-3</c:v>
                </c:pt>
                <c:pt idx="304">
                  <c:v>-4.3003849685192101E-2</c:v>
                </c:pt>
                <c:pt idx="305">
                  <c:v>-4.6629928983748003E-3</c:v>
                </c:pt>
                <c:pt idx="306">
                  <c:v>-4.8851214349269902E-2</c:v>
                </c:pt>
                <c:pt idx="307">
                  <c:v>2.1766966208815599E-2</c:v>
                </c:pt>
                <c:pt idx="308">
                  <c:v>5.0554871559143101E-2</c:v>
                </c:pt>
                <c:pt idx="309">
                  <c:v>9.0699017047882094E-2</c:v>
                </c:pt>
                <c:pt idx="310">
                  <c:v>5.9804484248161302E-2</c:v>
                </c:pt>
                <c:pt idx="311">
                  <c:v>-8.8393546640872997E-2</c:v>
                </c:pt>
                <c:pt idx="312">
                  <c:v>3.6640360951423603E-2</c:v>
                </c:pt>
                <c:pt idx="313">
                  <c:v>-7.6582804322242695E-2</c:v>
                </c:pt>
                <c:pt idx="314">
                  <c:v>-1.1994421482086201E-2</c:v>
                </c:pt>
                <c:pt idx="315">
                  <c:v>5.3944159299135201E-2</c:v>
                </c:pt>
                <c:pt idx="316">
                  <c:v>5.5931704118847804E-3</c:v>
                </c:pt>
                <c:pt idx="317">
                  <c:v>-1.9787782803177799E-2</c:v>
                </c:pt>
                <c:pt idx="318">
                  <c:v>7.6807983219623593E-2</c:v>
                </c:pt>
                <c:pt idx="319">
                  <c:v>-0.239402011036873</c:v>
                </c:pt>
                <c:pt idx="320">
                  <c:v>7.9575600102543796E-3</c:v>
                </c:pt>
                <c:pt idx="321">
                  <c:v>-0.170296505093575</c:v>
                </c:pt>
                <c:pt idx="322">
                  <c:v>-5.9347182512283297E-2</c:v>
                </c:pt>
                <c:pt idx="323">
                  <c:v>-4.9614790827035897E-2</c:v>
                </c:pt>
                <c:pt idx="324">
                  <c:v>-3.9877299219369902E-2</c:v>
                </c:pt>
                <c:pt idx="325">
                  <c:v>3.8508310914039598E-2</c:v>
                </c:pt>
                <c:pt idx="326">
                  <c:v>-2.58866173680872E-4</c:v>
                </c:pt>
                <c:pt idx="327">
                  <c:v>-4.6887416392564801E-2</c:v>
                </c:pt>
                <c:pt idx="328">
                  <c:v>6.00533820688725E-2</c:v>
                </c:pt>
                <c:pt idx="329">
                  <c:v>-1.3859274797141601E-2</c:v>
                </c:pt>
                <c:pt idx="330">
                  <c:v>-0.23941855132579801</c:v>
                </c:pt>
                <c:pt idx="331">
                  <c:v>7.5831703841686193E-2</c:v>
                </c:pt>
                <c:pt idx="332">
                  <c:v>-7.5684383511543302E-2</c:v>
                </c:pt>
                <c:pt idx="333">
                  <c:v>2.26112324744463E-2</c:v>
                </c:pt>
                <c:pt idx="334">
                  <c:v>6.0942661017179503E-2</c:v>
                </c:pt>
                <c:pt idx="335">
                  <c:v>3.2404776662588099E-2</c:v>
                </c:pt>
                <c:pt idx="336">
                  <c:v>-1.3085199519991901E-2</c:v>
                </c:pt>
                <c:pt idx="337">
                  <c:v>2.18642111867666E-2</c:v>
                </c:pt>
                <c:pt idx="338">
                  <c:v>0.114378526806831</c:v>
                </c:pt>
                <c:pt idx="339">
                  <c:v>0.102385476231575</c:v>
                </c:pt>
                <c:pt idx="340">
                  <c:v>7.5597144663333907E-2</c:v>
                </c:pt>
                <c:pt idx="341">
                  <c:v>-7.3755378834903197E-3</c:v>
                </c:pt>
                <c:pt idx="342">
                  <c:v>-7.3708206415176405E-2</c:v>
                </c:pt>
                <c:pt idx="343">
                  <c:v>3.5930048674345003E-2</c:v>
                </c:pt>
                <c:pt idx="344">
                  <c:v>0</c:v>
                </c:pt>
                <c:pt idx="345">
                  <c:v>6.6181337460875502E-3</c:v>
                </c:pt>
                <c:pt idx="346">
                  <c:v>-5.1407903432846097E-2</c:v>
                </c:pt>
                <c:pt idx="347">
                  <c:v>3.4926470369100598E-2</c:v>
                </c:pt>
                <c:pt idx="348">
                  <c:v>-8.9905872941017206E-2</c:v>
                </c:pt>
                <c:pt idx="349">
                  <c:v>-5.1315788179636002E-2</c:v>
                </c:pt>
                <c:pt idx="350">
                  <c:v>-4.2466551065444898E-2</c:v>
                </c:pt>
                <c:pt idx="351">
                  <c:v>5.6492161005735397E-2</c:v>
                </c:pt>
                <c:pt idx="352">
                  <c:v>0.101884379982948</c:v>
                </c:pt>
                <c:pt idx="353">
                  <c:v>6.27032071352005E-2</c:v>
                </c:pt>
                <c:pt idx="354">
                  <c:v>0.111309394240379</c:v>
                </c:pt>
                <c:pt idx="355">
                  <c:v>2.15698014944792E-2</c:v>
                </c:pt>
                <c:pt idx="356">
                  <c:v>1.47356251254678E-2</c:v>
                </c:pt>
                <c:pt idx="357">
                  <c:v>4.4900387525558499E-2</c:v>
                </c:pt>
                <c:pt idx="358">
                  <c:v>4.22783307731152E-2</c:v>
                </c:pt>
                <c:pt idx="359">
                  <c:v>4.0067721158266102E-2</c:v>
                </c:pt>
                <c:pt idx="360">
                  <c:v>2.27981768548489E-2</c:v>
                </c:pt>
                <c:pt idx="361">
                  <c:v>8.3472058176994296E-2</c:v>
                </c:pt>
                <c:pt idx="362">
                  <c:v>-7.5545003637671497E-3</c:v>
                </c:pt>
                <c:pt idx="363">
                  <c:v>-3.7242073565721498E-2</c:v>
                </c:pt>
                <c:pt idx="364">
                  <c:v>-7.8069128096103696E-2</c:v>
                </c:pt>
                <c:pt idx="365">
                  <c:v>-9.3946866691112504E-2</c:v>
                </c:pt>
                <c:pt idx="366">
                  <c:v>-6.1192873865366003E-2</c:v>
                </c:pt>
                <c:pt idx="367">
                  <c:v>5.7374902069568599E-2</c:v>
                </c:pt>
                <c:pt idx="368">
                  <c:v>-1.8775509670376798E-2</c:v>
                </c:pt>
                <c:pt idx="369">
                  <c:v>-0.24978686869144401</c:v>
                </c:pt>
                <c:pt idx="370">
                  <c:v>-8.1967208534479107E-3</c:v>
                </c:pt>
                <c:pt idx="371">
                  <c:v>8.9638553559780093E-2</c:v>
                </c:pt>
                <c:pt idx="372">
                  <c:v>1.0059324093163E-2</c:v>
                </c:pt>
                <c:pt idx="373">
                  <c:v>2.3483365774154701E-2</c:v>
                </c:pt>
                <c:pt idx="374">
                  <c:v>8.5824832320213304E-2</c:v>
                </c:pt>
                <c:pt idx="375">
                  <c:v>4.4897958636283902E-2</c:v>
                </c:pt>
                <c:pt idx="376">
                  <c:v>-2.1606648340821301E-2</c:v>
                </c:pt>
                <c:pt idx="377">
                  <c:v>-8.4145262837410001E-2</c:v>
                </c:pt>
                <c:pt idx="378">
                  <c:v>-1.6048699617385899E-2</c:v>
                </c:pt>
                <c:pt idx="379">
                  <c:v>-4.5157626271247898E-2</c:v>
                </c:pt>
                <c:pt idx="380">
                  <c:v>-1.1653543449938301E-2</c:v>
                </c:pt>
                <c:pt idx="381">
                  <c:v>-0.19508525729179399</c:v>
                </c:pt>
                <c:pt idx="382">
                  <c:v>2.12496034801006E-2</c:v>
                </c:pt>
                <c:pt idx="383">
                  <c:v>-1.7068864777684201E-2</c:v>
                </c:pt>
                <c:pt idx="384">
                  <c:v>8.2574568688869504E-2</c:v>
                </c:pt>
                <c:pt idx="385">
                  <c:v>9.6022725105285603E-2</c:v>
                </c:pt>
                <c:pt idx="386">
                  <c:v>6.9444444961845901E-3</c:v>
                </c:pt>
                <c:pt idx="387">
                  <c:v>5.5704496800899499E-2</c:v>
                </c:pt>
                <c:pt idx="388">
                  <c:v>-0.15242242813110399</c:v>
                </c:pt>
                <c:pt idx="389">
                  <c:v>-0.17845828831195801</c:v>
                </c:pt>
                <c:pt idx="390">
                  <c:v>1.18025755509734E-2</c:v>
                </c:pt>
                <c:pt idx="391">
                  <c:v>-1.6363075003027899E-2</c:v>
                </c:pt>
                <c:pt idx="392">
                  <c:v>4.03659865260124E-2</c:v>
                </c:pt>
                <c:pt idx="393">
                  <c:v>0.13486842811107599</c:v>
                </c:pt>
                <c:pt idx="394">
                  <c:v>-0.26192748546600297</c:v>
                </c:pt>
                <c:pt idx="395">
                  <c:v>4.2971149086952201E-3</c:v>
                </c:pt>
                <c:pt idx="396">
                  <c:v>-7.7602058649063096E-2</c:v>
                </c:pt>
                <c:pt idx="397">
                  <c:v>-1.7028773203492199E-2</c:v>
                </c:pt>
                <c:pt idx="398">
                  <c:v>2.0478799939155599E-2</c:v>
                </c:pt>
                <c:pt idx="399">
                  <c:v>6.1761859804391903E-2</c:v>
                </c:pt>
                <c:pt idx="400">
                  <c:v>0.10210505872964901</c:v>
                </c:pt>
                <c:pt idx="401">
                  <c:v>3.2986626029014601E-2</c:v>
                </c:pt>
                <c:pt idx="402">
                  <c:v>4.4407505542039899E-2</c:v>
                </c:pt>
                <c:pt idx="403">
                  <c:v>-2.7057819068431899E-2</c:v>
                </c:pt>
                <c:pt idx="404">
                  <c:v>-0.160578578710556</c:v>
                </c:pt>
                <c:pt idx="405">
                  <c:v>-8.6104005575180095E-2</c:v>
                </c:pt>
                <c:pt idx="406">
                  <c:v>-4.6062406152486801E-2</c:v>
                </c:pt>
                <c:pt idx="407">
                  <c:v>1.24657955020666E-2</c:v>
                </c:pt>
                <c:pt idx="408">
                  <c:v>1.99778024107218E-2</c:v>
                </c:pt>
                <c:pt idx="409">
                  <c:v>5.5658626370132004E-3</c:v>
                </c:pt>
                <c:pt idx="410">
                  <c:v>3.0609996989369399E-2</c:v>
                </c:pt>
                <c:pt idx="411">
                  <c:v>-4.9872122704982799E-2</c:v>
                </c:pt>
                <c:pt idx="412">
                  <c:v>-8.7487779557704898E-2</c:v>
                </c:pt>
                <c:pt idx="413">
                  <c:v>8.5418820381164606E-2</c:v>
                </c:pt>
                <c:pt idx="414">
                  <c:v>-4.4856458902359002E-2</c:v>
                </c:pt>
                <c:pt idx="415">
                  <c:v>-4.1510917246341698E-2</c:v>
                </c:pt>
                <c:pt idx="416">
                  <c:v>3.9707016199827201E-2</c:v>
                </c:pt>
                <c:pt idx="417">
                  <c:v>1.03740962222219E-2</c:v>
                </c:pt>
                <c:pt idx="418">
                  <c:v>3.6130189895629897E-2</c:v>
                </c:pt>
                <c:pt idx="419">
                  <c:v>9.8091199994087205E-2</c:v>
                </c:pt>
                <c:pt idx="420">
                  <c:v>4.2113956063985797E-2</c:v>
                </c:pt>
                <c:pt idx="421">
                  <c:v>1.4473241753876201E-2</c:v>
                </c:pt>
                <c:pt idx="422">
                  <c:v>5.4735407233238199E-2</c:v>
                </c:pt>
                <c:pt idx="423">
                  <c:v>-0.161676645278931</c:v>
                </c:pt>
                <c:pt idx="424">
                  <c:v>-3.8670286536216701E-2</c:v>
                </c:pt>
                <c:pt idx="425">
                  <c:v>-4.88095246255398E-2</c:v>
                </c:pt>
                <c:pt idx="426">
                  <c:v>-0.14349277317524001</c:v>
                </c:pt>
                <c:pt idx="427">
                  <c:v>-6.9462312385439899E-3</c:v>
                </c:pt>
                <c:pt idx="428">
                  <c:v>-7.7628187835216494E-2</c:v>
                </c:pt>
                <c:pt idx="429">
                  <c:v>1.47643387317657E-2</c:v>
                </c:pt>
                <c:pt idx="430">
                  <c:v>-0.165789470076561</c:v>
                </c:pt>
                <c:pt idx="431">
                  <c:v>5.1797337830066702E-2</c:v>
                </c:pt>
                <c:pt idx="432">
                  <c:v>1.4530660118907701E-3</c:v>
                </c:pt>
                <c:pt idx="433">
                  <c:v>1.06888357549906E-2</c:v>
                </c:pt>
                <c:pt idx="434">
                  <c:v>-3.18543799221516E-2</c:v>
                </c:pt>
                <c:pt idx="435">
                  <c:v>1.21116377413273E-2</c:v>
                </c:pt>
                <c:pt idx="436">
                  <c:v>-2.9265438206493898E-4</c:v>
                </c:pt>
                <c:pt idx="437">
                  <c:v>4.9435026943683603E-2</c:v>
                </c:pt>
                <c:pt idx="438">
                  <c:v>5.1490515470504802E-2</c:v>
                </c:pt>
                <c:pt idx="439">
                  <c:v>0.11998386681079901</c:v>
                </c:pt>
                <c:pt idx="440">
                  <c:v>8.2062073051929502E-2</c:v>
                </c:pt>
                <c:pt idx="441">
                  <c:v>3.0090972781181301E-2</c:v>
                </c:pt>
                <c:pt idx="442">
                  <c:v>0.10153702646493901</c:v>
                </c:pt>
                <c:pt idx="443">
                  <c:v>-6.08649216592312E-2</c:v>
                </c:pt>
                <c:pt idx="444">
                  <c:v>-0.217961996793747</c:v>
                </c:pt>
                <c:pt idx="445">
                  <c:v>-6.7740969359874698E-2</c:v>
                </c:pt>
                <c:pt idx="446">
                  <c:v>-1.05555551126599E-2</c:v>
                </c:pt>
                <c:pt idx="447">
                  <c:v>-4.0971167385578197E-2</c:v>
                </c:pt>
                <c:pt idx="448">
                  <c:v>1.48588407319039E-3</c:v>
                </c:pt>
                <c:pt idx="449">
                  <c:v>0.11553937196731601</c:v>
                </c:pt>
                <c:pt idx="450">
                  <c:v>-0.172268912196159</c:v>
                </c:pt>
                <c:pt idx="451">
                  <c:v>3.9362233132123899E-2</c:v>
                </c:pt>
                <c:pt idx="452">
                  <c:v>-9.3896714970469492E-3</c:v>
                </c:pt>
                <c:pt idx="453">
                  <c:v>8.0645158886909502E-3</c:v>
                </c:pt>
                <c:pt idx="454">
                  <c:v>0</c:v>
                </c:pt>
                <c:pt idx="455">
                  <c:v>2.60915867984295E-2</c:v>
                </c:pt>
                <c:pt idx="456">
                  <c:v>6.1971832066774403E-2</c:v>
                </c:pt>
                <c:pt idx="457">
                  <c:v>3.0727107077837001E-2</c:v>
                </c:pt>
                <c:pt idx="458">
                  <c:v>6.7738234996795696E-2</c:v>
                </c:pt>
                <c:pt idx="459">
                  <c:v>1.72464195638895E-2</c:v>
                </c:pt>
                <c:pt idx="460">
                  <c:v>-6.8858563899993896E-2</c:v>
                </c:pt>
                <c:pt idx="461">
                  <c:v>-8.9423377066850697E-3</c:v>
                </c:pt>
                <c:pt idx="462">
                  <c:v>-6.640625E-2</c:v>
                </c:pt>
                <c:pt idx="463">
                  <c:v>-0.11843790113925901</c:v>
                </c:pt>
                <c:pt idx="464">
                  <c:v>-0.198099419474602</c:v>
                </c:pt>
                <c:pt idx="465">
                  <c:v>2.2312372922897301E-2</c:v>
                </c:pt>
                <c:pt idx="466">
                  <c:v>-0.115406811237335</c:v>
                </c:pt>
                <c:pt idx="467">
                  <c:v>3.4531861543655402E-2</c:v>
                </c:pt>
                <c:pt idx="468">
                  <c:v>2.9543993994593599E-2</c:v>
                </c:pt>
                <c:pt idx="469">
                  <c:v>6.89127072691917E-2</c:v>
                </c:pt>
                <c:pt idx="470">
                  <c:v>1.45348841324449E-2</c:v>
                </c:pt>
                <c:pt idx="471">
                  <c:v>-3.0821917578577999E-2</c:v>
                </c:pt>
                <c:pt idx="472">
                  <c:v>4.3719033710658602E-3</c:v>
                </c:pt>
                <c:pt idx="473">
                  <c:v>-2.4000000208616298E-2</c:v>
                </c:pt>
                <c:pt idx="474">
                  <c:v>-1.7061090096831301E-2</c:v>
                </c:pt>
                <c:pt idx="475">
                  <c:v>-4.5207954943180098E-2</c:v>
                </c:pt>
                <c:pt idx="476">
                  <c:v>-3.4805890172719999E-3</c:v>
                </c:pt>
                <c:pt idx="477">
                  <c:v>-4.90496633574367E-3</c:v>
                </c:pt>
                <c:pt idx="478">
                  <c:v>7.4037991464138003E-2</c:v>
                </c:pt>
                <c:pt idx="479">
                  <c:v>0.11350962519645701</c:v>
                </c:pt>
                <c:pt idx="480">
                  <c:v>2.6743575930595401E-2</c:v>
                </c:pt>
                <c:pt idx="481">
                  <c:v>6.9122217595577198E-2</c:v>
                </c:pt>
                <c:pt idx="482">
                  <c:v>-3.77969769760966E-3</c:v>
                </c:pt>
                <c:pt idx="483">
                  <c:v>-0.236456334590912</c:v>
                </c:pt>
                <c:pt idx="484">
                  <c:v>-0.15085621178150199</c:v>
                </c:pt>
                <c:pt idx="485">
                  <c:v>-4.9476958811283098E-2</c:v>
                </c:pt>
                <c:pt idx="486">
                  <c:v>7.5809787958860397E-3</c:v>
                </c:pt>
                <c:pt idx="487">
                  <c:v>4.6567033976316501E-2</c:v>
                </c:pt>
                <c:pt idx="488">
                  <c:v>-7.6546236872673007E-2</c:v>
                </c:pt>
                <c:pt idx="489">
                  <c:v>2.6008969172835399E-2</c:v>
                </c:pt>
                <c:pt idx="490">
                  <c:v>-0.20010979473590901</c:v>
                </c:pt>
                <c:pt idx="491">
                  <c:v>-0.10450450330972701</c:v>
                </c:pt>
                <c:pt idx="492">
                  <c:v>4.4582225382327999E-2</c:v>
                </c:pt>
                <c:pt idx="493">
                  <c:v>0.10891632735729199</c:v>
                </c:pt>
                <c:pt idx="494">
                  <c:v>9.2685252428054796E-2</c:v>
                </c:pt>
                <c:pt idx="495">
                  <c:v>-5.78052550554276E-2</c:v>
                </c:pt>
                <c:pt idx="496">
                  <c:v>7.9440735280513798E-3</c:v>
                </c:pt>
                <c:pt idx="497">
                  <c:v>-0.15373352169990501</c:v>
                </c:pt>
                <c:pt idx="498">
                  <c:v>-9.8303101956844302E-2</c:v>
                </c:pt>
                <c:pt idx="499">
                  <c:v>5.0239998847246198E-2</c:v>
                </c:pt>
                <c:pt idx="500">
                  <c:v>-0.10243315994739501</c:v>
                </c:pt>
                <c:pt idx="501">
                  <c:v>-0.13235771656036399</c:v>
                </c:pt>
                <c:pt idx="502">
                  <c:v>1.4631233178079101E-2</c:v>
                </c:pt>
                <c:pt idx="503">
                  <c:v>-3.5486160777509199E-3</c:v>
                </c:pt>
                <c:pt idx="504">
                  <c:v>-7.5550891458988204E-2</c:v>
                </c:pt>
                <c:pt idx="505">
                  <c:v>3.9484288543462802E-2</c:v>
                </c:pt>
                <c:pt idx="506">
                  <c:v>2.5176234543323499E-2</c:v>
                </c:pt>
                <c:pt idx="507">
                  <c:v>-8.1632649526000006E-3</c:v>
                </c:pt>
                <c:pt idx="508">
                  <c:v>-1.16076609119773E-2</c:v>
                </c:pt>
                <c:pt idx="509">
                  <c:v>2.1459227427840202E-2</c:v>
                </c:pt>
                <c:pt idx="510">
                  <c:v>-5.28061911463737E-2</c:v>
                </c:pt>
                <c:pt idx="511">
                  <c:v>6.2057241797447198E-2</c:v>
                </c:pt>
                <c:pt idx="512">
                  <c:v>4.7139044851064703E-2</c:v>
                </c:pt>
                <c:pt idx="513">
                  <c:v>3.9426524192094803E-2</c:v>
                </c:pt>
                <c:pt idx="514">
                  <c:v>3.9560440927743898E-2</c:v>
                </c:pt>
                <c:pt idx="515">
                  <c:v>6.1793699860572801E-2</c:v>
                </c:pt>
                <c:pt idx="516">
                  <c:v>-0.31134620308875999</c:v>
                </c:pt>
                <c:pt idx="517">
                  <c:v>-6.4806051552295699E-2</c:v>
                </c:pt>
                <c:pt idx="518">
                  <c:v>0.148382008075714</c:v>
                </c:pt>
                <c:pt idx="519">
                  <c:v>0.11522965133190199</c:v>
                </c:pt>
                <c:pt idx="520">
                  <c:v>7.35221058130264E-2</c:v>
                </c:pt>
                <c:pt idx="521">
                  <c:v>-7.7995746396481999E-3</c:v>
                </c:pt>
                <c:pt idx="522">
                  <c:v>-0.14584395289421101</c:v>
                </c:pt>
                <c:pt idx="523">
                  <c:v>-0.15330624580383301</c:v>
                </c:pt>
                <c:pt idx="524">
                  <c:v>0.12937147915363301</c:v>
                </c:pt>
                <c:pt idx="525">
                  <c:v>1.78735107183456E-2</c:v>
                </c:pt>
                <c:pt idx="526">
                  <c:v>-0.120223671197891</c:v>
                </c:pt>
                <c:pt idx="527">
                  <c:v>-8.3131559193134294E-2</c:v>
                </c:pt>
                <c:pt idx="528">
                  <c:v>-0.19973456859588601</c:v>
                </c:pt>
                <c:pt idx="529">
                  <c:v>-8.9179547503590601E-3</c:v>
                </c:pt>
                <c:pt idx="530">
                  <c:v>1.7612524330616001E-2</c:v>
                </c:pt>
                <c:pt idx="531">
                  <c:v>-0.13856928050518</c:v>
                </c:pt>
                <c:pt idx="532">
                  <c:v>-7.5386919081211104E-2</c:v>
                </c:pt>
                <c:pt idx="533">
                  <c:v>2.1008403971791299E-2</c:v>
                </c:pt>
                <c:pt idx="534">
                  <c:v>-0.19170984625816301</c:v>
                </c:pt>
                <c:pt idx="535">
                  <c:v>-0.16511793434619901</c:v>
                </c:pt>
                <c:pt idx="536">
                  <c:v>8.6169041693210602E-2</c:v>
                </c:pt>
                <c:pt idx="537">
                  <c:v>1.7344497144222301E-2</c:v>
                </c:pt>
                <c:pt idx="538">
                  <c:v>1.4149391092360001E-2</c:v>
                </c:pt>
                <c:pt idx="539">
                  <c:v>2.69340965896845E-2</c:v>
                </c:pt>
                <c:pt idx="540">
                  <c:v>4.0947545319795602E-2</c:v>
                </c:pt>
                <c:pt idx="541">
                  <c:v>6.3849193975329399E-3</c:v>
                </c:pt>
                <c:pt idx="542">
                  <c:v>9.7026601433754002E-3</c:v>
                </c:pt>
                <c:pt idx="543">
                  <c:v>2.3726668208837499E-2</c:v>
                </c:pt>
                <c:pt idx="544">
                  <c:v>5.7859972119331401E-2</c:v>
                </c:pt>
                <c:pt idx="545">
                  <c:v>6.39386177062988E-2</c:v>
                </c:pt>
                <c:pt idx="546">
                  <c:v>3.6731891334056903E-2</c:v>
                </c:pt>
                <c:pt idx="547">
                  <c:v>4.8441838473081603E-2</c:v>
                </c:pt>
                <c:pt idx="548">
                  <c:v>6.2266499735414999E-3</c:v>
                </c:pt>
                <c:pt idx="549">
                  <c:v>-5.0505050458014003E-3</c:v>
                </c:pt>
                <c:pt idx="550">
                  <c:v>4.1443198919296299E-2</c:v>
                </c:pt>
                <c:pt idx="551">
                  <c:v>5.22368066012859E-2</c:v>
                </c:pt>
                <c:pt idx="552">
                  <c:v>-9.9785201251506805E-2</c:v>
                </c:pt>
                <c:pt idx="553">
                  <c:v>4.7630984336137798E-3</c:v>
                </c:pt>
                <c:pt idx="554">
                  <c:v>2.8326179832220098E-2</c:v>
                </c:pt>
                <c:pt idx="555">
                  <c:v>3.1047135125845701E-3</c:v>
                </c:pt>
                <c:pt idx="556">
                  <c:v>-0.12967236340045901</c:v>
                </c:pt>
                <c:pt idx="557">
                  <c:v>1.74177493900061E-2</c:v>
                </c:pt>
                <c:pt idx="558">
                  <c:v>0.13134329020977001</c:v>
                </c:pt>
                <c:pt idx="559">
                  <c:v>-1.5706805512309099E-2</c:v>
                </c:pt>
                <c:pt idx="560">
                  <c:v>3.19367125630379E-2</c:v>
                </c:pt>
                <c:pt idx="561">
                  <c:v>-0.125416204333305</c:v>
                </c:pt>
                <c:pt idx="562">
                  <c:v>-0.165985882282257</c:v>
                </c:pt>
                <c:pt idx="563">
                  <c:v>-5.9527046978473698E-2</c:v>
                </c:pt>
                <c:pt idx="564">
                  <c:v>-1.9746536388993301E-2</c:v>
                </c:pt>
                <c:pt idx="565">
                  <c:v>-9.3462996184825897E-2</c:v>
                </c:pt>
                <c:pt idx="566">
                  <c:v>3.2509753946214901E-3</c:v>
                </c:pt>
                <c:pt idx="567">
                  <c:v>-4.0021631866693497E-2</c:v>
                </c:pt>
                <c:pt idx="568">
                  <c:v>2.2547584027051901E-2</c:v>
                </c:pt>
                <c:pt idx="569">
                  <c:v>-2.9173064976930601E-2</c:v>
                </c:pt>
                <c:pt idx="570">
                  <c:v>-3.4421887248754501E-2</c:v>
                </c:pt>
                <c:pt idx="571">
                  <c:v>-6.4335666596889496E-2</c:v>
                </c:pt>
                <c:pt idx="572">
                  <c:v>-2.3966447915881898E-3</c:v>
                </c:pt>
                <c:pt idx="573">
                  <c:v>-0.213936433196068</c:v>
                </c:pt>
                <c:pt idx="574">
                  <c:v>8.0953627824783297E-2</c:v>
                </c:pt>
                <c:pt idx="575">
                  <c:v>-1.5100154094397999E-2</c:v>
                </c:pt>
                <c:pt idx="576">
                  <c:v>2.8589785099029499E-2</c:v>
                </c:pt>
                <c:pt idx="577">
                  <c:v>2.8725920245051401E-2</c:v>
                </c:pt>
                <c:pt idx="578">
                  <c:v>1.1624441482126701E-2</c:v>
                </c:pt>
                <c:pt idx="579">
                  <c:v>2.0529603585600902E-2</c:v>
                </c:pt>
                <c:pt idx="580">
                  <c:v>-2.8203556314110801E-2</c:v>
                </c:pt>
                <c:pt idx="581">
                  <c:v>-2.8242075815796901E-2</c:v>
                </c:pt>
                <c:pt idx="582">
                  <c:v>8.1804044544696794E-2</c:v>
                </c:pt>
                <c:pt idx="583">
                  <c:v>-1.17081953212619E-2</c:v>
                </c:pt>
                <c:pt idx="584">
                  <c:v>-0.110389612615108</c:v>
                </c:pt>
                <c:pt idx="585">
                  <c:v>2.4161558598280002E-2</c:v>
                </c:pt>
                <c:pt idx="586">
                  <c:v>6.1142664402723299E-2</c:v>
                </c:pt>
                <c:pt idx="587">
                  <c:v>4.5028708875179298E-2</c:v>
                </c:pt>
                <c:pt idx="588">
                  <c:v>6.1907768249511698E-2</c:v>
                </c:pt>
                <c:pt idx="589">
                  <c:v>-4.42381203174591E-2</c:v>
                </c:pt>
                <c:pt idx="590">
                  <c:v>-1.5933716669678698E-2</c:v>
                </c:pt>
                <c:pt idx="591">
                  <c:v>-3.6163117736578002E-2</c:v>
                </c:pt>
                <c:pt idx="592">
                  <c:v>-2.638522349298E-2</c:v>
                </c:pt>
                <c:pt idx="593">
                  <c:v>-3.1385805457830401E-2</c:v>
                </c:pt>
                <c:pt idx="594">
                  <c:v>1.83814745396376E-2</c:v>
                </c:pt>
                <c:pt idx="595">
                  <c:v>-2.1572386845946302E-2</c:v>
                </c:pt>
                <c:pt idx="596">
                  <c:v>4.9094375222921399E-2</c:v>
                </c:pt>
                <c:pt idx="597">
                  <c:v>-0.257406175136566</c:v>
                </c:pt>
                <c:pt idx="598">
                  <c:v>-0.10948477685451501</c:v>
                </c:pt>
                <c:pt idx="599">
                  <c:v>-8.0894090235233307E-2</c:v>
                </c:pt>
                <c:pt idx="600">
                  <c:v>1.49085791781545E-2</c:v>
                </c:pt>
                <c:pt idx="601">
                  <c:v>4.2786069214343997E-2</c:v>
                </c:pt>
                <c:pt idx="602">
                  <c:v>-2.1395822986960401E-2</c:v>
                </c:pt>
                <c:pt idx="603">
                  <c:v>-2.2677395492792098E-2</c:v>
                </c:pt>
                <c:pt idx="604">
                  <c:v>1.86104222666472E-3</c:v>
                </c:pt>
                <c:pt idx="605">
                  <c:v>-3.3232629299163798E-2</c:v>
                </c:pt>
                <c:pt idx="606">
                  <c:v>-1.20048015378416E-3</c:v>
                </c:pt>
                <c:pt idx="607">
                  <c:v>-4.2696628719568301E-2</c:v>
                </c:pt>
                <c:pt idx="608">
                  <c:v>-2.2028986364603001E-2</c:v>
                </c:pt>
                <c:pt idx="609">
                  <c:v>-8.9127108454704299E-2</c:v>
                </c:pt>
                <c:pt idx="610">
                  <c:v>-2.37521510571241E-2</c:v>
                </c:pt>
                <c:pt idx="611">
                  <c:v>-6.8633012473583194E-2</c:v>
                </c:pt>
                <c:pt idx="612">
                  <c:v>-0.20263350009918199</c:v>
                </c:pt>
                <c:pt idx="613">
                  <c:v>-0.219718307256699</c:v>
                </c:pt>
                <c:pt idx="614">
                  <c:v>-8.7905423715710605E-3</c:v>
                </c:pt>
                <c:pt idx="615">
                  <c:v>2.2771632298827199E-2</c:v>
                </c:pt>
                <c:pt idx="616">
                  <c:v>3.6614645272493397E-2</c:v>
                </c:pt>
                <c:pt idx="617">
                  <c:v>2.0714500918984399E-2</c:v>
                </c:pt>
                <c:pt idx="618">
                  <c:v>2.9482550919055901E-2</c:v>
                </c:pt>
                <c:pt idx="619">
                  <c:v>3.55836376547813E-2</c:v>
                </c:pt>
                <c:pt idx="620">
                  <c:v>6.5021075308322906E-2</c:v>
                </c:pt>
                <c:pt idx="621">
                  <c:v>-0.15300084650516499</c:v>
                </c:pt>
                <c:pt idx="622">
                  <c:v>4.1841003112494902E-3</c:v>
                </c:pt>
                <c:pt idx="623">
                  <c:v>3.5897437483072302E-2</c:v>
                </c:pt>
                <c:pt idx="624">
                  <c:v>3.0578263103961899E-2</c:v>
                </c:pt>
                <c:pt idx="625">
                  <c:v>-0.11196911334991499</c:v>
                </c:pt>
                <c:pt idx="626">
                  <c:v>-1.9850309938192399E-2</c:v>
                </c:pt>
                <c:pt idx="627">
                  <c:v>-3.5874441266059903E-2</c:v>
                </c:pt>
                <c:pt idx="628">
                  <c:v>1.48122627288103E-2</c:v>
                </c:pt>
                <c:pt idx="629">
                  <c:v>3.71794886887074E-2</c:v>
                </c:pt>
                <c:pt idx="630">
                  <c:v>5.1608577370643602E-2</c:v>
                </c:pt>
                <c:pt idx="631">
                  <c:v>7.7249318361282293E-2</c:v>
                </c:pt>
                <c:pt idx="632">
                  <c:v>-6.5206810832023607E-2</c:v>
                </c:pt>
                <c:pt idx="633">
                  <c:v>-7.8357122838497203E-2</c:v>
                </c:pt>
                <c:pt idx="634">
                  <c:v>-8.2325026392936707E-2</c:v>
                </c:pt>
                <c:pt idx="635">
                  <c:v>1.2333736754953899E-2</c:v>
                </c:pt>
                <c:pt idx="636">
                  <c:v>1.7004936933517501E-2</c:v>
                </c:pt>
                <c:pt idx="637">
                  <c:v>1.2204621918499499E-2</c:v>
                </c:pt>
                <c:pt idx="638">
                  <c:v>-2.22348924726248E-2</c:v>
                </c:pt>
                <c:pt idx="639">
                  <c:v>-5.5922726169228597E-3</c:v>
                </c:pt>
                <c:pt idx="640">
                  <c:v>-0.111589521169662</c:v>
                </c:pt>
                <c:pt idx="641">
                  <c:v>-1.9342809915542599E-2</c:v>
                </c:pt>
                <c:pt idx="642">
                  <c:v>4.5090179890394197E-2</c:v>
                </c:pt>
                <c:pt idx="643">
                  <c:v>-0.23135986924171401</c:v>
                </c:pt>
                <c:pt idx="644">
                  <c:v>6.2660142779350295E-2</c:v>
                </c:pt>
                <c:pt idx="645">
                  <c:v>1.7946455627679801E-2</c:v>
                </c:pt>
                <c:pt idx="646">
                  <c:v>6.4433589577674893E-2</c:v>
                </c:pt>
                <c:pt idx="647">
                  <c:v>4.0431268513202702E-2</c:v>
                </c:pt>
                <c:pt idx="648">
                  <c:v>3.1966224312782301E-2</c:v>
                </c:pt>
                <c:pt idx="649">
                  <c:v>7.7814571559429196E-2</c:v>
                </c:pt>
                <c:pt idx="650">
                  <c:v>-2.3323616012930901E-2</c:v>
                </c:pt>
                <c:pt idx="651">
                  <c:v>6.8123020231723799E-2</c:v>
                </c:pt>
                <c:pt idx="652">
                  <c:v>5.8578494936227798E-2</c:v>
                </c:pt>
                <c:pt idx="653">
                  <c:v>-3.9267789572477299E-2</c:v>
                </c:pt>
                <c:pt idx="654">
                  <c:v>-3.7422038614749902E-2</c:v>
                </c:pt>
                <c:pt idx="655">
                  <c:v>-3.6291652359068398E-3</c:v>
                </c:pt>
                <c:pt idx="656">
                  <c:v>3.0077518895268399E-2</c:v>
                </c:pt>
                <c:pt idx="657">
                  <c:v>5.2700922824442404E-3</c:v>
                </c:pt>
                <c:pt idx="658">
                  <c:v>-9.5693778712302403E-4</c:v>
                </c:pt>
                <c:pt idx="659">
                  <c:v>3.9697542786598199E-2</c:v>
                </c:pt>
                <c:pt idx="660">
                  <c:v>1.8356395885348299E-2</c:v>
                </c:pt>
                <c:pt idx="661">
                  <c:v>1.0021257214248199E-2</c:v>
                </c:pt>
                <c:pt idx="662">
                  <c:v>5.5482514202594799E-2</c:v>
                </c:pt>
                <c:pt idx="663">
                  <c:v>2.5662959087639999E-3</c:v>
                </c:pt>
                <c:pt idx="664">
                  <c:v>-1.53256701305509E-2</c:v>
                </c:pt>
                <c:pt idx="665">
                  <c:v>-1.45413866266608E-2</c:v>
                </c:pt>
                <c:pt idx="666">
                  <c:v>-9.2918135225772899E-2</c:v>
                </c:pt>
                <c:pt idx="667">
                  <c:v>9.0092621743679005E-2</c:v>
                </c:pt>
                <c:pt idx="668">
                  <c:v>2.1398002281785001E-2</c:v>
                </c:pt>
                <c:pt idx="669">
                  <c:v>1.6271186992526099E-2</c:v>
                </c:pt>
                <c:pt idx="670">
                  <c:v>-0.121116928756237</c:v>
                </c:pt>
                <c:pt idx="671">
                  <c:v>4.86522018909454E-2</c:v>
                </c:pt>
                <c:pt idx="672">
                  <c:v>5.5496640503406497E-2</c:v>
                </c:pt>
                <c:pt idx="673">
                  <c:v>3.8968823850154898E-2</c:v>
                </c:pt>
                <c:pt idx="674">
                  <c:v>3.0973451212048499E-2</c:v>
                </c:pt>
                <c:pt idx="675">
                  <c:v>2.3059435188770301E-2</c:v>
                </c:pt>
                <c:pt idx="676">
                  <c:v>-3.6231884732842402E-3</c:v>
                </c:pt>
                <c:pt idx="677">
                  <c:v>-0.102849386632442</c:v>
                </c:pt>
                <c:pt idx="678">
                  <c:v>-0.1630859375</c:v>
                </c:pt>
                <c:pt idx="679">
                  <c:v>-9.6950158476829501E-2</c:v>
                </c:pt>
                <c:pt idx="680">
                  <c:v>1.6632016748189898E-2</c:v>
                </c:pt>
                <c:pt idx="681">
                  <c:v>-4.3693322688341099E-2</c:v>
                </c:pt>
                <c:pt idx="682">
                  <c:v>-6.0432728379964801E-2</c:v>
                </c:pt>
                <c:pt idx="683">
                  <c:v>-8.3801738917827606E-2</c:v>
                </c:pt>
                <c:pt idx="684">
                  <c:v>3.7336505949497202E-2</c:v>
                </c:pt>
                <c:pt idx="685">
                  <c:v>9.6385541837662502E-4</c:v>
                </c:pt>
                <c:pt idx="686">
                  <c:v>-0.14291977882385301</c:v>
                </c:pt>
                <c:pt idx="687">
                  <c:v>-0.11167163401842101</c:v>
                </c:pt>
                <c:pt idx="688">
                  <c:v>-2.99740377813578E-2</c:v>
                </c:pt>
                <c:pt idx="689">
                  <c:v>-5.4023317061364703E-3</c:v>
                </c:pt>
                <c:pt idx="690">
                  <c:v>4.9153469502925901E-2</c:v>
                </c:pt>
                <c:pt idx="691">
                  <c:v>8.9833013713359805E-2</c:v>
                </c:pt>
                <c:pt idx="692">
                  <c:v>0.18566775321960399</c:v>
                </c:pt>
                <c:pt idx="693">
                  <c:v>-2.31228899210691E-2</c:v>
                </c:pt>
                <c:pt idx="694">
                  <c:v>-1.6319999471306801E-2</c:v>
                </c:pt>
                <c:pt idx="695">
                  <c:v>5.1153458654880503E-2</c:v>
                </c:pt>
                <c:pt idx="696">
                  <c:v>-1.16009276825935E-3</c:v>
                </c:pt>
                <c:pt idx="697">
                  <c:v>5.3995680063962902E-2</c:v>
                </c:pt>
                <c:pt idx="698">
                  <c:v>1.7587939277291301E-2</c:v>
                </c:pt>
                <c:pt idx="699">
                  <c:v>3.6733541637659099E-3</c:v>
                </c:pt>
                <c:pt idx="700">
                  <c:v>1.7867434769868899E-2</c:v>
                </c:pt>
                <c:pt idx="701">
                  <c:v>2.3487962782383E-2</c:v>
                </c:pt>
                <c:pt idx="702">
                  <c:v>5.9741657227277797E-2</c:v>
                </c:pt>
                <c:pt idx="703">
                  <c:v>3.9848197251558297E-2</c:v>
                </c:pt>
                <c:pt idx="704">
                  <c:v>2.5871766731143001E-2</c:v>
                </c:pt>
                <c:pt idx="705">
                  <c:v>1.8387552350759499E-2</c:v>
                </c:pt>
                <c:pt idx="706">
                  <c:v>4.4129893183708198E-2</c:v>
                </c:pt>
                <c:pt idx="707">
                  <c:v>-2.0221084356308001E-2</c:v>
                </c:pt>
                <c:pt idx="708">
                  <c:v>1.3839717023074599E-2</c:v>
                </c:pt>
                <c:pt idx="709">
                  <c:v>5.1948050968348997E-3</c:v>
                </c:pt>
                <c:pt idx="710">
                  <c:v>1.6206994652748101E-2</c:v>
                </c:pt>
                <c:pt idx="711">
                  <c:v>5.4151625372469399E-3</c:v>
                </c:pt>
                <c:pt idx="712">
                  <c:v>4.5139933936297902E-3</c:v>
                </c:pt>
                <c:pt idx="713">
                  <c:v>3.1063696369528802E-2</c:v>
                </c:pt>
                <c:pt idx="714">
                  <c:v>1.15025164559484E-2</c:v>
                </c:pt>
                <c:pt idx="715">
                  <c:v>5.7838261127471903E-2</c:v>
                </c:pt>
                <c:pt idx="716">
                  <c:v>-1.17130307480693E-2</c:v>
                </c:pt>
                <c:pt idx="717">
                  <c:v>4.5668233186006497E-2</c:v>
                </c:pt>
                <c:pt idx="718">
                  <c:v>1.40555361285806E-2</c:v>
                </c:pt>
                <c:pt idx="719">
                  <c:v>2.0394290331751099E-3</c:v>
                </c:pt>
                <c:pt idx="720">
                  <c:v>3.1489361077547101E-2</c:v>
                </c:pt>
                <c:pt idx="721">
                  <c:v>1.4696485362946999E-2</c:v>
                </c:pt>
                <c:pt idx="722">
                  <c:v>3.9200209081172901E-2</c:v>
                </c:pt>
                <c:pt idx="723">
                  <c:v>-9.6596911549568204E-2</c:v>
                </c:pt>
                <c:pt idx="724">
                  <c:v>-0.108734406530857</c:v>
                </c:pt>
                <c:pt idx="725">
                  <c:v>-0.17287953197956099</c:v>
                </c:pt>
                <c:pt idx="726">
                  <c:v>-0.124065771698952</c:v>
                </c:pt>
                <c:pt idx="727">
                  <c:v>-0.27077642083168002</c:v>
                </c:pt>
                <c:pt idx="728">
                  <c:v>-0.17604166269302399</c:v>
                </c:pt>
                <c:pt idx="729">
                  <c:v>-6.6803701221942902E-2</c:v>
                </c:pt>
                <c:pt idx="730">
                  <c:v>-0.14050821959972401</c:v>
                </c:pt>
                <c:pt idx="731">
                  <c:v>-5.4416961967945099E-2</c:v>
                </c:pt>
                <c:pt idx="732">
                  <c:v>-1.6195310279726999E-2</c:v>
                </c:pt>
                <c:pt idx="733">
                  <c:v>-5.8881253935396697E-3</c:v>
                </c:pt>
                <c:pt idx="734">
                  <c:v>2.7865167707204801E-2</c:v>
                </c:pt>
                <c:pt idx="735">
                  <c:v>-0.160345479846001</c:v>
                </c:pt>
                <c:pt idx="736">
                  <c:v>-4.7546789050102199E-2</c:v>
                </c:pt>
                <c:pt idx="737">
                  <c:v>-5.3408291190862697E-2</c:v>
                </c:pt>
                <c:pt idx="738">
                  <c:v>3.6911942064762102E-2</c:v>
                </c:pt>
                <c:pt idx="739">
                  <c:v>-2.1180030889809101E-3</c:v>
                </c:pt>
                <c:pt idx="740">
                  <c:v>-3.4324944019317599E-2</c:v>
                </c:pt>
                <c:pt idx="741">
                  <c:v>-0.11824706941843</c:v>
                </c:pt>
                <c:pt idx="742">
                  <c:v>1.99945215135813E-2</c:v>
                </c:pt>
                <c:pt idx="743">
                  <c:v>1.2581781484186601E-2</c:v>
                </c:pt>
                <c:pt idx="744">
                  <c:v>7.4975654482841506E-2</c:v>
                </c:pt>
                <c:pt idx="745">
                  <c:v>1.16525422781706E-2</c:v>
                </c:pt>
                <c:pt idx="746">
                  <c:v>-7.3661319911479894E-2</c:v>
                </c:pt>
                <c:pt idx="747">
                  <c:v>7.3475770652294201E-2</c:v>
                </c:pt>
                <c:pt idx="748">
                  <c:v>-2.30136979371309E-2</c:v>
                </c:pt>
                <c:pt idx="749">
                  <c:v>3.5138703882694203E-2</c:v>
                </c:pt>
                <c:pt idx="750">
                  <c:v>-1.76940634846687E-2</c:v>
                </c:pt>
                <c:pt idx="751">
                  <c:v>-2.8082716744393102E-3</c:v>
                </c:pt>
                <c:pt idx="752">
                  <c:v>1.81676610372961E-3</c:v>
                </c:pt>
                <c:pt idx="753">
                  <c:v>-2.6331905275583298E-2</c:v>
                </c:pt>
                <c:pt idx="754">
                  <c:v>-2.77427490800619E-3</c:v>
                </c:pt>
                <c:pt idx="755">
                  <c:v>8.8048838078975705E-2</c:v>
                </c:pt>
                <c:pt idx="756">
                  <c:v>8.8915238156914694E-3</c:v>
                </c:pt>
                <c:pt idx="757">
                  <c:v>7.9197466373443604E-2</c:v>
                </c:pt>
                <c:pt idx="758">
                  <c:v>-1.25142205506563E-2</c:v>
                </c:pt>
                <c:pt idx="759">
                  <c:v>3.19674517959356E-3</c:v>
                </c:pt>
                <c:pt idx="760">
                  <c:v>2.1967526525259001E-2</c:v>
                </c:pt>
                <c:pt idx="761">
                  <c:v>-2.7507640421390499E-2</c:v>
                </c:pt>
                <c:pt idx="762">
                  <c:v>-8.2386367022991194E-2</c:v>
                </c:pt>
                <c:pt idx="763">
                  <c:v>-8.5784317925572395E-3</c:v>
                </c:pt>
                <c:pt idx="764">
                  <c:v>3.5398229374550299E-4</c:v>
                </c:pt>
                <c:pt idx="765">
                  <c:v>-0.19214183092117301</c:v>
                </c:pt>
                <c:pt idx="766">
                  <c:v>7.3287308216094998E-2</c:v>
                </c:pt>
                <c:pt idx="767">
                  <c:v>1.25361615791917E-2</c:v>
                </c:pt>
                <c:pt idx="768">
                  <c:v>6.4715810120105702E-2</c:v>
                </c:pt>
                <c:pt idx="769">
                  <c:v>-1.70027688145638E-2</c:v>
                </c:pt>
                <c:pt idx="770">
                  <c:v>2.1326322108507201E-2</c:v>
                </c:pt>
                <c:pt idx="771">
                  <c:v>5.4413542151451097E-2</c:v>
                </c:pt>
                <c:pt idx="772">
                  <c:v>4.23269793391228E-2</c:v>
                </c:pt>
                <c:pt idx="773">
                  <c:v>-0.109116025269032</c:v>
                </c:pt>
                <c:pt idx="774">
                  <c:v>-9.8661825060844394E-2</c:v>
                </c:pt>
                <c:pt idx="775">
                  <c:v>-0.131716594099998</c:v>
                </c:pt>
                <c:pt idx="776">
                  <c:v>-0.276991337537766</c:v>
                </c:pt>
                <c:pt idx="777">
                  <c:v>-4.7741271555423702E-2</c:v>
                </c:pt>
                <c:pt idx="778">
                  <c:v>-0.26744672656059298</c:v>
                </c:pt>
                <c:pt idx="779">
                  <c:v>-8.9871268719434703E-3</c:v>
                </c:pt>
                <c:pt idx="780">
                  <c:v>-0.19390743970870999</c:v>
                </c:pt>
                <c:pt idx="781">
                  <c:v>3.6910291761159897E-2</c:v>
                </c:pt>
                <c:pt idx="782">
                  <c:v>-8.07993039488792E-2</c:v>
                </c:pt>
                <c:pt idx="783">
                  <c:v>2.10474785417318E-2</c:v>
                </c:pt>
                <c:pt idx="784">
                  <c:v>9.9727787077426897E-2</c:v>
                </c:pt>
                <c:pt idx="785">
                  <c:v>-0.23822137713432301</c:v>
                </c:pt>
                <c:pt idx="786">
                  <c:v>-2.48399488627911E-2</c:v>
                </c:pt>
                <c:pt idx="787">
                  <c:v>-0.115481361746788</c:v>
                </c:pt>
                <c:pt idx="788">
                  <c:v>-7.0013947784900707E-2</c:v>
                </c:pt>
                <c:pt idx="789">
                  <c:v>7.6335877180099501E-2</c:v>
                </c:pt>
                <c:pt idx="790">
                  <c:v>-2.1399911493063001E-2</c:v>
                </c:pt>
                <c:pt idx="791">
                  <c:v>0.106192968785763</c:v>
                </c:pt>
                <c:pt idx="792">
                  <c:v>0.115567907691002</c:v>
                </c:pt>
                <c:pt idx="793">
                  <c:v>8.7365284562110901E-2</c:v>
                </c:pt>
                <c:pt idx="794">
                  <c:v>-9.2592589557170896E-2</c:v>
                </c:pt>
                <c:pt idx="795">
                  <c:v>4.0324762463569599E-2</c:v>
                </c:pt>
                <c:pt idx="796">
                  <c:v>-0.244569286704063</c:v>
                </c:pt>
                <c:pt idx="797">
                  <c:v>-0.33033302426338201</c:v>
                </c:pt>
                <c:pt idx="798">
                  <c:v>7.4751928448677105E-2</c:v>
                </c:pt>
                <c:pt idx="799">
                  <c:v>-0.19003260135650599</c:v>
                </c:pt>
                <c:pt idx="800">
                  <c:v>1.12981321290135E-2</c:v>
                </c:pt>
                <c:pt idx="801">
                  <c:v>3.8065843284130103E-2</c:v>
                </c:pt>
                <c:pt idx="802">
                  <c:v>-3.9629735052585602E-2</c:v>
                </c:pt>
                <c:pt idx="803">
                  <c:v>6.4676620066165896E-2</c:v>
                </c:pt>
                <c:pt idx="804">
                  <c:v>1.31538696587086E-2</c:v>
                </c:pt>
                <c:pt idx="805">
                  <c:v>9.1695049777627009E-3</c:v>
                </c:pt>
                <c:pt idx="806">
                  <c:v>-2.7401210740208602E-2</c:v>
                </c:pt>
                <c:pt idx="807">
                  <c:v>-1.9983112812042202E-2</c:v>
                </c:pt>
                <c:pt idx="808">
                  <c:v>-3.1231585890054699E-2</c:v>
                </c:pt>
                <c:pt idx="809">
                  <c:v>-0.15640017390251201</c:v>
                </c:pt>
                <c:pt idx="810">
                  <c:v>-8.9737690985202803E-2</c:v>
                </c:pt>
                <c:pt idx="811">
                  <c:v>-5.66123202443123E-2</c:v>
                </c:pt>
                <c:pt idx="812">
                  <c:v>3.9759036153554903E-2</c:v>
                </c:pt>
                <c:pt idx="813">
                  <c:v>5.3161371499300003E-2</c:v>
                </c:pt>
                <c:pt idx="814">
                  <c:v>2.32253838330507E-2</c:v>
                </c:pt>
                <c:pt idx="815">
                  <c:v>3.2175031956285199E-3</c:v>
                </c:pt>
                <c:pt idx="816">
                  <c:v>1.6260161995887801E-2</c:v>
                </c:pt>
                <c:pt idx="817">
                  <c:v>2.56077796220779E-2</c:v>
                </c:pt>
                <c:pt idx="818">
                  <c:v>5.3282309323549298E-2</c:v>
                </c:pt>
                <c:pt idx="819">
                  <c:v>1.9695043563842801E-2</c:v>
                </c:pt>
                <c:pt idx="820">
                  <c:v>-7.5954347848892198E-2</c:v>
                </c:pt>
                <c:pt idx="821">
                  <c:v>-0.15890488028526301</c:v>
                </c:pt>
                <c:pt idx="822">
                  <c:v>-0.37496903538703902</c:v>
                </c:pt>
                <c:pt idx="823">
                  <c:v>-0.311270982027054</c:v>
                </c:pt>
                <c:pt idx="824">
                  <c:v>1.7271157121285801E-3</c:v>
                </c:pt>
                <c:pt idx="825">
                  <c:v>-0.31527969241142301</c:v>
                </c:pt>
                <c:pt idx="826">
                  <c:v>-9.2323131859302507E-2</c:v>
                </c:pt>
                <c:pt idx="827">
                  <c:v>-6.6734075546264607E-2</c:v>
                </c:pt>
                <c:pt idx="828">
                  <c:v>4.6269647777080501E-2</c:v>
                </c:pt>
                <c:pt idx="829">
                  <c:v>-0.21832668781280501</c:v>
                </c:pt>
                <c:pt idx="830">
                  <c:v>-2.78983265161514E-2</c:v>
                </c:pt>
                <c:pt idx="831">
                  <c:v>-0.26399490237236001</c:v>
                </c:pt>
                <c:pt idx="832">
                  <c:v>-1.6636805608868599E-2</c:v>
                </c:pt>
                <c:pt idx="833">
                  <c:v>-0.138346493244171</c:v>
                </c:pt>
                <c:pt idx="834">
                  <c:v>-0.130131006240845</c:v>
                </c:pt>
                <c:pt idx="835">
                  <c:v>-0.34472826123237599</c:v>
                </c:pt>
                <c:pt idx="836">
                  <c:v>4.7440701164305201E-3</c:v>
                </c:pt>
                <c:pt idx="837">
                  <c:v>-0.109772421419621</c:v>
                </c:pt>
                <c:pt idx="838">
                  <c:v>-1.31067959591746E-2</c:v>
                </c:pt>
                <c:pt idx="839">
                  <c:v>3.6859322339296299E-2</c:v>
                </c:pt>
                <c:pt idx="840">
                  <c:v>0.12928377091884599</c:v>
                </c:pt>
                <c:pt idx="841">
                  <c:v>0.11410400271415699</c:v>
                </c:pt>
                <c:pt idx="842">
                  <c:v>1.7441861331462898E-2</c:v>
                </c:pt>
                <c:pt idx="843">
                  <c:v>0.12646536529064201</c:v>
                </c:pt>
                <c:pt idx="844">
                  <c:v>-0.25294524431228599</c:v>
                </c:pt>
                <c:pt idx="845">
                  <c:v>-4.4573642313480398E-2</c:v>
                </c:pt>
                <c:pt idx="846">
                  <c:v>-0.20220901072025299</c:v>
                </c:pt>
                <c:pt idx="847">
                  <c:v>-0.25600662827491799</c:v>
                </c:pt>
                <c:pt idx="848">
                  <c:v>-0.246960744261742</c:v>
                </c:pt>
                <c:pt idx="849">
                  <c:v>7.4407882988452897E-2</c:v>
                </c:pt>
                <c:pt idx="850">
                  <c:v>3.47941555082798E-2</c:v>
                </c:pt>
                <c:pt idx="851">
                  <c:v>1.2420645914971801E-2</c:v>
                </c:pt>
                <c:pt idx="852">
                  <c:v>3.8057744503021199E-2</c:v>
                </c:pt>
                <c:pt idx="853">
                  <c:v>8.1757791340351105E-3</c:v>
                </c:pt>
                <c:pt idx="854">
                  <c:v>-0.107630982995033</c:v>
                </c:pt>
                <c:pt idx="855">
                  <c:v>2.62172278016806E-2</c:v>
                </c:pt>
                <c:pt idx="856">
                  <c:v>-4.3870050460100202E-2</c:v>
                </c:pt>
                <c:pt idx="857">
                  <c:v>-0.13170731067657501</c:v>
                </c:pt>
                <c:pt idx="858">
                  <c:v>-0.23032958805561099</c:v>
                </c:pt>
                <c:pt idx="859">
                  <c:v>-0.18329939246177701</c:v>
                </c:pt>
                <c:pt idx="860">
                  <c:v>-0.19232261180877699</c:v>
                </c:pt>
                <c:pt idx="861">
                  <c:v>-0.25305923819541898</c:v>
                </c:pt>
                <c:pt idx="862">
                  <c:v>4.6269521117210397E-3</c:v>
                </c:pt>
                <c:pt idx="863">
                  <c:v>5.8653566986322403E-2</c:v>
                </c:pt>
                <c:pt idx="864">
                  <c:v>3.7612684071064002E-2</c:v>
                </c:pt>
                <c:pt idx="865">
                  <c:v>4.7445256263017703E-2</c:v>
                </c:pt>
                <c:pt idx="866">
                  <c:v>2.9841839568689498E-4</c:v>
                </c:pt>
                <c:pt idx="867">
                  <c:v>6.9041699171066302E-3</c:v>
                </c:pt>
                <c:pt idx="868">
                  <c:v>2.0744530484080301E-2</c:v>
                </c:pt>
                <c:pt idx="869">
                  <c:v>-0.112761646509171</c:v>
                </c:pt>
                <c:pt idx="870">
                  <c:v>-9.1966554522514302E-2</c:v>
                </c:pt>
                <c:pt idx="871">
                  <c:v>-0.16933333873748799</c:v>
                </c:pt>
                <c:pt idx="872">
                  <c:v>-0.38552114367485002</c:v>
                </c:pt>
                <c:pt idx="873">
                  <c:v>-0.33333334326744102</c:v>
                </c:pt>
                <c:pt idx="874">
                  <c:v>-1.36323655024171E-2</c:v>
                </c:pt>
                <c:pt idx="875">
                  <c:v>-0.109945029020309</c:v>
                </c:pt>
                <c:pt idx="876">
                  <c:v>-0.14374722540378601</c:v>
                </c:pt>
                <c:pt idx="877">
                  <c:v>-0.24069856107234999</c:v>
                </c:pt>
                <c:pt idx="878">
                  <c:v>-0.265056133270264</c:v>
                </c:pt>
                <c:pt idx="879">
                  <c:v>-0.23661485314369199</c:v>
                </c:pt>
                <c:pt idx="880">
                  <c:v>2.03551314771175E-2</c:v>
                </c:pt>
                <c:pt idx="881">
                  <c:v>-0.38597384095192</c:v>
                </c:pt>
                <c:pt idx="882">
                  <c:v>-0.28503155708312999</c:v>
                </c:pt>
                <c:pt idx="883">
                  <c:v>-0.15154004096984899</c:v>
                </c:pt>
                <c:pt idx="884">
                  <c:v>-0.20857340097427399</c:v>
                </c:pt>
                <c:pt idx="885">
                  <c:v>-0.158914729952812</c:v>
                </c:pt>
                <c:pt idx="886">
                  <c:v>5.1701281219720799E-2</c:v>
                </c:pt>
                <c:pt idx="887">
                  <c:v>-7.5699023902416201E-2</c:v>
                </c:pt>
                <c:pt idx="888">
                  <c:v>-3.8112521171569803E-2</c:v>
                </c:pt>
                <c:pt idx="889">
                  <c:v>-2.8725754469633099E-2</c:v>
                </c:pt>
                <c:pt idx="890">
                  <c:v>5.0156738609075498E-2</c:v>
                </c:pt>
                <c:pt idx="891">
                  <c:v>8.1610448658466297E-2</c:v>
                </c:pt>
                <c:pt idx="892">
                  <c:v>0.120579466223717</c:v>
                </c:pt>
                <c:pt idx="893">
                  <c:v>-2.3121386766433698E-2</c:v>
                </c:pt>
                <c:pt idx="894">
                  <c:v>-6.66999742388725E-2</c:v>
                </c:pt>
                <c:pt idx="895">
                  <c:v>-0.33408322930335999</c:v>
                </c:pt>
                <c:pt idx="896">
                  <c:v>-0.19649262726306899</c:v>
                </c:pt>
                <c:pt idx="897">
                  <c:v>-0.30247405171394298</c:v>
                </c:pt>
                <c:pt idx="898">
                  <c:v>-0.217391297221184</c:v>
                </c:pt>
                <c:pt idx="899">
                  <c:v>5.3211890161037403E-2</c:v>
                </c:pt>
                <c:pt idx="900">
                  <c:v>-7.1768172085285201E-2</c:v>
                </c:pt>
                <c:pt idx="901">
                  <c:v>3.1996760517358801E-2</c:v>
                </c:pt>
                <c:pt idx="902">
                  <c:v>-1.5625E-2</c:v>
                </c:pt>
                <c:pt idx="903">
                  <c:v>0.13039588928222701</c:v>
                </c:pt>
                <c:pt idx="904">
                  <c:v>7.5115095824003202E-3</c:v>
                </c:pt>
                <c:pt idx="905">
                  <c:v>-1.5000000130385199E-3</c:v>
                </c:pt>
                <c:pt idx="906">
                  <c:v>-0.24364094436168701</c:v>
                </c:pt>
                <c:pt idx="907">
                  <c:v>-0.123834028840065</c:v>
                </c:pt>
                <c:pt idx="908">
                  <c:v>-9.9151231348514599E-2</c:v>
                </c:pt>
                <c:pt idx="909">
                  <c:v>-2.4336768314242401E-2</c:v>
                </c:pt>
                <c:pt idx="910">
                  <c:v>6.6971428692340906E-2</c:v>
                </c:pt>
                <c:pt idx="911">
                  <c:v>-1.4458955265581599E-2</c:v>
                </c:pt>
                <c:pt idx="912">
                  <c:v>9.2879254370927793E-3</c:v>
                </c:pt>
                <c:pt idx="913">
                  <c:v>2.5377644225954999E-2</c:v>
                </c:pt>
                <c:pt idx="914">
                  <c:v>6.4251340925693498E-2</c:v>
                </c:pt>
                <c:pt idx="915">
                  <c:v>4.6153847128152799E-2</c:v>
                </c:pt>
                <c:pt idx="916">
                  <c:v>-1.64311530534178E-3</c:v>
                </c:pt>
                <c:pt idx="917">
                  <c:v>3.6218538880348199E-2</c:v>
                </c:pt>
                <c:pt idx="918">
                  <c:v>1.3098237104713899E-2</c:v>
                </c:pt>
                <c:pt idx="919">
                  <c:v>-4.5680239796638503E-2</c:v>
                </c:pt>
                <c:pt idx="920">
                  <c:v>-0.24388435482978801</c:v>
                </c:pt>
                <c:pt idx="921">
                  <c:v>-1.34952766820788E-2</c:v>
                </c:pt>
                <c:pt idx="922">
                  <c:v>-0.29310345649719199</c:v>
                </c:pt>
                <c:pt idx="923">
                  <c:v>-0.26344084739685097</c:v>
                </c:pt>
                <c:pt idx="924">
                  <c:v>-0.32187566161155701</c:v>
                </c:pt>
                <c:pt idx="925">
                  <c:v>-0.14678692817687999</c:v>
                </c:pt>
                <c:pt idx="926">
                  <c:v>-0.35415852069854697</c:v>
                </c:pt>
                <c:pt idx="927">
                  <c:v>-0.15417930483818101</c:v>
                </c:pt>
                <c:pt idx="928">
                  <c:v>-0.116365566849709</c:v>
                </c:pt>
                <c:pt idx="929">
                  <c:v>-0.15016424655914301</c:v>
                </c:pt>
                <c:pt idx="930">
                  <c:v>-0.116634801030159</c:v>
                </c:pt>
                <c:pt idx="931">
                  <c:v>-0.28820773959159901</c:v>
                </c:pt>
                <c:pt idx="932">
                  <c:v>-0.30056232213973999</c:v>
                </c:pt>
                <c:pt idx="933">
                  <c:v>-0.28960978984832803</c:v>
                </c:pt>
                <c:pt idx="934">
                  <c:v>-0.28477087616920499</c:v>
                </c:pt>
                <c:pt idx="935">
                  <c:v>3.85914146900177E-2</c:v>
                </c:pt>
                <c:pt idx="936">
                  <c:v>9.7839899361133603E-2</c:v>
                </c:pt>
                <c:pt idx="937">
                  <c:v>-2.18824148178101E-2</c:v>
                </c:pt>
                <c:pt idx="938">
                  <c:v>3.0665669590234802E-2</c:v>
                </c:pt>
                <c:pt idx="939">
                  <c:v>7.4956990778446198E-2</c:v>
                </c:pt>
                <c:pt idx="940">
                  <c:v>0.109189189970493</c:v>
                </c:pt>
                <c:pt idx="941">
                  <c:v>0.107692308723927</c:v>
                </c:pt>
                <c:pt idx="942">
                  <c:v>5.4022990167141002E-2</c:v>
                </c:pt>
                <c:pt idx="943">
                  <c:v>-2.4782316759228699E-2</c:v>
                </c:pt>
                <c:pt idx="944">
                  <c:v>1.32070770487189E-2</c:v>
                </c:pt>
                <c:pt idx="945">
                  <c:v>-1.8413597717881199E-2</c:v>
                </c:pt>
                <c:pt idx="946">
                  <c:v>2.04868651926517E-2</c:v>
                </c:pt>
                <c:pt idx="947">
                  <c:v>-0.33475220203399703</c:v>
                </c:pt>
                <c:pt idx="948">
                  <c:v>5.0860874354839297E-2</c:v>
                </c:pt>
                <c:pt idx="949">
                  <c:v>1.34075386449695E-2</c:v>
                </c:pt>
                <c:pt idx="950">
                  <c:v>-3.6816766951233101E-3</c:v>
                </c:pt>
                <c:pt idx="951">
                  <c:v>4.8139583319425597E-2</c:v>
                </c:pt>
                <c:pt idx="952">
                  <c:v>-0.19505821168422699</c:v>
                </c:pt>
                <c:pt idx="953">
                  <c:v>-8.6185969412326799E-2</c:v>
                </c:pt>
                <c:pt idx="954">
                  <c:v>-0.18916206061840099</c:v>
                </c:pt>
                <c:pt idx="955">
                  <c:v>9.6495682373642904E-3</c:v>
                </c:pt>
                <c:pt idx="956">
                  <c:v>-0.23977087438106501</c:v>
                </c:pt>
                <c:pt idx="957">
                  <c:v>-0.12600763142108901</c:v>
                </c:pt>
                <c:pt idx="958">
                  <c:v>3.8259206339716898E-3</c:v>
                </c:pt>
                <c:pt idx="959">
                  <c:v>6.6273264586925507E-2</c:v>
                </c:pt>
                <c:pt idx="960">
                  <c:v>-0.289828270673752</c:v>
                </c:pt>
                <c:pt idx="961">
                  <c:v>-0.15844273567199699</c:v>
                </c:pt>
                <c:pt idx="962">
                  <c:v>-1.0583108291029901E-2</c:v>
                </c:pt>
                <c:pt idx="963">
                  <c:v>-5.9520099312066997E-2</c:v>
                </c:pt>
                <c:pt idx="964">
                  <c:v>2.4493498727679301E-2</c:v>
                </c:pt>
                <c:pt idx="965">
                  <c:v>-2.9232643544673899E-2</c:v>
                </c:pt>
                <c:pt idx="966">
                  <c:v>-0.10714285820722599</c:v>
                </c:pt>
                <c:pt idx="967">
                  <c:v>1.5410016290843501E-2</c:v>
                </c:pt>
                <c:pt idx="968">
                  <c:v>-3.50262708961964E-2</c:v>
                </c:pt>
                <c:pt idx="969">
                  <c:v>-0.10683973878622099</c:v>
                </c:pt>
                <c:pt idx="970">
                  <c:v>-0.22207792103290599</c:v>
                </c:pt>
                <c:pt idx="971">
                  <c:v>-0.29733800888061501</c:v>
                </c:pt>
                <c:pt idx="972">
                  <c:v>-0.35913705825805697</c:v>
                </c:pt>
                <c:pt idx="973">
                  <c:v>-0.35831579566001898</c:v>
                </c:pt>
                <c:pt idx="974">
                  <c:v>-0.35823494195938099</c:v>
                </c:pt>
                <c:pt idx="975">
                  <c:v>-0.35535949468612699</c:v>
                </c:pt>
                <c:pt idx="976">
                  <c:v>-0.39062803983688399</c:v>
                </c:pt>
                <c:pt idx="977">
                  <c:v>-0.33419409394264199</c:v>
                </c:pt>
                <c:pt idx="978">
                  <c:v>-1.3340174220502401E-2</c:v>
                </c:pt>
                <c:pt idx="979">
                  <c:v>-0.205582395195961</c:v>
                </c:pt>
                <c:pt idx="980">
                  <c:v>-0.14122952520847301</c:v>
                </c:pt>
                <c:pt idx="981">
                  <c:v>-0.33737713098526001</c:v>
                </c:pt>
                <c:pt idx="982">
                  <c:v>-2.2798577323555901E-2</c:v>
                </c:pt>
                <c:pt idx="983">
                  <c:v>6.8813294172287001E-2</c:v>
                </c:pt>
                <c:pt idx="984">
                  <c:v>-0.119567774236202</c:v>
                </c:pt>
                <c:pt idx="985">
                  <c:v>0.15772759914398199</c:v>
                </c:pt>
                <c:pt idx="986">
                  <c:v>4.0413532406091697E-2</c:v>
                </c:pt>
                <c:pt idx="987">
                  <c:v>0.104338623583317</c:v>
                </c:pt>
                <c:pt idx="988">
                  <c:v>5.9215221554040902E-2</c:v>
                </c:pt>
                <c:pt idx="989">
                  <c:v>9.0797796845436096E-2</c:v>
                </c:pt>
                <c:pt idx="990">
                  <c:v>0.147562295198441</c:v>
                </c:pt>
                <c:pt idx="991">
                  <c:v>5.82585074007511E-2</c:v>
                </c:pt>
                <c:pt idx="992">
                  <c:v>-1.7578125E-2</c:v>
                </c:pt>
                <c:pt idx="993">
                  <c:v>9.3186162412166595E-2</c:v>
                </c:pt>
                <c:pt idx="994">
                  <c:v>8.0581851303577395E-2</c:v>
                </c:pt>
                <c:pt idx="995">
                  <c:v>9.6103899180889102E-2</c:v>
                </c:pt>
                <c:pt idx="996">
                  <c:v>0.102578170597553</c:v>
                </c:pt>
                <c:pt idx="997">
                  <c:v>6.2794350087642697E-2</c:v>
                </c:pt>
                <c:pt idx="998">
                  <c:v>-0.22259886562824199</c:v>
                </c:pt>
                <c:pt idx="999">
                  <c:v>0.107805505394936</c:v>
                </c:pt>
                <c:pt idx="1000">
                  <c:v>-0.225415244698524</c:v>
                </c:pt>
                <c:pt idx="1001">
                  <c:v>-0.205845296382904</c:v>
                </c:pt>
                <c:pt idx="1002">
                  <c:v>-0.144149705767632</c:v>
                </c:pt>
                <c:pt idx="1003">
                  <c:v>-0.275257349014282</c:v>
                </c:pt>
                <c:pt idx="1004">
                  <c:v>-0.13487003743648501</c:v>
                </c:pt>
                <c:pt idx="1005">
                  <c:v>-0.166428908705711</c:v>
                </c:pt>
                <c:pt idx="1006">
                  <c:v>-0.24237501621246299</c:v>
                </c:pt>
                <c:pt idx="1007">
                  <c:v>-0.35575574636459401</c:v>
                </c:pt>
                <c:pt idx="1008">
                  <c:v>-3.60360369086266E-3</c:v>
                </c:pt>
                <c:pt idx="1009">
                  <c:v>-0.33937823772430398</c:v>
                </c:pt>
                <c:pt idx="1010">
                  <c:v>-4.76190485060215E-2</c:v>
                </c:pt>
                <c:pt idx="1011">
                  <c:v>-7.3991745710372897E-2</c:v>
                </c:pt>
                <c:pt idx="1012">
                  <c:v>-0.12246510386466999</c:v>
                </c:pt>
                <c:pt idx="1013">
                  <c:v>5.9206632431596496E-4</c:v>
                </c:pt>
                <c:pt idx="1014">
                  <c:v>3.9729502052068703E-2</c:v>
                </c:pt>
                <c:pt idx="1015">
                  <c:v>0.10628629475831999</c:v>
                </c:pt>
                <c:pt idx="1016">
                  <c:v>-7.6156191527843503E-2</c:v>
                </c:pt>
                <c:pt idx="1017">
                  <c:v>-5.9147179126739502E-2</c:v>
                </c:pt>
                <c:pt idx="1018">
                  <c:v>-0.36791208386421198</c:v>
                </c:pt>
                <c:pt idx="1019">
                  <c:v>-0.27174565196037298</c:v>
                </c:pt>
                <c:pt idx="1020">
                  <c:v>-9.9923431873321505E-2</c:v>
                </c:pt>
                <c:pt idx="1021">
                  <c:v>-0.190365195274353</c:v>
                </c:pt>
                <c:pt idx="1022">
                  <c:v>-0.39078080654144298</c:v>
                </c:pt>
                <c:pt idx="1023">
                  <c:v>-0.351294785737991</c:v>
                </c:pt>
                <c:pt idx="1024">
                  <c:v>-0.110006481409073</c:v>
                </c:pt>
                <c:pt idx="1025">
                  <c:v>5.0089903175830799E-2</c:v>
                </c:pt>
                <c:pt idx="1026">
                  <c:v>9.2292584478855105E-2</c:v>
                </c:pt>
                <c:pt idx="1027">
                  <c:v>-0.10312981158494899</c:v>
                </c:pt>
                <c:pt idx="1028">
                  <c:v>3.1609900295734399E-2</c:v>
                </c:pt>
                <c:pt idx="1029">
                  <c:v>3.6741215735673897E-2</c:v>
                </c:pt>
                <c:pt idx="1030">
                  <c:v>9.3797273933887496E-2</c:v>
                </c:pt>
                <c:pt idx="1031">
                  <c:v>0.126382976770401</c:v>
                </c:pt>
                <c:pt idx="1032">
                  <c:v>0.147624656558037</c:v>
                </c:pt>
                <c:pt idx="1033">
                  <c:v>1.1034483090043099E-2</c:v>
                </c:pt>
                <c:pt idx="1034">
                  <c:v>-8.4670454263687106E-2</c:v>
                </c:pt>
                <c:pt idx="1035">
                  <c:v>0.15910503268241899</c:v>
                </c:pt>
                <c:pt idx="1036">
                  <c:v>-3.88651378452778E-2</c:v>
                </c:pt>
                <c:pt idx="1037">
                  <c:v>-0.12645082175731701</c:v>
                </c:pt>
                <c:pt idx="1038">
                  <c:v>-0.25521993637085</c:v>
                </c:pt>
                <c:pt idx="1039">
                  <c:v>-0.32425695657730103</c:v>
                </c:pt>
                <c:pt idx="1040">
                  <c:v>-0.25921374559402499</c:v>
                </c:pt>
                <c:pt idx="1041">
                  <c:v>4.4633138924837099E-2</c:v>
                </c:pt>
                <c:pt idx="1042">
                  <c:v>3.3297531306743601E-2</c:v>
                </c:pt>
                <c:pt idx="1043">
                  <c:v>-0.13160470128059401</c:v>
                </c:pt>
                <c:pt idx="1044">
                  <c:v>-0.18561872839927701</c:v>
                </c:pt>
                <c:pt idx="1045">
                  <c:v>-0.16248288750648501</c:v>
                </c:pt>
                <c:pt idx="1046">
                  <c:v>-0.109492592513561</c:v>
                </c:pt>
                <c:pt idx="1047">
                  <c:v>-0.28621235489845298</c:v>
                </c:pt>
                <c:pt idx="1048">
                  <c:v>-0.17803029716014901</c:v>
                </c:pt>
                <c:pt idx="1049">
                  <c:v>-0.33527091145515397</c:v>
                </c:pt>
                <c:pt idx="1050">
                  <c:v>-0.14326530694961501</c:v>
                </c:pt>
                <c:pt idx="1051">
                  <c:v>-0.242278262972832</c:v>
                </c:pt>
                <c:pt idx="1052">
                  <c:v>-0.12366604059934599</c:v>
                </c:pt>
                <c:pt idx="1053">
                  <c:v>-5.29500767588615E-2</c:v>
                </c:pt>
                <c:pt idx="1054">
                  <c:v>-3.5481962841004099E-3</c:v>
                </c:pt>
                <c:pt idx="1055">
                  <c:v>-0.15802368521690399</c:v>
                </c:pt>
                <c:pt idx="1056">
                  <c:v>-5.5252917110920001E-2</c:v>
                </c:pt>
                <c:pt idx="1057">
                  <c:v>-2.3831631988287E-2</c:v>
                </c:pt>
                <c:pt idx="1058">
                  <c:v>-0.24564796686172499</c:v>
                </c:pt>
                <c:pt idx="1059">
                  <c:v>-0.27214515209197998</c:v>
                </c:pt>
                <c:pt idx="1060">
                  <c:v>-0.34102788567543002</c:v>
                </c:pt>
                <c:pt idx="1061">
                  <c:v>-0.412216186523438</c:v>
                </c:pt>
                <c:pt idx="1062">
                  <c:v>-0.186954721808434</c:v>
                </c:pt>
                <c:pt idx="1063">
                  <c:v>1.73203255981207E-2</c:v>
                </c:pt>
                <c:pt idx="1064">
                  <c:v>-0.27006611227989202</c:v>
                </c:pt>
                <c:pt idx="1065">
                  <c:v>0.105275608599186</c:v>
                </c:pt>
                <c:pt idx="1066">
                  <c:v>9.9474236369132996E-2</c:v>
                </c:pt>
                <c:pt idx="1067">
                  <c:v>7.1612574160099002E-2</c:v>
                </c:pt>
                <c:pt idx="1068">
                  <c:v>0.116235472261906</c:v>
                </c:pt>
                <c:pt idx="1069">
                  <c:v>0.14729532599449199</c:v>
                </c:pt>
                <c:pt idx="1070">
                  <c:v>0.106194689869881</c:v>
                </c:pt>
                <c:pt idx="1071">
                  <c:v>0.14269006252288799</c:v>
                </c:pt>
                <c:pt idx="1072">
                  <c:v>0.13372471928596499</c:v>
                </c:pt>
                <c:pt idx="1073">
                  <c:v>0.13093195855617501</c:v>
                </c:pt>
                <c:pt idx="1074">
                  <c:v>-0.33186084032058699</c:v>
                </c:pt>
                <c:pt idx="1075">
                  <c:v>-8.4309130907058702E-2</c:v>
                </c:pt>
                <c:pt idx="1076">
                  <c:v>-0.22073656320571899</c:v>
                </c:pt>
                <c:pt idx="1077">
                  <c:v>-0.328557789325714</c:v>
                </c:pt>
                <c:pt idx="1078">
                  <c:v>-0.29747197031974798</c:v>
                </c:pt>
                <c:pt idx="1079">
                  <c:v>-0.38398799300193798</c:v>
                </c:pt>
                <c:pt idx="1080">
                  <c:v>-0.41088914871215798</c:v>
                </c:pt>
                <c:pt idx="1081">
                  <c:v>-0.35731413960456798</c:v>
                </c:pt>
                <c:pt idx="1082">
                  <c:v>-0.18086914718151101</c:v>
                </c:pt>
                <c:pt idx="1083">
                  <c:v>-0.31438490748405501</c:v>
                </c:pt>
                <c:pt idx="1084">
                  <c:v>-0.38029426336288502</c:v>
                </c:pt>
                <c:pt idx="1085">
                  <c:v>-0.186454683542252</c:v>
                </c:pt>
                <c:pt idx="1086">
                  <c:v>-0.33608248829841603</c:v>
                </c:pt>
                <c:pt idx="1087">
                  <c:v>-0.35331749916076699</c:v>
                </c:pt>
                <c:pt idx="1088">
                  <c:v>-0.14587156474590299</c:v>
                </c:pt>
                <c:pt idx="1089">
                  <c:v>-0.36233854293823198</c:v>
                </c:pt>
                <c:pt idx="1090">
                  <c:v>-0.12602889537811299</c:v>
                </c:pt>
                <c:pt idx="1091">
                  <c:v>-0.15181094408035301</c:v>
                </c:pt>
                <c:pt idx="1092">
                  <c:v>1.28681724891067E-2</c:v>
                </c:pt>
                <c:pt idx="1093">
                  <c:v>-1.4822133816778701E-3</c:v>
                </c:pt>
                <c:pt idx="1094">
                  <c:v>5.2157796919345897E-2</c:v>
                </c:pt>
                <c:pt idx="1095">
                  <c:v>-5.9293634258210702E-3</c:v>
                </c:pt>
                <c:pt idx="1096">
                  <c:v>-6.4683053642511402E-3</c:v>
                </c:pt>
                <c:pt idx="1097">
                  <c:v>5.61743341386318E-2</c:v>
                </c:pt>
                <c:pt idx="1098">
                  <c:v>-9.5088817179203006E-2</c:v>
                </c:pt>
                <c:pt idx="1099">
                  <c:v>-6.40058442950249E-2</c:v>
                </c:pt>
                <c:pt idx="1100">
                  <c:v>7.3247693479061099E-2</c:v>
                </c:pt>
                <c:pt idx="1101">
                  <c:v>-0.108853407204151</c:v>
                </c:pt>
                <c:pt idx="1102">
                  <c:v>-7.0086337625980405E-2</c:v>
                </c:pt>
                <c:pt idx="1103">
                  <c:v>0.13577732443809501</c:v>
                </c:pt>
                <c:pt idx="1104">
                  <c:v>0.119734786450863</c:v>
                </c:pt>
                <c:pt idx="1105">
                  <c:v>0.129084587097168</c:v>
                </c:pt>
                <c:pt idx="1106">
                  <c:v>-0.29337206482887301</c:v>
                </c:pt>
                <c:pt idx="1107">
                  <c:v>9.5450490713119507E-2</c:v>
                </c:pt>
                <c:pt idx="1108">
                  <c:v>-1.9474636763334299E-2</c:v>
                </c:pt>
                <c:pt idx="1109">
                  <c:v>-0.29725047945976302</c:v>
                </c:pt>
                <c:pt idx="1110">
                  <c:v>-0.15876598656177501</c:v>
                </c:pt>
                <c:pt idx="1111">
                  <c:v>-0.22714832425117501</c:v>
                </c:pt>
                <c:pt idx="1112">
                  <c:v>-0.147413790225983</c:v>
                </c:pt>
                <c:pt idx="1113">
                  <c:v>-0.369024097919464</c:v>
                </c:pt>
                <c:pt idx="1114">
                  <c:v>-0.35338890552520802</c:v>
                </c:pt>
                <c:pt idx="1115">
                  <c:v>-0.382550328969955</c:v>
                </c:pt>
                <c:pt idx="1116">
                  <c:v>-0.26091742515563998</c:v>
                </c:pt>
                <c:pt idx="1117">
                  <c:v>-0.32603138685226402</c:v>
                </c:pt>
                <c:pt idx="1118">
                  <c:v>-0.347953230142593</c:v>
                </c:pt>
                <c:pt idx="1119">
                  <c:v>-5.5641081184148802E-2</c:v>
                </c:pt>
                <c:pt idx="1120">
                  <c:v>-0.13365007936954501</c:v>
                </c:pt>
                <c:pt idx="1121">
                  <c:v>-0.165949746966362</c:v>
                </c:pt>
                <c:pt idx="1122">
                  <c:v>-1.69779285788536E-2</c:v>
                </c:pt>
                <c:pt idx="1123">
                  <c:v>9.6350364387035398E-2</c:v>
                </c:pt>
                <c:pt idx="1124">
                  <c:v>-0.19200953841209401</c:v>
                </c:pt>
                <c:pt idx="1125">
                  <c:v>-6.9010844454169299E-3</c:v>
                </c:pt>
                <c:pt idx="1126">
                  <c:v>2.2720897570252401E-2</c:v>
                </c:pt>
                <c:pt idx="1127">
                  <c:v>-9.0866178274154705E-2</c:v>
                </c:pt>
                <c:pt idx="1128">
                  <c:v>-1.8013101071119302E-2</c:v>
                </c:pt>
                <c:pt idx="1129">
                  <c:v>8.5917159914970398E-2</c:v>
                </c:pt>
                <c:pt idx="1130">
                  <c:v>3.5694673657417297E-2</c:v>
                </c:pt>
                <c:pt idx="1131">
                  <c:v>-5.6785371154546703E-2</c:v>
                </c:pt>
                <c:pt idx="1132">
                  <c:v>-0.111551806330681</c:v>
                </c:pt>
                <c:pt idx="1133">
                  <c:v>-0.128261834383011</c:v>
                </c:pt>
                <c:pt idx="1134">
                  <c:v>-6.1594203114509603E-2</c:v>
                </c:pt>
                <c:pt idx="1135">
                  <c:v>0.12683577835559801</c:v>
                </c:pt>
                <c:pt idx="1136">
                  <c:v>0.11754308640956899</c:v>
                </c:pt>
                <c:pt idx="1137">
                  <c:v>0.136981651186943</c:v>
                </c:pt>
                <c:pt idx="1138">
                  <c:v>7.9365082085132599E-2</c:v>
                </c:pt>
                <c:pt idx="1139">
                  <c:v>7.4400659650564202E-3</c:v>
                </c:pt>
                <c:pt idx="1140">
                  <c:v>-0.184625074267387</c:v>
                </c:pt>
                <c:pt idx="1141">
                  <c:v>-0.350485980510712</c:v>
                </c:pt>
                <c:pt idx="1142">
                  <c:v>-0.128822982311249</c:v>
                </c:pt>
                <c:pt idx="1143">
                  <c:v>-0.36321279406547502</c:v>
                </c:pt>
                <c:pt idx="1144">
                  <c:v>-0.39408439397811901</c:v>
                </c:pt>
                <c:pt idx="1145">
                  <c:v>-0.34933716058731101</c:v>
                </c:pt>
                <c:pt idx="1146">
                  <c:v>-0.123217210173607</c:v>
                </c:pt>
                <c:pt idx="1147">
                  <c:v>-0.27718907594680797</c:v>
                </c:pt>
                <c:pt idx="1148">
                  <c:v>-0.28583300113678001</c:v>
                </c:pt>
                <c:pt idx="1149">
                  <c:v>-0.178206041455269</c:v>
                </c:pt>
                <c:pt idx="1150">
                  <c:v>-7.9751886427402496E-2</c:v>
                </c:pt>
                <c:pt idx="1151">
                  <c:v>-0.199628591537476</c:v>
                </c:pt>
                <c:pt idx="1152">
                  <c:v>-9.1754339635372203E-2</c:v>
                </c:pt>
                <c:pt idx="1153">
                  <c:v>-0.22435311973094901</c:v>
                </c:pt>
                <c:pt idx="1154">
                  <c:v>2.04081628471613E-2</c:v>
                </c:pt>
                <c:pt idx="1155">
                  <c:v>8.4222350269555993E-3</c:v>
                </c:pt>
                <c:pt idx="1156">
                  <c:v>-6.5076485276222201E-2</c:v>
                </c:pt>
                <c:pt idx="1157">
                  <c:v>-0.140996739268303</c:v>
                </c:pt>
                <c:pt idx="1158">
                  <c:v>-0.165306121110916</c:v>
                </c:pt>
                <c:pt idx="1159">
                  <c:v>-0.21130676567554499</c:v>
                </c:pt>
                <c:pt idx="1160">
                  <c:v>2.7700126171112099E-2</c:v>
                </c:pt>
                <c:pt idx="1161">
                  <c:v>9.5939315855503096E-2</c:v>
                </c:pt>
                <c:pt idx="1162">
                  <c:v>-0.315743178129196</c:v>
                </c:pt>
                <c:pt idx="1163">
                  <c:v>-0.14313609898090399</c:v>
                </c:pt>
                <c:pt idx="1164">
                  <c:v>8.2180634140968295E-2</c:v>
                </c:pt>
                <c:pt idx="1165">
                  <c:v>0.13090908527374301</c:v>
                </c:pt>
                <c:pt idx="1166">
                  <c:v>-0.1883934289217</c:v>
                </c:pt>
                <c:pt idx="1167">
                  <c:v>-0.14514608681201899</c:v>
                </c:pt>
                <c:pt idx="1168">
                  <c:v>-9.8079919815063504E-2</c:v>
                </c:pt>
                <c:pt idx="1169">
                  <c:v>-8.5261352360248593E-2</c:v>
                </c:pt>
                <c:pt idx="1170">
                  <c:v>-0.26338028907775901</c:v>
                </c:pt>
                <c:pt idx="1171">
                  <c:v>-6.3683301210403401E-2</c:v>
                </c:pt>
                <c:pt idx="1172">
                  <c:v>4.9248553812503801E-2</c:v>
                </c:pt>
                <c:pt idx="1173">
                  <c:v>-0.17235815525054901</c:v>
                </c:pt>
                <c:pt idx="1174">
                  <c:v>4.9551676958799397E-2</c:v>
                </c:pt>
                <c:pt idx="1175">
                  <c:v>-0.195463642477989</c:v>
                </c:pt>
                <c:pt idx="1176">
                  <c:v>-4.2577031999826397E-2</c:v>
                </c:pt>
                <c:pt idx="1177">
                  <c:v>5.4452639073133503E-2</c:v>
                </c:pt>
                <c:pt idx="1178">
                  <c:v>-0.103839218616486</c:v>
                </c:pt>
                <c:pt idx="1179">
                  <c:v>2.8885174542665499E-2</c:v>
                </c:pt>
                <c:pt idx="1180">
                  <c:v>-0.23797306418418901</c:v>
                </c:pt>
                <c:pt idx="1181">
                  <c:v>-0.28707864880561801</c:v>
                </c:pt>
                <c:pt idx="1182">
                  <c:v>-4.52304407954216E-2</c:v>
                </c:pt>
                <c:pt idx="1183">
                  <c:v>-8.4736250340938596E-2</c:v>
                </c:pt>
                <c:pt idx="1184">
                  <c:v>-0.262455314397812</c:v>
                </c:pt>
                <c:pt idx="1185">
                  <c:v>3.6464620381593697E-2</c:v>
                </c:pt>
                <c:pt idx="1186">
                  <c:v>-0.21201254427433</c:v>
                </c:pt>
                <c:pt idx="1187">
                  <c:v>-5.1000282168388401E-2</c:v>
                </c:pt>
                <c:pt idx="1188">
                  <c:v>-2.4684270843863501E-2</c:v>
                </c:pt>
                <c:pt idx="1189">
                  <c:v>-0.18707150220870999</c:v>
                </c:pt>
                <c:pt idx="1190">
                  <c:v>1.4454664662480399E-2</c:v>
                </c:pt>
                <c:pt idx="1191">
                  <c:v>-6.2940858304500594E-2</c:v>
                </c:pt>
                <c:pt idx="1192">
                  <c:v>-0.14896459877491</c:v>
                </c:pt>
                <c:pt idx="1193">
                  <c:v>-0.26392796635627702</c:v>
                </c:pt>
                <c:pt idx="1194">
                  <c:v>1.2244897894561299E-2</c:v>
                </c:pt>
                <c:pt idx="1195">
                  <c:v>-1.16689279675484E-2</c:v>
                </c:pt>
                <c:pt idx="1196">
                  <c:v>-6.1543267220258699E-2</c:v>
                </c:pt>
                <c:pt idx="1197">
                  <c:v>-0.13569322228431699</c:v>
                </c:pt>
                <c:pt idx="1198">
                  <c:v>-1.34146343916655E-2</c:v>
                </c:pt>
                <c:pt idx="1199">
                  <c:v>-7.2952508926391602E-2</c:v>
                </c:pt>
                <c:pt idx="1200">
                  <c:v>2.41545885801315E-2</c:v>
                </c:pt>
                <c:pt idx="1201">
                  <c:v>-0.192466154694557</c:v>
                </c:pt>
                <c:pt idx="1202">
                  <c:v>-0.108135938644409</c:v>
                </c:pt>
                <c:pt idx="1203">
                  <c:v>-3.3984091132879299E-2</c:v>
                </c:pt>
                <c:pt idx="1204">
                  <c:v>5.70024587213993E-2</c:v>
                </c:pt>
              </c:numCache>
            </c:numRef>
          </c:xVal>
          <c:yVal>
            <c:numRef>
              <c:f>'2021'!$K$2:$K$1206</c:f>
              <c:numCache>
                <c:formatCode>General</c:formatCode>
                <c:ptCount val="1205"/>
                <c:pt idx="0">
                  <c:v>35.1773746797694</c:v>
                </c:pt>
                <c:pt idx="1">
                  <c:v>32.563846936474299</c:v>
                </c:pt>
                <c:pt idx="2">
                  <c:v>35.093155718565299</c:v>
                </c:pt>
                <c:pt idx="3">
                  <c:v>30.549865145646699</c:v>
                </c:pt>
                <c:pt idx="4">
                  <c:v>33.358040862127197</c:v>
                </c:pt>
                <c:pt idx="5">
                  <c:v>31.834003781927098</c:v>
                </c:pt>
                <c:pt idx="6">
                  <c:v>32.0574436826289</c:v>
                </c:pt>
                <c:pt idx="7">
                  <c:v>31.627447315757699</c:v>
                </c:pt>
                <c:pt idx="8">
                  <c:v>31.113339343298598</c:v>
                </c:pt>
                <c:pt idx="9">
                  <c:v>33.366764183280601</c:v>
                </c:pt>
                <c:pt idx="10">
                  <c:v>32.572786312013299</c:v>
                </c:pt>
                <c:pt idx="11">
                  <c:v>32.8790852191445</c:v>
                </c:pt>
                <c:pt idx="12">
                  <c:v>33.268083684417498</c:v>
                </c:pt>
                <c:pt idx="13">
                  <c:v>33.988757057016798</c:v>
                </c:pt>
                <c:pt idx="14">
                  <c:v>31.043871539914701</c:v>
                </c:pt>
                <c:pt idx="15">
                  <c:v>34.065146389815403</c:v>
                </c:pt>
                <c:pt idx="16">
                  <c:v>31.967692340824399</c:v>
                </c:pt>
                <c:pt idx="17">
                  <c:v>33.276953349169901</c:v>
                </c:pt>
                <c:pt idx="18">
                  <c:v>30.6595558002467</c:v>
                </c:pt>
                <c:pt idx="19">
                  <c:v>31.814728252946299</c:v>
                </c:pt>
                <c:pt idx="20">
                  <c:v>28.952849193397402</c:v>
                </c:pt>
                <c:pt idx="21">
                  <c:v>27.9412576954225</c:v>
                </c:pt>
                <c:pt idx="22">
                  <c:v>28.1216202287589</c:v>
                </c:pt>
                <c:pt idx="23">
                  <c:v>28.335109278511901</c:v>
                </c:pt>
                <c:pt idx="24">
                  <c:v>27.746384829514501</c:v>
                </c:pt>
                <c:pt idx="25">
                  <c:v>31.6507831744226</c:v>
                </c:pt>
                <c:pt idx="26">
                  <c:v>30.064999287312101</c:v>
                </c:pt>
                <c:pt idx="27">
                  <c:v>29.318253205072899</c:v>
                </c:pt>
                <c:pt idx="28">
                  <c:v>28.603422751832301</c:v>
                </c:pt>
                <c:pt idx="29">
                  <c:v>30.819816980102502</c:v>
                </c:pt>
                <c:pt idx="30">
                  <c:v>30.66006367032</c:v>
                </c:pt>
                <c:pt idx="31">
                  <c:v>32.777277416893199</c:v>
                </c:pt>
                <c:pt idx="32">
                  <c:v>34.679960724592497</c:v>
                </c:pt>
                <c:pt idx="33">
                  <c:v>31.567919536561298</c:v>
                </c:pt>
                <c:pt idx="34">
                  <c:v>33.582421718632403</c:v>
                </c:pt>
                <c:pt idx="35">
                  <c:v>34.489257459546401</c:v>
                </c:pt>
                <c:pt idx="36">
                  <c:v>30.0080429251603</c:v>
                </c:pt>
                <c:pt idx="37">
                  <c:v>30.050569596266701</c:v>
                </c:pt>
                <c:pt idx="38">
                  <c:v>34.492861722230401</c:v>
                </c:pt>
                <c:pt idx="39">
                  <c:v>35.196375855864197</c:v>
                </c:pt>
                <c:pt idx="40">
                  <c:v>34.589390140988897</c:v>
                </c:pt>
                <c:pt idx="41">
                  <c:v>32.868647991562398</c:v>
                </c:pt>
                <c:pt idx="42">
                  <c:v>31.1461671887633</c:v>
                </c:pt>
                <c:pt idx="43">
                  <c:v>31.1645023016148</c:v>
                </c:pt>
                <c:pt idx="44">
                  <c:v>30.2465828912493</c:v>
                </c:pt>
                <c:pt idx="45">
                  <c:v>31.7599009054532</c:v>
                </c:pt>
                <c:pt idx="46">
                  <c:v>28.245533123764499</c:v>
                </c:pt>
                <c:pt idx="47">
                  <c:v>27.988360477295799</c:v>
                </c:pt>
                <c:pt idx="48">
                  <c:v>33.9040014899673</c:v>
                </c:pt>
                <c:pt idx="49">
                  <c:v>34.174541222528099</c:v>
                </c:pt>
                <c:pt idx="50">
                  <c:v>33.481692128171701</c:v>
                </c:pt>
                <c:pt idx="51">
                  <c:v>29.497814789507999</c:v>
                </c:pt>
                <c:pt idx="52">
                  <c:v>29.960508203903899</c:v>
                </c:pt>
                <c:pt idx="53">
                  <c:v>30.284586292792401</c:v>
                </c:pt>
                <c:pt idx="54">
                  <c:v>32.401064036790203</c:v>
                </c:pt>
                <c:pt idx="55">
                  <c:v>33.382705388403203</c:v>
                </c:pt>
                <c:pt idx="56">
                  <c:v>32.674987674534897</c:v>
                </c:pt>
                <c:pt idx="57">
                  <c:v>34.187194141545</c:v>
                </c:pt>
                <c:pt idx="58">
                  <c:v>32.071887354842097</c:v>
                </c:pt>
                <c:pt idx="59">
                  <c:v>32.378215465271403</c:v>
                </c:pt>
                <c:pt idx="60">
                  <c:v>31.0775898629267</c:v>
                </c:pt>
                <c:pt idx="61">
                  <c:v>33.126077833422002</c:v>
                </c:pt>
                <c:pt idx="62">
                  <c:v>33.889467728333202</c:v>
                </c:pt>
                <c:pt idx="63">
                  <c:v>33.383384513619298</c:v>
                </c:pt>
                <c:pt idx="64">
                  <c:v>33.389390716092102</c:v>
                </c:pt>
                <c:pt idx="65">
                  <c:v>32.5787494301211</c:v>
                </c:pt>
                <c:pt idx="66">
                  <c:v>32.9785141680753</c:v>
                </c:pt>
                <c:pt idx="67">
                  <c:v>31.8644676556756</c:v>
                </c:pt>
                <c:pt idx="68">
                  <c:v>32.271166546579998</c:v>
                </c:pt>
                <c:pt idx="69">
                  <c:v>31.557314521758201</c:v>
                </c:pt>
                <c:pt idx="70">
                  <c:v>28.261059907068301</c:v>
                </c:pt>
                <c:pt idx="71">
                  <c:v>29.700047826415599</c:v>
                </c:pt>
                <c:pt idx="72">
                  <c:v>34.359836982883202</c:v>
                </c:pt>
                <c:pt idx="73">
                  <c:v>35.0607595803612</c:v>
                </c:pt>
                <c:pt idx="74">
                  <c:v>35.469459481284503</c:v>
                </c:pt>
                <c:pt idx="75">
                  <c:v>34.3767325891776</c:v>
                </c:pt>
                <c:pt idx="76">
                  <c:v>31.625852339995099</c:v>
                </c:pt>
                <c:pt idx="77">
                  <c:v>32.054028308822097</c:v>
                </c:pt>
                <c:pt idx="78">
                  <c:v>31.0328936607903</c:v>
                </c:pt>
                <c:pt idx="79">
                  <c:v>34.054363901122102</c:v>
                </c:pt>
                <c:pt idx="80">
                  <c:v>33.878256987639297</c:v>
                </c:pt>
                <c:pt idx="81">
                  <c:v>31.340638632330201</c:v>
                </c:pt>
                <c:pt idx="82">
                  <c:v>33.678354109589399</c:v>
                </c:pt>
                <c:pt idx="83">
                  <c:v>34.088411990169298</c:v>
                </c:pt>
                <c:pt idx="84">
                  <c:v>32.972758037855499</c:v>
                </c:pt>
                <c:pt idx="85">
                  <c:v>31.869408470078699</c:v>
                </c:pt>
                <c:pt idx="86">
                  <c:v>32.572765252306397</c:v>
                </c:pt>
                <c:pt idx="87">
                  <c:v>32.666084689177097</c:v>
                </c:pt>
                <c:pt idx="88">
                  <c:v>33.690458420187902</c:v>
                </c:pt>
                <c:pt idx="89">
                  <c:v>32.267997968789501</c:v>
                </c:pt>
                <c:pt idx="90">
                  <c:v>32.472640007508502</c:v>
                </c:pt>
                <c:pt idx="91">
                  <c:v>32.718438883307797</c:v>
                </c:pt>
                <c:pt idx="92">
                  <c:v>33.5514726137921</c:v>
                </c:pt>
                <c:pt idx="93">
                  <c:v>33.875453466260602</c:v>
                </c:pt>
                <c:pt idx="94">
                  <c:v>32.3834080348783</c:v>
                </c:pt>
                <c:pt idx="95">
                  <c:v>32.480183847973699</c:v>
                </c:pt>
                <c:pt idx="96">
                  <c:v>32.782126853479497</c:v>
                </c:pt>
                <c:pt idx="97">
                  <c:v>32.983324838452198</c:v>
                </c:pt>
                <c:pt idx="98">
                  <c:v>31.7583789888482</c:v>
                </c:pt>
                <c:pt idx="99">
                  <c:v>32.544661643472701</c:v>
                </c:pt>
                <c:pt idx="100">
                  <c:v>31.507235897462301</c:v>
                </c:pt>
                <c:pt idx="101">
                  <c:v>33.143328312673901</c:v>
                </c:pt>
                <c:pt idx="102">
                  <c:v>34.065460137251101</c:v>
                </c:pt>
                <c:pt idx="103">
                  <c:v>32.349350196989299</c:v>
                </c:pt>
                <c:pt idx="104">
                  <c:v>30.294640095213101</c:v>
                </c:pt>
                <c:pt idx="105">
                  <c:v>35.896626997355703</c:v>
                </c:pt>
                <c:pt idx="106">
                  <c:v>34.950808243639599</c:v>
                </c:pt>
                <c:pt idx="107">
                  <c:v>35.273412678729301</c:v>
                </c:pt>
                <c:pt idx="108">
                  <c:v>33.460414006055899</c:v>
                </c:pt>
                <c:pt idx="109">
                  <c:v>32.240157349686001</c:v>
                </c:pt>
                <c:pt idx="110">
                  <c:v>34.455261952286001</c:v>
                </c:pt>
                <c:pt idx="111">
                  <c:v>37.4812669170962</c:v>
                </c:pt>
                <c:pt idx="112">
                  <c:v>29.763111013376701</c:v>
                </c:pt>
                <c:pt idx="113">
                  <c:v>32.024477161920899</c:v>
                </c:pt>
                <c:pt idx="114">
                  <c:v>34.063277567535998</c:v>
                </c:pt>
                <c:pt idx="115">
                  <c:v>32.778635669958902</c:v>
                </c:pt>
                <c:pt idx="116">
                  <c:v>34.173926994838403</c:v>
                </c:pt>
                <c:pt idx="117">
                  <c:v>32.067531893323498</c:v>
                </c:pt>
                <c:pt idx="118">
                  <c:v>34.290537885554201</c:v>
                </c:pt>
                <c:pt idx="119">
                  <c:v>33.047379391493799</c:v>
                </c:pt>
                <c:pt idx="120">
                  <c:v>32.372644184662001</c:v>
                </c:pt>
                <c:pt idx="121">
                  <c:v>32.3703287276577</c:v>
                </c:pt>
                <c:pt idx="122">
                  <c:v>31.767559845084101</c:v>
                </c:pt>
                <c:pt idx="123">
                  <c:v>33.281981393629998</c:v>
                </c:pt>
                <c:pt idx="124">
                  <c:v>32.671206307356599</c:v>
                </c:pt>
                <c:pt idx="125">
                  <c:v>32.6766209953404</c:v>
                </c:pt>
                <c:pt idx="126">
                  <c:v>32.8775464652078</c:v>
                </c:pt>
                <c:pt idx="127">
                  <c:v>33.475652245570402</c:v>
                </c:pt>
                <c:pt idx="128">
                  <c:v>32.275347041374097</c:v>
                </c:pt>
                <c:pt idx="129">
                  <c:v>33.342364669829003</c:v>
                </c:pt>
                <c:pt idx="130">
                  <c:v>33.084477381119498</c:v>
                </c:pt>
                <c:pt idx="131">
                  <c:v>32.5782533066441</c:v>
                </c:pt>
                <c:pt idx="132">
                  <c:v>32.736491356596602</c:v>
                </c:pt>
                <c:pt idx="133">
                  <c:v>32.171738899141303</c:v>
                </c:pt>
                <c:pt idx="134">
                  <c:v>34.193089683055497</c:v>
                </c:pt>
                <c:pt idx="135">
                  <c:v>32.983378507839198</c:v>
                </c:pt>
                <c:pt idx="136">
                  <c:v>33.892922519883101</c:v>
                </c:pt>
                <c:pt idx="137">
                  <c:v>34.488133512506003</c:v>
                </c:pt>
                <c:pt idx="138">
                  <c:v>32.976127230009197</c:v>
                </c:pt>
                <c:pt idx="139">
                  <c:v>34.2855933544976</c:v>
                </c:pt>
                <c:pt idx="140">
                  <c:v>33.372275978143698</c:v>
                </c:pt>
                <c:pt idx="141">
                  <c:v>32.775794923495603</c:v>
                </c:pt>
                <c:pt idx="142">
                  <c:v>30.655716456929099</c:v>
                </c:pt>
                <c:pt idx="143">
                  <c:v>32.650627598827199</c:v>
                </c:pt>
                <c:pt idx="144">
                  <c:v>33.797093606468799</c:v>
                </c:pt>
                <c:pt idx="145">
                  <c:v>33.226692745170197</c:v>
                </c:pt>
                <c:pt idx="146">
                  <c:v>33.437008463343297</c:v>
                </c:pt>
                <c:pt idx="147">
                  <c:v>33.016156651062602</c:v>
                </c:pt>
                <c:pt idx="148">
                  <c:v>32.772582866917098</c:v>
                </c:pt>
                <c:pt idx="149">
                  <c:v>33.2328538750631</c:v>
                </c:pt>
                <c:pt idx="150">
                  <c:v>35.376248077396099</c:v>
                </c:pt>
                <c:pt idx="151">
                  <c:v>33.266035976956701</c:v>
                </c:pt>
                <c:pt idx="152">
                  <c:v>34.692880770235</c:v>
                </c:pt>
                <c:pt idx="153">
                  <c:v>30.544639306859999</c:v>
                </c:pt>
                <c:pt idx="154">
                  <c:v>32.954834483251403</c:v>
                </c:pt>
                <c:pt idx="155">
                  <c:v>31.3683325751254</c:v>
                </c:pt>
                <c:pt idx="156">
                  <c:v>32.436889412425103</c:v>
                </c:pt>
                <c:pt idx="157">
                  <c:v>31.891440030659201</c:v>
                </c:pt>
                <c:pt idx="158">
                  <c:v>33.387090978088601</c:v>
                </c:pt>
                <c:pt idx="159">
                  <c:v>32.583241291906099</c:v>
                </c:pt>
                <c:pt idx="160">
                  <c:v>33.887569161801103</c:v>
                </c:pt>
                <c:pt idx="161">
                  <c:v>32.880548164868003</c:v>
                </c:pt>
                <c:pt idx="162">
                  <c:v>32.667754016202501</c:v>
                </c:pt>
                <c:pt idx="163">
                  <c:v>32.883231312957797</c:v>
                </c:pt>
                <c:pt idx="164">
                  <c:v>32.778927853120599</c:v>
                </c:pt>
                <c:pt idx="165">
                  <c:v>32.778481472313302</c:v>
                </c:pt>
                <c:pt idx="166">
                  <c:v>32.673054900672</c:v>
                </c:pt>
                <c:pt idx="167">
                  <c:v>32.983872037994203</c:v>
                </c:pt>
                <c:pt idx="168">
                  <c:v>32.5731262398171</c:v>
                </c:pt>
                <c:pt idx="169">
                  <c:v>32.473054526810003</c:v>
                </c:pt>
                <c:pt idx="170">
                  <c:v>32.272933967954401</c:v>
                </c:pt>
                <c:pt idx="171">
                  <c:v>31.861052713673399</c:v>
                </c:pt>
                <c:pt idx="172">
                  <c:v>32.355853518810399</c:v>
                </c:pt>
                <c:pt idx="173">
                  <c:v>32.175265934861699</c:v>
                </c:pt>
                <c:pt idx="174">
                  <c:v>31.970546953838198</c:v>
                </c:pt>
                <c:pt idx="175">
                  <c:v>32.472452614236801</c:v>
                </c:pt>
                <c:pt idx="176">
                  <c:v>32.474533532254597</c:v>
                </c:pt>
                <c:pt idx="177">
                  <c:v>32.980915794668803</c:v>
                </c:pt>
                <c:pt idx="178">
                  <c:v>35.488055834163099</c:v>
                </c:pt>
                <c:pt idx="179">
                  <c:v>33.584735662570203</c:v>
                </c:pt>
                <c:pt idx="180">
                  <c:v>34.574824807406003</c:v>
                </c:pt>
                <c:pt idx="181">
                  <c:v>34.084364720792003</c:v>
                </c:pt>
                <c:pt idx="182">
                  <c:v>34.091603446998903</c:v>
                </c:pt>
                <c:pt idx="183">
                  <c:v>33.888114129484997</c:v>
                </c:pt>
                <c:pt idx="184">
                  <c:v>28.514817519298099</c:v>
                </c:pt>
                <c:pt idx="185">
                  <c:v>34.468171610074499</c:v>
                </c:pt>
                <c:pt idx="186">
                  <c:v>29.798401279038799</c:v>
                </c:pt>
                <c:pt idx="187">
                  <c:v>32.307060443589698</c:v>
                </c:pt>
                <c:pt idx="188">
                  <c:v>30.587767980872101</c:v>
                </c:pt>
                <c:pt idx="189">
                  <c:v>33.376205212899002</c:v>
                </c:pt>
                <c:pt idx="190">
                  <c:v>31.5467616871506</c:v>
                </c:pt>
                <c:pt idx="191">
                  <c:v>33.479747614205102</c:v>
                </c:pt>
                <c:pt idx="192">
                  <c:v>35.9669213467483</c:v>
                </c:pt>
                <c:pt idx="193">
                  <c:v>34.060586182263997</c:v>
                </c:pt>
                <c:pt idx="194">
                  <c:v>33.758533444166503</c:v>
                </c:pt>
                <c:pt idx="195">
                  <c:v>31.654850147064298</c:v>
                </c:pt>
                <c:pt idx="196">
                  <c:v>35.659685597605502</c:v>
                </c:pt>
                <c:pt idx="197">
                  <c:v>32.241292881881897</c:v>
                </c:pt>
                <c:pt idx="198">
                  <c:v>34.477994907613599</c:v>
                </c:pt>
                <c:pt idx="199">
                  <c:v>32.830476670997498</c:v>
                </c:pt>
                <c:pt idx="200">
                  <c:v>33.784996449929302</c:v>
                </c:pt>
                <c:pt idx="201">
                  <c:v>33.182241505959396</c:v>
                </c:pt>
                <c:pt idx="202">
                  <c:v>34.397350404985502</c:v>
                </c:pt>
                <c:pt idx="203">
                  <c:v>32.8787408653873</c:v>
                </c:pt>
                <c:pt idx="204">
                  <c:v>33.379669753763203</c:v>
                </c:pt>
                <c:pt idx="205">
                  <c:v>33.187896899905198</c:v>
                </c:pt>
                <c:pt idx="206">
                  <c:v>32.872281927997903</c:v>
                </c:pt>
                <c:pt idx="207">
                  <c:v>32.575087668483299</c:v>
                </c:pt>
                <c:pt idx="208">
                  <c:v>32.984784384272999</c:v>
                </c:pt>
                <c:pt idx="209">
                  <c:v>32.178748304987003</c:v>
                </c:pt>
                <c:pt idx="210">
                  <c:v>32.273244271983003</c:v>
                </c:pt>
                <c:pt idx="211">
                  <c:v>32.3770340299616</c:v>
                </c:pt>
                <c:pt idx="212">
                  <c:v>31.4134956040688</c:v>
                </c:pt>
                <c:pt idx="213">
                  <c:v>31.194934550149199</c:v>
                </c:pt>
                <c:pt idx="214">
                  <c:v>31.974378653843001</c:v>
                </c:pt>
                <c:pt idx="215">
                  <c:v>32.226936935503602</c:v>
                </c:pt>
                <c:pt idx="216">
                  <c:v>31.4405020887374</c:v>
                </c:pt>
                <c:pt idx="217">
                  <c:v>32.454347721996399</c:v>
                </c:pt>
                <c:pt idx="218">
                  <c:v>32.8775364449344</c:v>
                </c:pt>
                <c:pt idx="219">
                  <c:v>32.074432768980003</c:v>
                </c:pt>
                <c:pt idx="220">
                  <c:v>31.7660010003294</c:v>
                </c:pt>
                <c:pt idx="221">
                  <c:v>33.573415242788101</c:v>
                </c:pt>
                <c:pt idx="222">
                  <c:v>34.0909094462883</c:v>
                </c:pt>
                <c:pt idx="223">
                  <c:v>34.290353189770798</c:v>
                </c:pt>
                <c:pt idx="224">
                  <c:v>33.990360441990198</c:v>
                </c:pt>
                <c:pt idx="225">
                  <c:v>33.981630430424701</c:v>
                </c:pt>
                <c:pt idx="226">
                  <c:v>31.8280257087753</c:v>
                </c:pt>
                <c:pt idx="227">
                  <c:v>34.767329614711201</c:v>
                </c:pt>
                <c:pt idx="228">
                  <c:v>32.9372106067757</c:v>
                </c:pt>
                <c:pt idx="229">
                  <c:v>33.606957573484202</c:v>
                </c:pt>
                <c:pt idx="230">
                  <c:v>31.233732614581299</c:v>
                </c:pt>
                <c:pt idx="231">
                  <c:v>34.588837424386199</c:v>
                </c:pt>
                <c:pt idx="232">
                  <c:v>33.256333234879698</c:v>
                </c:pt>
                <c:pt idx="233">
                  <c:v>31.8206070649894</c:v>
                </c:pt>
                <c:pt idx="234">
                  <c:v>32.4295716055952</c:v>
                </c:pt>
                <c:pt idx="235">
                  <c:v>32.612555046864401</c:v>
                </c:pt>
                <c:pt idx="236">
                  <c:v>35.087936472773301</c:v>
                </c:pt>
                <c:pt idx="237">
                  <c:v>37.488075750267697</c:v>
                </c:pt>
                <c:pt idx="238">
                  <c:v>37.783668668287298</c:v>
                </c:pt>
                <c:pt idx="239">
                  <c:v>31.776172912321599</c:v>
                </c:pt>
                <c:pt idx="240">
                  <c:v>30.7777894137893</c:v>
                </c:pt>
                <c:pt idx="241">
                  <c:v>33.7733704706163</c:v>
                </c:pt>
                <c:pt idx="242">
                  <c:v>32.476803545761904</c:v>
                </c:pt>
                <c:pt idx="243">
                  <c:v>33.179050904323297</c:v>
                </c:pt>
                <c:pt idx="244">
                  <c:v>33.883424852507197</c:v>
                </c:pt>
                <c:pt idx="245">
                  <c:v>34.983675584586997</c:v>
                </c:pt>
                <c:pt idx="246">
                  <c:v>32.674074732960001</c:v>
                </c:pt>
                <c:pt idx="247">
                  <c:v>32.6748115341789</c:v>
                </c:pt>
                <c:pt idx="248">
                  <c:v>32.478285088469299</c:v>
                </c:pt>
                <c:pt idx="249">
                  <c:v>32.1642755009808</c:v>
                </c:pt>
                <c:pt idx="250">
                  <c:v>32.778601622403698</c:v>
                </c:pt>
                <c:pt idx="251">
                  <c:v>32.882838695839197</c:v>
                </c:pt>
                <c:pt idx="252">
                  <c:v>32.547874990022699</c:v>
                </c:pt>
                <c:pt idx="253">
                  <c:v>32.865128744377301</c:v>
                </c:pt>
                <c:pt idx="254">
                  <c:v>32.254652265817001</c:v>
                </c:pt>
                <c:pt idx="255">
                  <c:v>31.0868885625278</c:v>
                </c:pt>
                <c:pt idx="256">
                  <c:v>30.6272773833686</c:v>
                </c:pt>
                <c:pt idx="257">
                  <c:v>31.9374473185364</c:v>
                </c:pt>
                <c:pt idx="258">
                  <c:v>31.856374983787401</c:v>
                </c:pt>
                <c:pt idx="259">
                  <c:v>31.1811971512086</c:v>
                </c:pt>
                <c:pt idx="260">
                  <c:v>31.755543727324898</c:v>
                </c:pt>
                <c:pt idx="261">
                  <c:v>31.2482003370041</c:v>
                </c:pt>
                <c:pt idx="262">
                  <c:v>31.611874363684802</c:v>
                </c:pt>
                <c:pt idx="263">
                  <c:v>32.245376260405997</c:v>
                </c:pt>
                <c:pt idx="264">
                  <c:v>33.177297011404796</c:v>
                </c:pt>
                <c:pt idx="265">
                  <c:v>34.1824145759849</c:v>
                </c:pt>
                <c:pt idx="266">
                  <c:v>35.997767333888802</c:v>
                </c:pt>
                <c:pt idx="267">
                  <c:v>33.7877763458903</c:v>
                </c:pt>
                <c:pt idx="268">
                  <c:v>30.8309362358771</c:v>
                </c:pt>
                <c:pt idx="269">
                  <c:v>30.944194935385099</c:v>
                </c:pt>
                <c:pt idx="270">
                  <c:v>34.057971756184102</c:v>
                </c:pt>
                <c:pt idx="271">
                  <c:v>33.947780291621903</c:v>
                </c:pt>
                <c:pt idx="272">
                  <c:v>32.650760744718603</c:v>
                </c:pt>
                <c:pt idx="273">
                  <c:v>34.478795875821199</c:v>
                </c:pt>
                <c:pt idx="274">
                  <c:v>32.965282567427103</c:v>
                </c:pt>
                <c:pt idx="275">
                  <c:v>31.728148637617799</c:v>
                </c:pt>
                <c:pt idx="276">
                  <c:v>32.1617172782396</c:v>
                </c:pt>
                <c:pt idx="277">
                  <c:v>31.133039923655499</c:v>
                </c:pt>
                <c:pt idx="278">
                  <c:v>32.5379125261938</c:v>
                </c:pt>
                <c:pt idx="279">
                  <c:v>29.947944477760998</c:v>
                </c:pt>
                <c:pt idx="280">
                  <c:v>33.828504987795199</c:v>
                </c:pt>
                <c:pt idx="281">
                  <c:v>33.3939018055448</c:v>
                </c:pt>
                <c:pt idx="282">
                  <c:v>33.024523758991798</c:v>
                </c:pt>
                <c:pt idx="283">
                  <c:v>32.864867059052699</c:v>
                </c:pt>
                <c:pt idx="284">
                  <c:v>32.146918451795202</c:v>
                </c:pt>
                <c:pt idx="285">
                  <c:v>31.006413820164699</c:v>
                </c:pt>
                <c:pt idx="286">
                  <c:v>34.046897165469296</c:v>
                </c:pt>
                <c:pt idx="287">
                  <c:v>33.953157436633397</c:v>
                </c:pt>
                <c:pt idx="288">
                  <c:v>34.179831373979702</c:v>
                </c:pt>
                <c:pt idx="289">
                  <c:v>32.970617942344397</c:v>
                </c:pt>
                <c:pt idx="290">
                  <c:v>33.858739249827799</c:v>
                </c:pt>
                <c:pt idx="291">
                  <c:v>33.283955085933798</c:v>
                </c:pt>
                <c:pt idx="292">
                  <c:v>32.768641087928003</c:v>
                </c:pt>
                <c:pt idx="293">
                  <c:v>32.752674777159697</c:v>
                </c:pt>
                <c:pt idx="294">
                  <c:v>35.792012512016399</c:v>
                </c:pt>
                <c:pt idx="295">
                  <c:v>33.814560303299999</c:v>
                </c:pt>
                <c:pt idx="296">
                  <c:v>33.184121455761201</c:v>
                </c:pt>
                <c:pt idx="297">
                  <c:v>32.528068241157698</c:v>
                </c:pt>
                <c:pt idx="298">
                  <c:v>30.482708832879698</c:v>
                </c:pt>
                <c:pt idx="299">
                  <c:v>31.645126282570001</c:v>
                </c:pt>
                <c:pt idx="300">
                  <c:v>31.656523399756701</c:v>
                </c:pt>
                <c:pt idx="301">
                  <c:v>31.5735839762926</c:v>
                </c:pt>
                <c:pt idx="302">
                  <c:v>32.076425354335697</c:v>
                </c:pt>
                <c:pt idx="303">
                  <c:v>31.96747099593</c:v>
                </c:pt>
                <c:pt idx="304">
                  <c:v>31.763709867338601</c:v>
                </c:pt>
                <c:pt idx="305">
                  <c:v>31.609839057807601</c:v>
                </c:pt>
                <c:pt idx="306">
                  <c:v>31.715216468458799</c:v>
                </c:pt>
                <c:pt idx="307">
                  <c:v>32.072569448901902</c:v>
                </c:pt>
                <c:pt idx="308">
                  <c:v>33.083306826608997</c:v>
                </c:pt>
                <c:pt idx="309">
                  <c:v>34.698618640179198</c:v>
                </c:pt>
                <c:pt idx="310">
                  <c:v>33.989477277809399</c:v>
                </c:pt>
                <c:pt idx="311">
                  <c:v>30.556371367152</c:v>
                </c:pt>
                <c:pt idx="312">
                  <c:v>33.472961978670803</c:v>
                </c:pt>
                <c:pt idx="313">
                  <c:v>33.248850606348</c:v>
                </c:pt>
                <c:pt idx="314">
                  <c:v>32.455880044237901</c:v>
                </c:pt>
                <c:pt idx="315">
                  <c:v>34.386879419021597</c:v>
                </c:pt>
                <c:pt idx="316">
                  <c:v>32.475666737327103</c:v>
                </c:pt>
                <c:pt idx="317">
                  <c:v>32.575152164087697</c:v>
                </c:pt>
                <c:pt idx="318">
                  <c:v>33.783857974007503</c:v>
                </c:pt>
                <c:pt idx="319">
                  <c:v>32.441374165084802</c:v>
                </c:pt>
                <c:pt idx="320">
                  <c:v>33.443002025336099</c:v>
                </c:pt>
                <c:pt idx="321">
                  <c:v>30.3890413241174</c:v>
                </c:pt>
                <c:pt idx="322">
                  <c:v>32.228440007838103</c:v>
                </c:pt>
                <c:pt idx="323">
                  <c:v>30.858436888014602</c:v>
                </c:pt>
                <c:pt idx="324">
                  <c:v>30.9518654704078</c:v>
                </c:pt>
                <c:pt idx="325">
                  <c:v>30.8089923727984</c:v>
                </c:pt>
                <c:pt idx="326">
                  <c:v>31.760614943658201</c:v>
                </c:pt>
                <c:pt idx="327">
                  <c:v>31.0266150954632</c:v>
                </c:pt>
                <c:pt idx="328">
                  <c:v>32.666804494924797</c:v>
                </c:pt>
                <c:pt idx="329">
                  <c:v>31.5485045103324</c:v>
                </c:pt>
                <c:pt idx="330">
                  <c:v>32.2569699008897</c:v>
                </c:pt>
                <c:pt idx="331">
                  <c:v>32.468381525720403</c:v>
                </c:pt>
                <c:pt idx="332">
                  <c:v>31.120537779583401</c:v>
                </c:pt>
                <c:pt idx="333">
                  <c:v>32.560706121931702</c:v>
                </c:pt>
                <c:pt idx="334">
                  <c:v>33.5836086103822</c:v>
                </c:pt>
                <c:pt idx="335">
                  <c:v>32.471132970307302</c:v>
                </c:pt>
                <c:pt idx="336">
                  <c:v>33.063015304973</c:v>
                </c:pt>
                <c:pt idx="337">
                  <c:v>34.542267028583197</c:v>
                </c:pt>
                <c:pt idx="338">
                  <c:v>35.363822157139403</c:v>
                </c:pt>
                <c:pt idx="339">
                  <c:v>36.001533817969197</c:v>
                </c:pt>
                <c:pt idx="340">
                  <c:v>34.876386359312598</c:v>
                </c:pt>
                <c:pt idx="341">
                  <c:v>32.470652916957803</c:v>
                </c:pt>
                <c:pt idx="342">
                  <c:v>31.971690057360199</c:v>
                </c:pt>
                <c:pt idx="343">
                  <c:v>31.865905301516001</c:v>
                </c:pt>
                <c:pt idx="344">
                  <c:v>31.4729485374029</c:v>
                </c:pt>
                <c:pt idx="345">
                  <c:v>32.476481248706698</c:v>
                </c:pt>
                <c:pt idx="346">
                  <c:v>32.936828789606999</c:v>
                </c:pt>
                <c:pt idx="347">
                  <c:v>32.871388516649198</c:v>
                </c:pt>
                <c:pt idx="348">
                  <c:v>31.522285260508401</c:v>
                </c:pt>
                <c:pt idx="349">
                  <c:v>31.9535824277967</c:v>
                </c:pt>
                <c:pt idx="350">
                  <c:v>32.444027279625203</c:v>
                </c:pt>
                <c:pt idx="351">
                  <c:v>34.193608602217402</c:v>
                </c:pt>
                <c:pt idx="352">
                  <c:v>33.7939893526814</c:v>
                </c:pt>
                <c:pt idx="353">
                  <c:v>32.155775841598299</c:v>
                </c:pt>
                <c:pt idx="354">
                  <c:v>32.371674406301601</c:v>
                </c:pt>
                <c:pt idx="355">
                  <c:v>32.175790665422703</c:v>
                </c:pt>
                <c:pt idx="356">
                  <c:v>32.175345534834598</c:v>
                </c:pt>
                <c:pt idx="357">
                  <c:v>32.679983393584898</c:v>
                </c:pt>
                <c:pt idx="358">
                  <c:v>31.972212760281401</c:v>
                </c:pt>
                <c:pt idx="359">
                  <c:v>32.274759188821299</c:v>
                </c:pt>
                <c:pt idx="360">
                  <c:v>33.472817697457501</c:v>
                </c:pt>
                <c:pt idx="361">
                  <c:v>34.0895744173068</c:v>
                </c:pt>
                <c:pt idx="362">
                  <c:v>34.832951021363698</c:v>
                </c:pt>
                <c:pt idx="363">
                  <c:v>32.538883580871897</c:v>
                </c:pt>
                <c:pt idx="364">
                  <c:v>31.928195697507501</c:v>
                </c:pt>
                <c:pt idx="365">
                  <c:v>31.488516987441301</c:v>
                </c:pt>
                <c:pt idx="366">
                  <c:v>32.425139462923198</c:v>
                </c:pt>
                <c:pt idx="367">
                  <c:v>31.965427984625698</c:v>
                </c:pt>
                <c:pt idx="368">
                  <c:v>31.353659908135999</c:v>
                </c:pt>
                <c:pt idx="369">
                  <c:v>30.8437131124216</c:v>
                </c:pt>
                <c:pt idx="370">
                  <c:v>31.659938740250698</c:v>
                </c:pt>
                <c:pt idx="371">
                  <c:v>34.389380162221798</c:v>
                </c:pt>
                <c:pt idx="372">
                  <c:v>33.985805172716397</c:v>
                </c:pt>
                <c:pt idx="373">
                  <c:v>35.900774189011798</c:v>
                </c:pt>
                <c:pt idx="374">
                  <c:v>33.051404116939203</c:v>
                </c:pt>
                <c:pt idx="375">
                  <c:v>33.078067862189698</c:v>
                </c:pt>
                <c:pt idx="376">
                  <c:v>32.954880859059699</c:v>
                </c:pt>
                <c:pt idx="377">
                  <c:v>32.143262462131901</c:v>
                </c:pt>
                <c:pt idx="378">
                  <c:v>31.7485118008155</c:v>
                </c:pt>
                <c:pt idx="379">
                  <c:v>33.447463596744399</c:v>
                </c:pt>
                <c:pt idx="380">
                  <c:v>32.7587659504876</c:v>
                </c:pt>
                <c:pt idx="381">
                  <c:v>30.9773134455634</c:v>
                </c:pt>
                <c:pt idx="382">
                  <c:v>32.268789448444203</c:v>
                </c:pt>
                <c:pt idx="383">
                  <c:v>32.762775114060702</c:v>
                </c:pt>
                <c:pt idx="384">
                  <c:v>32.479603429949798</c:v>
                </c:pt>
                <c:pt idx="385">
                  <c:v>32.581448653069401</c:v>
                </c:pt>
                <c:pt idx="386">
                  <c:v>32.674631901878101</c:v>
                </c:pt>
                <c:pt idx="387">
                  <c:v>32.571493089154401</c:v>
                </c:pt>
                <c:pt idx="388">
                  <c:v>31.4810283692429</c:v>
                </c:pt>
                <c:pt idx="389">
                  <c:v>31.2943373201851</c:v>
                </c:pt>
                <c:pt idx="390">
                  <c:v>31.849324375830498</c:v>
                </c:pt>
                <c:pt idx="391">
                  <c:v>32.262813197336101</c:v>
                </c:pt>
                <c:pt idx="392">
                  <c:v>32.6715926485208</c:v>
                </c:pt>
                <c:pt idx="393">
                  <c:v>34.9961446703131</c:v>
                </c:pt>
                <c:pt idx="394">
                  <c:v>30.950113048630101</c:v>
                </c:pt>
                <c:pt idx="395">
                  <c:v>31.772830196018202</c:v>
                </c:pt>
                <c:pt idx="396">
                  <c:v>30.2520425035108</c:v>
                </c:pt>
                <c:pt idx="397">
                  <c:v>31.1473279262772</c:v>
                </c:pt>
                <c:pt idx="398">
                  <c:v>32.676454208834599</c:v>
                </c:pt>
                <c:pt idx="399">
                  <c:v>33.4828930544207</c:v>
                </c:pt>
                <c:pt idx="400">
                  <c:v>34.492949631702103</c:v>
                </c:pt>
                <c:pt idx="401">
                  <c:v>36.394930756143303</c:v>
                </c:pt>
                <c:pt idx="402">
                  <c:v>33.242566571902501</c:v>
                </c:pt>
                <c:pt idx="403">
                  <c:v>33.713087337917599</c:v>
                </c:pt>
                <c:pt idx="404">
                  <c:v>29.887341657352099</c:v>
                </c:pt>
                <c:pt idx="405">
                  <c:v>32.712586785286803</c:v>
                </c:pt>
                <c:pt idx="406">
                  <c:v>32.048559981528101</c:v>
                </c:pt>
                <c:pt idx="407">
                  <c:v>31.963518168684999</c:v>
                </c:pt>
                <c:pt idx="408">
                  <c:v>31.859104041340402</c:v>
                </c:pt>
                <c:pt idx="409">
                  <c:v>32.670808221094902</c:v>
                </c:pt>
                <c:pt idx="410">
                  <c:v>31.7510583278914</c:v>
                </c:pt>
                <c:pt idx="411">
                  <c:v>32.255311080346999</c:v>
                </c:pt>
                <c:pt idx="412">
                  <c:v>32.342272128957298</c:v>
                </c:pt>
                <c:pt idx="413">
                  <c:v>33.645460663664799</c:v>
                </c:pt>
                <c:pt idx="414">
                  <c:v>33.051887599717801</c:v>
                </c:pt>
                <c:pt idx="415">
                  <c:v>32.193490605120402</c:v>
                </c:pt>
                <c:pt idx="416">
                  <c:v>33.430601430773798</c:v>
                </c:pt>
                <c:pt idx="417">
                  <c:v>33.170523204895403</c:v>
                </c:pt>
                <c:pt idx="418">
                  <c:v>32.979685683994603</c:v>
                </c:pt>
                <c:pt idx="419">
                  <c:v>33.789461296091503</c:v>
                </c:pt>
                <c:pt idx="420">
                  <c:v>34.775954757156001</c:v>
                </c:pt>
                <c:pt idx="421">
                  <c:v>35.898850579622199</c:v>
                </c:pt>
                <c:pt idx="422">
                  <c:v>33.763773289190198</c:v>
                </c:pt>
                <c:pt idx="423">
                  <c:v>29.961477654161499</c:v>
                </c:pt>
                <c:pt idx="424">
                  <c:v>31.765193787957401</c:v>
                </c:pt>
                <c:pt idx="425">
                  <c:v>32.055056627940402</c:v>
                </c:pt>
                <c:pt idx="426">
                  <c:v>30.9828079044307</c:v>
                </c:pt>
                <c:pt idx="427">
                  <c:v>32.351891908688899</c:v>
                </c:pt>
                <c:pt idx="428">
                  <c:v>32.743756388911699</c:v>
                </c:pt>
                <c:pt idx="429">
                  <c:v>32.770964492864998</c:v>
                </c:pt>
                <c:pt idx="430">
                  <c:v>31.5831484334491</c:v>
                </c:pt>
                <c:pt idx="431">
                  <c:v>33.992849931510797</c:v>
                </c:pt>
                <c:pt idx="432">
                  <c:v>32.466627645813702</c:v>
                </c:pt>
                <c:pt idx="433">
                  <c:v>32.780397258641102</c:v>
                </c:pt>
                <c:pt idx="434">
                  <c:v>32.055018000947101</c:v>
                </c:pt>
                <c:pt idx="435">
                  <c:v>32.165397970519699</c:v>
                </c:pt>
                <c:pt idx="436">
                  <c:v>32.569444250057202</c:v>
                </c:pt>
                <c:pt idx="437">
                  <c:v>33.785783178072101</c:v>
                </c:pt>
                <c:pt idx="438">
                  <c:v>34.599013996875897</c:v>
                </c:pt>
                <c:pt idx="439">
                  <c:v>36.799320072729699</c:v>
                </c:pt>
                <c:pt idx="440">
                  <c:v>36.906468599760601</c:v>
                </c:pt>
                <c:pt idx="441">
                  <c:v>34.038461240245503</c:v>
                </c:pt>
                <c:pt idx="442">
                  <c:v>34.860591769402298</c:v>
                </c:pt>
                <c:pt idx="443">
                  <c:v>32.299941843812498</c:v>
                </c:pt>
                <c:pt idx="444">
                  <c:v>31.0090425888109</c:v>
                </c:pt>
                <c:pt idx="445">
                  <c:v>33.0377678527624</c:v>
                </c:pt>
                <c:pt idx="446">
                  <c:v>32.252602034140303</c:v>
                </c:pt>
                <c:pt idx="447">
                  <c:v>32.8597260020397</c:v>
                </c:pt>
                <c:pt idx="448">
                  <c:v>33.155072094605003</c:v>
                </c:pt>
                <c:pt idx="449">
                  <c:v>31.774007346561799</c:v>
                </c:pt>
                <c:pt idx="450">
                  <c:v>30.4503169263171</c:v>
                </c:pt>
                <c:pt idx="451">
                  <c:v>32.470374147297001</c:v>
                </c:pt>
                <c:pt idx="452">
                  <c:v>32.980100862350199</c:v>
                </c:pt>
                <c:pt idx="453">
                  <c:v>32.065434688366601</c:v>
                </c:pt>
                <c:pt idx="454">
                  <c:v>32.073257342731999</c:v>
                </c:pt>
                <c:pt idx="455">
                  <c:v>32.756880954388997</c:v>
                </c:pt>
                <c:pt idx="456">
                  <c:v>34.588715558165298</c:v>
                </c:pt>
                <c:pt idx="457">
                  <c:v>35.400286267947699</c:v>
                </c:pt>
                <c:pt idx="458">
                  <c:v>35.687584638421498</c:v>
                </c:pt>
                <c:pt idx="459">
                  <c:v>33.669410836519198</c:v>
                </c:pt>
                <c:pt idx="460">
                  <c:v>32.045423514923101</c:v>
                </c:pt>
                <c:pt idx="461">
                  <c:v>31.862172273038301</c:v>
                </c:pt>
                <c:pt idx="462">
                  <c:v>30.940567470702799</c:v>
                </c:pt>
                <c:pt idx="463">
                  <c:v>30.9106439323762</c:v>
                </c:pt>
                <c:pt idx="464">
                  <c:v>30.107394669085199</c:v>
                </c:pt>
                <c:pt idx="465">
                  <c:v>32.763875477381802</c:v>
                </c:pt>
                <c:pt idx="466">
                  <c:v>31.705790466570001</c:v>
                </c:pt>
                <c:pt idx="467">
                  <c:v>32.4755984093309</c:v>
                </c:pt>
                <c:pt idx="468">
                  <c:v>32.163962164417299</c:v>
                </c:pt>
                <c:pt idx="469">
                  <c:v>31.8785953813478</c:v>
                </c:pt>
                <c:pt idx="470">
                  <c:v>33.561627384570301</c:v>
                </c:pt>
                <c:pt idx="471">
                  <c:v>31.843040962869701</c:v>
                </c:pt>
                <c:pt idx="472">
                  <c:v>32.269026674383198</c:v>
                </c:pt>
                <c:pt idx="473">
                  <c:v>32.267996786356498</c:v>
                </c:pt>
                <c:pt idx="474">
                  <c:v>32.347403592203698</c:v>
                </c:pt>
                <c:pt idx="475">
                  <c:v>33.046214459283803</c:v>
                </c:pt>
                <c:pt idx="476">
                  <c:v>32.856546733843999</c:v>
                </c:pt>
                <c:pt idx="477">
                  <c:v>34.997940491643703</c:v>
                </c:pt>
                <c:pt idx="478">
                  <c:v>35.496804920013901</c:v>
                </c:pt>
                <c:pt idx="479">
                  <c:v>36.207695247818201</c:v>
                </c:pt>
                <c:pt idx="480">
                  <c:v>35.472568143696101</c:v>
                </c:pt>
                <c:pt idx="481">
                  <c:v>34.238249731829001</c:v>
                </c:pt>
                <c:pt idx="482">
                  <c:v>33.333816129442702</c:v>
                </c:pt>
                <c:pt idx="483">
                  <c:v>30.2629083823761</c:v>
                </c:pt>
                <c:pt idx="484">
                  <c:v>33.391919659782602</c:v>
                </c:pt>
                <c:pt idx="485">
                  <c:v>32.931313326132397</c:v>
                </c:pt>
                <c:pt idx="486">
                  <c:v>33.630309204541199</c:v>
                </c:pt>
                <c:pt idx="487">
                  <c:v>32.729999087378303</c:v>
                </c:pt>
                <c:pt idx="488">
                  <c:v>31.043071107344598</c:v>
                </c:pt>
                <c:pt idx="489">
                  <c:v>31.256579426638201</c:v>
                </c:pt>
                <c:pt idx="490">
                  <c:v>31.788727868014099</c:v>
                </c:pt>
                <c:pt idx="491">
                  <c:v>30.665151033865602</c:v>
                </c:pt>
                <c:pt idx="492">
                  <c:v>31.967012932392201</c:v>
                </c:pt>
                <c:pt idx="493">
                  <c:v>33.6859326819175</c:v>
                </c:pt>
                <c:pt idx="494">
                  <c:v>33.985349567296502</c:v>
                </c:pt>
                <c:pt idx="495">
                  <c:v>34.362979649485197</c:v>
                </c:pt>
                <c:pt idx="496">
                  <c:v>34.477103523187203</c:v>
                </c:pt>
                <c:pt idx="497">
                  <c:v>29.765587269121401</c:v>
                </c:pt>
                <c:pt idx="498">
                  <c:v>31.919781381281201</c:v>
                </c:pt>
                <c:pt idx="499">
                  <c:v>32.876969860683801</c:v>
                </c:pt>
                <c:pt idx="500">
                  <c:v>31.718192128728301</c:v>
                </c:pt>
                <c:pt idx="501">
                  <c:v>31.206035783207799</c:v>
                </c:pt>
                <c:pt idx="502">
                  <c:v>32.035843821856702</c:v>
                </c:pt>
                <c:pt idx="503">
                  <c:v>32.263153247702498</c:v>
                </c:pt>
                <c:pt idx="504">
                  <c:v>32.130630768327102</c:v>
                </c:pt>
                <c:pt idx="505">
                  <c:v>32.871588493609103</c:v>
                </c:pt>
                <c:pt idx="506">
                  <c:v>31.878768927264701</c:v>
                </c:pt>
                <c:pt idx="507">
                  <c:v>31.9790461411156</c:v>
                </c:pt>
                <c:pt idx="508">
                  <c:v>31.457210470287801</c:v>
                </c:pt>
                <c:pt idx="509">
                  <c:v>33.074865962621999</c:v>
                </c:pt>
                <c:pt idx="510">
                  <c:v>32.854166347196298</c:v>
                </c:pt>
                <c:pt idx="511">
                  <c:v>34.2846983543063</c:v>
                </c:pt>
                <c:pt idx="512">
                  <c:v>33.284206029209898</c:v>
                </c:pt>
                <c:pt idx="513">
                  <c:v>33.2866959277722</c:v>
                </c:pt>
                <c:pt idx="514">
                  <c:v>33.5800043705907</c:v>
                </c:pt>
                <c:pt idx="515">
                  <c:v>32.951316527877502</c:v>
                </c:pt>
                <c:pt idx="516">
                  <c:v>31.120824212433</c:v>
                </c:pt>
                <c:pt idx="517">
                  <c:v>33.549974895169903</c:v>
                </c:pt>
                <c:pt idx="518">
                  <c:v>34.297727696151597</c:v>
                </c:pt>
                <c:pt idx="519">
                  <c:v>35.197691372622998</c:v>
                </c:pt>
                <c:pt idx="520">
                  <c:v>36.765195355738399</c:v>
                </c:pt>
                <c:pt idx="521">
                  <c:v>32.124264645463903</c:v>
                </c:pt>
                <c:pt idx="522">
                  <c:v>32.042139958115797</c:v>
                </c:pt>
                <c:pt idx="523">
                  <c:v>31.312263793075601</c:v>
                </c:pt>
                <c:pt idx="524">
                  <c:v>31.856868996274599</c:v>
                </c:pt>
                <c:pt idx="525">
                  <c:v>32.633139907050399</c:v>
                </c:pt>
                <c:pt idx="526">
                  <c:v>31.1018545860824</c:v>
                </c:pt>
                <c:pt idx="527">
                  <c:v>30.741635662638899</c:v>
                </c:pt>
                <c:pt idx="528">
                  <c:v>30.266791064039499</c:v>
                </c:pt>
                <c:pt idx="529">
                  <c:v>32.0621910213167</c:v>
                </c:pt>
                <c:pt idx="530">
                  <c:v>34.071676551350997</c:v>
                </c:pt>
                <c:pt idx="531">
                  <c:v>30.152148507050899</c:v>
                </c:pt>
                <c:pt idx="532">
                  <c:v>31.499073775775301</c:v>
                </c:pt>
                <c:pt idx="533">
                  <c:v>32.2724443194369</c:v>
                </c:pt>
                <c:pt idx="534">
                  <c:v>28.9663050157681</c:v>
                </c:pt>
                <c:pt idx="535">
                  <c:v>29.871164207453301</c:v>
                </c:pt>
                <c:pt idx="536">
                  <c:v>32.982544574301301</c:v>
                </c:pt>
                <c:pt idx="537">
                  <c:v>32.1661699464007</c:v>
                </c:pt>
                <c:pt idx="538">
                  <c:v>32.668733175268699</c:v>
                </c:pt>
                <c:pt idx="539">
                  <c:v>33.277237572805397</c:v>
                </c:pt>
                <c:pt idx="540">
                  <c:v>32.6795447059081</c:v>
                </c:pt>
                <c:pt idx="541">
                  <c:v>32.065053665542699</c:v>
                </c:pt>
                <c:pt idx="542">
                  <c:v>32.0691143466168</c:v>
                </c:pt>
                <c:pt idx="543">
                  <c:v>33.587388777375999</c:v>
                </c:pt>
                <c:pt idx="544">
                  <c:v>33.788237646619599</c:v>
                </c:pt>
                <c:pt idx="545">
                  <c:v>33.691162868633199</c:v>
                </c:pt>
                <c:pt idx="546">
                  <c:v>33.086466142184797</c:v>
                </c:pt>
                <c:pt idx="547">
                  <c:v>31.5693411510325</c:v>
                </c:pt>
                <c:pt idx="548">
                  <c:v>32.067895999253203</c:v>
                </c:pt>
                <c:pt idx="549">
                  <c:v>32.849287924819699</c:v>
                </c:pt>
                <c:pt idx="550">
                  <c:v>33.576612417097898</c:v>
                </c:pt>
                <c:pt idx="551">
                  <c:v>34.389556782512599</c:v>
                </c:pt>
                <c:pt idx="552">
                  <c:v>33.514103914667999</c:v>
                </c:pt>
                <c:pt idx="553">
                  <c:v>32.848443058427399</c:v>
                </c:pt>
                <c:pt idx="554">
                  <c:v>32.172861555349797</c:v>
                </c:pt>
                <c:pt idx="555">
                  <c:v>32.863410558412802</c:v>
                </c:pt>
                <c:pt idx="556">
                  <c:v>30.242257397327101</c:v>
                </c:pt>
                <c:pt idx="557">
                  <c:v>33.583788158617402</c:v>
                </c:pt>
                <c:pt idx="558">
                  <c:v>35.299143402934199</c:v>
                </c:pt>
                <c:pt idx="559">
                  <c:v>33.1681872214428</c:v>
                </c:pt>
                <c:pt idx="560">
                  <c:v>33.986657316306797</c:v>
                </c:pt>
                <c:pt idx="561">
                  <c:v>31.46943102046</c:v>
                </c:pt>
                <c:pt idx="562">
                  <c:v>30.5065924319793</c:v>
                </c:pt>
                <c:pt idx="563">
                  <c:v>32.229970556232701</c:v>
                </c:pt>
                <c:pt idx="564">
                  <c:v>31.851070740956001</c:v>
                </c:pt>
                <c:pt idx="565">
                  <c:v>31.522262017607002</c:v>
                </c:pt>
                <c:pt idx="566">
                  <c:v>31.748052827419201</c:v>
                </c:pt>
                <c:pt idx="567">
                  <c:v>30.5256172431476</c:v>
                </c:pt>
                <c:pt idx="568">
                  <c:v>32.672414930814497</c:v>
                </c:pt>
                <c:pt idx="569">
                  <c:v>31.631177075833801</c:v>
                </c:pt>
                <c:pt idx="570">
                  <c:v>30.330208697397101</c:v>
                </c:pt>
                <c:pt idx="571">
                  <c:v>31.7489259514957</c:v>
                </c:pt>
                <c:pt idx="572">
                  <c:v>31.3651820899352</c:v>
                </c:pt>
                <c:pt idx="573">
                  <c:v>29.666127532350401</c:v>
                </c:pt>
                <c:pt idx="574">
                  <c:v>32.568761227653702</c:v>
                </c:pt>
                <c:pt idx="575">
                  <c:v>32.863740821514497</c:v>
                </c:pt>
                <c:pt idx="576">
                  <c:v>32.780576635248899</c:v>
                </c:pt>
                <c:pt idx="577">
                  <c:v>32.575677238056699</c:v>
                </c:pt>
                <c:pt idx="578">
                  <c:v>33.1775025140076</c:v>
                </c:pt>
                <c:pt idx="579">
                  <c:v>31.875472820304498</c:v>
                </c:pt>
                <c:pt idx="580">
                  <c:v>32.369670961835801</c:v>
                </c:pt>
                <c:pt idx="581">
                  <c:v>33.055950023025098</c:v>
                </c:pt>
                <c:pt idx="582">
                  <c:v>33.483946768241601</c:v>
                </c:pt>
                <c:pt idx="583">
                  <c:v>33.049968399255697</c:v>
                </c:pt>
                <c:pt idx="584">
                  <c:v>32.725720538364797</c:v>
                </c:pt>
                <c:pt idx="585">
                  <c:v>32.885751610097302</c:v>
                </c:pt>
                <c:pt idx="586">
                  <c:v>32.885133734726601</c:v>
                </c:pt>
                <c:pt idx="587">
                  <c:v>32.8777822879089</c:v>
                </c:pt>
                <c:pt idx="588">
                  <c:v>32.281510474259299</c:v>
                </c:pt>
                <c:pt idx="589">
                  <c:v>32.805038914140702</c:v>
                </c:pt>
                <c:pt idx="590">
                  <c:v>32.660034716476098</c:v>
                </c:pt>
                <c:pt idx="591">
                  <c:v>32.749155874350301</c:v>
                </c:pt>
                <c:pt idx="592">
                  <c:v>32.445775818911699</c:v>
                </c:pt>
                <c:pt idx="593">
                  <c:v>33.248402014514497</c:v>
                </c:pt>
                <c:pt idx="594">
                  <c:v>33.067645447837698</c:v>
                </c:pt>
                <c:pt idx="595">
                  <c:v>32.0435737213121</c:v>
                </c:pt>
                <c:pt idx="596">
                  <c:v>32.2659991366857</c:v>
                </c:pt>
                <c:pt idx="597">
                  <c:v>30.5758009190256</c:v>
                </c:pt>
                <c:pt idx="598">
                  <c:v>31.016768395210899</c:v>
                </c:pt>
                <c:pt idx="599">
                  <c:v>32.216337420666598</c:v>
                </c:pt>
                <c:pt idx="600">
                  <c:v>33.178958157624898</c:v>
                </c:pt>
                <c:pt idx="601">
                  <c:v>32.574845880166698</c:v>
                </c:pt>
                <c:pt idx="602">
                  <c:v>31.7484862921809</c:v>
                </c:pt>
                <c:pt idx="603">
                  <c:v>32.576446609434299</c:v>
                </c:pt>
                <c:pt idx="604">
                  <c:v>33.473765933598301</c:v>
                </c:pt>
                <c:pt idx="605">
                  <c:v>32.565720364630103</c:v>
                </c:pt>
                <c:pt idx="606">
                  <c:v>31.765674984232401</c:v>
                </c:pt>
                <c:pt idx="607">
                  <c:v>31.264763272648999</c:v>
                </c:pt>
                <c:pt idx="608">
                  <c:v>31.746615509728699</c:v>
                </c:pt>
                <c:pt idx="609">
                  <c:v>29.832901097293799</c:v>
                </c:pt>
                <c:pt idx="610">
                  <c:v>31.161339854631599</c:v>
                </c:pt>
                <c:pt idx="611">
                  <c:v>30.632013189521</c:v>
                </c:pt>
                <c:pt idx="612">
                  <c:v>29.0678731858963</c:v>
                </c:pt>
                <c:pt idx="613">
                  <c:v>28.564136755121801</c:v>
                </c:pt>
                <c:pt idx="614">
                  <c:v>31.862095744575502</c:v>
                </c:pt>
                <c:pt idx="615">
                  <c:v>32.175422801385402</c:v>
                </c:pt>
                <c:pt idx="616">
                  <c:v>32.475521567297001</c:v>
                </c:pt>
                <c:pt idx="617">
                  <c:v>32.576784714602098</c:v>
                </c:pt>
                <c:pt idx="618">
                  <c:v>32.265080914251499</c:v>
                </c:pt>
                <c:pt idx="619">
                  <c:v>32.170786209727702</c:v>
                </c:pt>
                <c:pt idx="620">
                  <c:v>32.480009326564399</c:v>
                </c:pt>
                <c:pt idx="621">
                  <c:v>32.005164382380499</c:v>
                </c:pt>
                <c:pt idx="622">
                  <c:v>32.156168077259203</c:v>
                </c:pt>
                <c:pt idx="623">
                  <c:v>32.882726830446799</c:v>
                </c:pt>
                <c:pt idx="624">
                  <c:v>33.992257564524401</c:v>
                </c:pt>
                <c:pt idx="625">
                  <c:v>32.832054260736598</c:v>
                </c:pt>
                <c:pt idx="626">
                  <c:v>34.3702654916219</c:v>
                </c:pt>
                <c:pt idx="627">
                  <c:v>32.349860439856698</c:v>
                </c:pt>
                <c:pt idx="628">
                  <c:v>32.681484121828198</c:v>
                </c:pt>
                <c:pt idx="629">
                  <c:v>32.279609254226798</c:v>
                </c:pt>
                <c:pt idx="630">
                  <c:v>31.777736265258199</c:v>
                </c:pt>
                <c:pt idx="631">
                  <c:v>31.064913270616</c:v>
                </c:pt>
                <c:pt idx="632">
                  <c:v>33.948785069963101</c:v>
                </c:pt>
                <c:pt idx="633">
                  <c:v>30.792440421387798</c:v>
                </c:pt>
                <c:pt idx="634">
                  <c:v>32.312717509147099</c:v>
                </c:pt>
                <c:pt idx="635">
                  <c:v>31.9365968221488</c:v>
                </c:pt>
                <c:pt idx="636">
                  <c:v>33.7798466022737</c:v>
                </c:pt>
                <c:pt idx="637">
                  <c:v>32.265033259344698</c:v>
                </c:pt>
                <c:pt idx="638">
                  <c:v>32.655319183144002</c:v>
                </c:pt>
                <c:pt idx="639">
                  <c:v>32.862821467404103</c:v>
                </c:pt>
                <c:pt idx="640">
                  <c:v>30.931879872477499</c:v>
                </c:pt>
                <c:pt idx="641">
                  <c:v>32.238510930033002</c:v>
                </c:pt>
                <c:pt idx="642">
                  <c:v>32.5700117372226</c:v>
                </c:pt>
                <c:pt idx="643">
                  <c:v>31.946943949358602</c:v>
                </c:pt>
                <c:pt idx="644">
                  <c:v>32.663188525898498</c:v>
                </c:pt>
                <c:pt idx="645">
                  <c:v>33.172707009995499</c:v>
                </c:pt>
                <c:pt idx="646">
                  <c:v>34.0920385923353</c:v>
                </c:pt>
                <c:pt idx="647">
                  <c:v>33.987207892936901</c:v>
                </c:pt>
                <c:pt idx="648">
                  <c:v>33.576309266520802</c:v>
                </c:pt>
                <c:pt idx="649">
                  <c:v>34.9965085183659</c:v>
                </c:pt>
                <c:pt idx="650">
                  <c:v>33.558321567516302</c:v>
                </c:pt>
                <c:pt idx="651">
                  <c:v>34.592923646362202</c:v>
                </c:pt>
                <c:pt idx="652">
                  <c:v>32.980777182652702</c:v>
                </c:pt>
                <c:pt idx="653">
                  <c:v>32.4401763027792</c:v>
                </c:pt>
                <c:pt idx="654">
                  <c:v>32.263600972928998</c:v>
                </c:pt>
                <c:pt idx="655">
                  <c:v>33.077551034484998</c:v>
                </c:pt>
                <c:pt idx="656">
                  <c:v>32.173756971082703</c:v>
                </c:pt>
                <c:pt idx="657">
                  <c:v>32.972427375425603</c:v>
                </c:pt>
                <c:pt idx="658">
                  <c:v>32.480520944651197</c:v>
                </c:pt>
                <c:pt idx="659">
                  <c:v>31.364641486967098</c:v>
                </c:pt>
                <c:pt idx="660">
                  <c:v>32.064534507752398</c:v>
                </c:pt>
                <c:pt idx="661">
                  <c:v>32.573795320692803</c:v>
                </c:pt>
                <c:pt idx="662">
                  <c:v>31.977853266219501</c:v>
                </c:pt>
                <c:pt idx="663">
                  <c:v>32.866826435769198</c:v>
                </c:pt>
                <c:pt idx="664">
                  <c:v>32.567819481904898</c:v>
                </c:pt>
                <c:pt idx="665">
                  <c:v>32.454254510508001</c:v>
                </c:pt>
                <c:pt idx="666">
                  <c:v>33.110067987476498</c:v>
                </c:pt>
                <c:pt idx="667">
                  <c:v>34.376908782169799</c:v>
                </c:pt>
                <c:pt idx="668">
                  <c:v>35.704290350371402</c:v>
                </c:pt>
                <c:pt idx="669">
                  <c:v>33.182783305546799</c:v>
                </c:pt>
                <c:pt idx="670">
                  <c:v>32.540578796206802</c:v>
                </c:pt>
                <c:pt idx="671">
                  <c:v>34.594012310447802</c:v>
                </c:pt>
                <c:pt idx="672">
                  <c:v>34.194010158617097</c:v>
                </c:pt>
                <c:pt idx="673">
                  <c:v>33.283067694381202</c:v>
                </c:pt>
                <c:pt idx="674">
                  <c:v>32.574561492085998</c:v>
                </c:pt>
                <c:pt idx="675">
                  <c:v>31.9776066533611</c:v>
                </c:pt>
                <c:pt idx="676">
                  <c:v>31.875644353271099</c:v>
                </c:pt>
                <c:pt idx="677">
                  <c:v>30.766638507829001</c:v>
                </c:pt>
                <c:pt idx="678">
                  <c:v>30.956840047008299</c:v>
                </c:pt>
                <c:pt idx="679">
                  <c:v>32.610094501375102</c:v>
                </c:pt>
                <c:pt idx="680">
                  <c:v>31.9485787130936</c:v>
                </c:pt>
                <c:pt idx="681">
                  <c:v>33.150243484112501</c:v>
                </c:pt>
                <c:pt idx="682">
                  <c:v>31.702076016577699</c:v>
                </c:pt>
                <c:pt idx="683">
                  <c:v>31.515079050572002</c:v>
                </c:pt>
                <c:pt idx="684">
                  <c:v>32.872477982644</c:v>
                </c:pt>
                <c:pt idx="685">
                  <c:v>32.959492706152503</c:v>
                </c:pt>
                <c:pt idx="686">
                  <c:v>30.945931658399701</c:v>
                </c:pt>
                <c:pt idx="687">
                  <c:v>30.086465153979098</c:v>
                </c:pt>
                <c:pt idx="688">
                  <c:v>30.8048239039606</c:v>
                </c:pt>
                <c:pt idx="689">
                  <c:v>31.4553620315186</c:v>
                </c:pt>
                <c:pt idx="690">
                  <c:v>32.663778645347598</c:v>
                </c:pt>
                <c:pt idx="691">
                  <c:v>33.7853047278508</c:v>
                </c:pt>
                <c:pt idx="692">
                  <c:v>32.985743870596401</c:v>
                </c:pt>
                <c:pt idx="693">
                  <c:v>30.650497657369201</c:v>
                </c:pt>
                <c:pt idx="694">
                  <c:v>30.8532174990276</c:v>
                </c:pt>
                <c:pt idx="695">
                  <c:v>32.372270569085998</c:v>
                </c:pt>
                <c:pt idx="696">
                  <c:v>32.866457199015002</c:v>
                </c:pt>
                <c:pt idx="697">
                  <c:v>32.775610447907397</c:v>
                </c:pt>
                <c:pt idx="698">
                  <c:v>32.981071913939203</c:v>
                </c:pt>
                <c:pt idx="699">
                  <c:v>33.974070143427298</c:v>
                </c:pt>
                <c:pt idx="700">
                  <c:v>33.272116716903398</c:v>
                </c:pt>
                <c:pt idx="701">
                  <c:v>33.980501739375804</c:v>
                </c:pt>
                <c:pt idx="702">
                  <c:v>34.192245402349599</c:v>
                </c:pt>
                <c:pt idx="703">
                  <c:v>33.580728553736897</c:v>
                </c:pt>
                <c:pt idx="704">
                  <c:v>32.074171019834097</c:v>
                </c:pt>
                <c:pt idx="705">
                  <c:v>31.774115541357201</c:v>
                </c:pt>
                <c:pt idx="706">
                  <c:v>31.854743535681902</c:v>
                </c:pt>
                <c:pt idx="707">
                  <c:v>33.461485410511898</c:v>
                </c:pt>
                <c:pt idx="708">
                  <c:v>32.171322363394196</c:v>
                </c:pt>
                <c:pt idx="709">
                  <c:v>32.370812537867302</c:v>
                </c:pt>
                <c:pt idx="710">
                  <c:v>32.573644141225401</c:v>
                </c:pt>
                <c:pt idx="711">
                  <c:v>31.9689053223854</c:v>
                </c:pt>
                <c:pt idx="712">
                  <c:v>32.370617131379298</c:v>
                </c:pt>
                <c:pt idx="713">
                  <c:v>32.882997362297601</c:v>
                </c:pt>
                <c:pt idx="714">
                  <c:v>33.487670321572402</c:v>
                </c:pt>
                <c:pt idx="715">
                  <c:v>34.189244332998697</c:v>
                </c:pt>
                <c:pt idx="716">
                  <c:v>34.498389943436997</c:v>
                </c:pt>
                <c:pt idx="717">
                  <c:v>32.8823857340847</c:v>
                </c:pt>
                <c:pt idx="718">
                  <c:v>33.386218495977197</c:v>
                </c:pt>
                <c:pt idx="719">
                  <c:v>33.591048857228998</c:v>
                </c:pt>
                <c:pt idx="720">
                  <c:v>33.586984570795003</c:v>
                </c:pt>
                <c:pt idx="721">
                  <c:v>33.694792777539703</c:v>
                </c:pt>
                <c:pt idx="722">
                  <c:v>31.258631920403801</c:v>
                </c:pt>
                <c:pt idx="723">
                  <c:v>29.653443302883701</c:v>
                </c:pt>
                <c:pt idx="724">
                  <c:v>30.783386942453099</c:v>
                </c:pt>
                <c:pt idx="725">
                  <c:v>30.947740061186199</c:v>
                </c:pt>
                <c:pt idx="726">
                  <c:v>31.295992222553</c:v>
                </c:pt>
                <c:pt idx="727">
                  <c:v>30.393849426502399</c:v>
                </c:pt>
                <c:pt idx="728">
                  <c:v>31.893877093882299</c:v>
                </c:pt>
                <c:pt idx="729">
                  <c:v>30.912187152437099</c:v>
                </c:pt>
                <c:pt idx="730">
                  <c:v>31.385649430213</c:v>
                </c:pt>
                <c:pt idx="731">
                  <c:v>31.6163765906322</c:v>
                </c:pt>
                <c:pt idx="732">
                  <c:v>31.541310102513801</c:v>
                </c:pt>
                <c:pt idx="733">
                  <c:v>30.814535870469001</c:v>
                </c:pt>
                <c:pt idx="734">
                  <c:v>35.033927120895797</c:v>
                </c:pt>
                <c:pt idx="735">
                  <c:v>29.6064923985119</c:v>
                </c:pt>
                <c:pt idx="736">
                  <c:v>31.421300598631898</c:v>
                </c:pt>
                <c:pt idx="737">
                  <c:v>31.9758281656081</c:v>
                </c:pt>
                <c:pt idx="738">
                  <c:v>30.9437690205921</c:v>
                </c:pt>
                <c:pt idx="739">
                  <c:v>30.555682600674999</c:v>
                </c:pt>
                <c:pt idx="740">
                  <c:v>30.243723344352901</c:v>
                </c:pt>
                <c:pt idx="741">
                  <c:v>30.452197745816299</c:v>
                </c:pt>
                <c:pt idx="742">
                  <c:v>31.9751290446873</c:v>
                </c:pt>
                <c:pt idx="743">
                  <c:v>31.654506114391801</c:v>
                </c:pt>
                <c:pt idx="744">
                  <c:v>32.866429128222897</c:v>
                </c:pt>
                <c:pt idx="745">
                  <c:v>33.271658996316802</c:v>
                </c:pt>
                <c:pt idx="746">
                  <c:v>32.437834171514801</c:v>
                </c:pt>
                <c:pt idx="747">
                  <c:v>33.687549033788599</c:v>
                </c:pt>
                <c:pt idx="748">
                  <c:v>32.561833060309702</c:v>
                </c:pt>
                <c:pt idx="749">
                  <c:v>33.479342655600902</c:v>
                </c:pt>
                <c:pt idx="750">
                  <c:v>32.554097776107</c:v>
                </c:pt>
                <c:pt idx="751">
                  <c:v>31.852213493587701</c:v>
                </c:pt>
                <c:pt idx="752">
                  <c:v>31.0529579232694</c:v>
                </c:pt>
                <c:pt idx="753">
                  <c:v>32.667053765133197</c:v>
                </c:pt>
                <c:pt idx="754">
                  <c:v>33.458372655827603</c:v>
                </c:pt>
                <c:pt idx="755">
                  <c:v>33.678160890772197</c:v>
                </c:pt>
                <c:pt idx="756">
                  <c:v>32.160733196743003</c:v>
                </c:pt>
                <c:pt idx="757">
                  <c:v>32.776413939053498</c:v>
                </c:pt>
                <c:pt idx="758">
                  <c:v>31.7645931137892</c:v>
                </c:pt>
                <c:pt idx="759">
                  <c:v>32.568644910901902</c:v>
                </c:pt>
                <c:pt idx="760">
                  <c:v>33.2866168944714</c:v>
                </c:pt>
                <c:pt idx="761">
                  <c:v>32.563288162629398</c:v>
                </c:pt>
                <c:pt idx="762">
                  <c:v>33.847388540850901</c:v>
                </c:pt>
                <c:pt idx="763">
                  <c:v>32.974278197708401</c:v>
                </c:pt>
                <c:pt idx="764">
                  <c:v>33.993410673644803</c:v>
                </c:pt>
                <c:pt idx="765">
                  <c:v>30.154034363937601</c:v>
                </c:pt>
                <c:pt idx="766">
                  <c:v>34.2943183504659</c:v>
                </c:pt>
                <c:pt idx="767">
                  <c:v>33.996476073901398</c:v>
                </c:pt>
                <c:pt idx="768">
                  <c:v>33.994080375608299</c:v>
                </c:pt>
                <c:pt idx="769">
                  <c:v>35.5083309254059</c:v>
                </c:pt>
                <c:pt idx="770">
                  <c:v>31.661563951320701</c:v>
                </c:pt>
                <c:pt idx="771">
                  <c:v>33.749725307833799</c:v>
                </c:pt>
                <c:pt idx="772">
                  <c:v>34.053244034955803</c:v>
                </c:pt>
                <c:pt idx="773">
                  <c:v>31.8794623431539</c:v>
                </c:pt>
                <c:pt idx="774">
                  <c:v>30.584972621113401</c:v>
                </c:pt>
                <c:pt idx="775">
                  <c:v>31.386907525681799</c:v>
                </c:pt>
                <c:pt idx="776">
                  <c:v>28.9907611998945</c:v>
                </c:pt>
                <c:pt idx="777">
                  <c:v>31.715397512988702</c:v>
                </c:pt>
                <c:pt idx="778">
                  <c:v>28.679684538998401</c:v>
                </c:pt>
                <c:pt idx="779">
                  <c:v>32.646690275525302</c:v>
                </c:pt>
                <c:pt idx="780">
                  <c:v>30.4482729552103</c:v>
                </c:pt>
                <c:pt idx="781">
                  <c:v>31.1124188596098</c:v>
                </c:pt>
                <c:pt idx="782">
                  <c:v>31.0114998384019</c:v>
                </c:pt>
                <c:pt idx="783">
                  <c:v>31.451996460815099</c:v>
                </c:pt>
                <c:pt idx="784">
                  <c:v>35.357052103745502</c:v>
                </c:pt>
                <c:pt idx="785">
                  <c:v>30.990402613267101</c:v>
                </c:pt>
                <c:pt idx="786">
                  <c:v>32.946529566169602</c:v>
                </c:pt>
                <c:pt idx="787">
                  <c:v>31.118417968400301</c:v>
                </c:pt>
                <c:pt idx="788">
                  <c:v>29.429108596631501</c:v>
                </c:pt>
                <c:pt idx="789">
                  <c:v>30.846383925385702</c:v>
                </c:pt>
                <c:pt idx="790">
                  <c:v>31.829704056923699</c:v>
                </c:pt>
                <c:pt idx="791">
                  <c:v>33.879685656099703</c:v>
                </c:pt>
                <c:pt idx="792">
                  <c:v>35.386226216449899</c:v>
                </c:pt>
                <c:pt idx="793">
                  <c:v>34.475841505967097</c:v>
                </c:pt>
                <c:pt idx="794">
                  <c:v>30.798857915765801</c:v>
                </c:pt>
                <c:pt idx="795">
                  <c:v>34.383526500774899</c:v>
                </c:pt>
                <c:pt idx="796">
                  <c:v>31.142349774908102</c:v>
                </c:pt>
                <c:pt idx="797">
                  <c:v>28.615327365479299</c:v>
                </c:pt>
                <c:pt idx="798">
                  <c:v>30.6591327851113</c:v>
                </c:pt>
                <c:pt idx="799">
                  <c:v>29.230518014387499</c:v>
                </c:pt>
                <c:pt idx="800">
                  <c:v>31.943927679438101</c:v>
                </c:pt>
                <c:pt idx="801">
                  <c:v>30.850283154446</c:v>
                </c:pt>
                <c:pt idx="802">
                  <c:v>32.755709869533099</c:v>
                </c:pt>
                <c:pt idx="803">
                  <c:v>32.574138066250804</c:v>
                </c:pt>
                <c:pt idx="804">
                  <c:v>31.369026028108099</c:v>
                </c:pt>
                <c:pt idx="805">
                  <c:v>32.345303228702498</c:v>
                </c:pt>
                <c:pt idx="806">
                  <c:v>32.360913207910301</c:v>
                </c:pt>
                <c:pt idx="807">
                  <c:v>32.4536138218321</c:v>
                </c:pt>
                <c:pt idx="808">
                  <c:v>31.8503753306288</c:v>
                </c:pt>
                <c:pt idx="809">
                  <c:v>30.989002885835099</c:v>
                </c:pt>
                <c:pt idx="810">
                  <c:v>31.009710057444099</c:v>
                </c:pt>
                <c:pt idx="811">
                  <c:v>32.7251074306878</c:v>
                </c:pt>
                <c:pt idx="812">
                  <c:v>33.283705466878899</c:v>
                </c:pt>
                <c:pt idx="813">
                  <c:v>33.991066805130103</c:v>
                </c:pt>
                <c:pt idx="814">
                  <c:v>32.280698420386898</c:v>
                </c:pt>
                <c:pt idx="815">
                  <c:v>32.4833869221303</c:v>
                </c:pt>
                <c:pt idx="816">
                  <c:v>33.179300492152599</c:v>
                </c:pt>
                <c:pt idx="817">
                  <c:v>32.482123395861699</c:v>
                </c:pt>
                <c:pt idx="818">
                  <c:v>33.592311681520897</c:v>
                </c:pt>
                <c:pt idx="819">
                  <c:v>34.299893730781598</c:v>
                </c:pt>
                <c:pt idx="820">
                  <c:v>29.866164634927099</c:v>
                </c:pt>
                <c:pt idx="821">
                  <c:v>30.438582642644199</c:v>
                </c:pt>
                <c:pt idx="822">
                  <c:v>27.834930426796198</c:v>
                </c:pt>
                <c:pt idx="823">
                  <c:v>29.5656724193808</c:v>
                </c:pt>
                <c:pt idx="824">
                  <c:v>31.533172130103001</c:v>
                </c:pt>
                <c:pt idx="825">
                  <c:v>28.9803827381999</c:v>
                </c:pt>
                <c:pt idx="826">
                  <c:v>31.692045038634902</c:v>
                </c:pt>
                <c:pt idx="827">
                  <c:v>30.3907668963692</c:v>
                </c:pt>
                <c:pt idx="828">
                  <c:v>32.952664841491298</c:v>
                </c:pt>
                <c:pt idx="829">
                  <c:v>29.997566132423401</c:v>
                </c:pt>
                <c:pt idx="830">
                  <c:v>29.4346958962328</c:v>
                </c:pt>
                <c:pt idx="831">
                  <c:v>29.234745412697801</c:v>
                </c:pt>
                <c:pt idx="832">
                  <c:v>32.329240952864403</c:v>
                </c:pt>
                <c:pt idx="833">
                  <c:v>29.902981621268498</c:v>
                </c:pt>
                <c:pt idx="834">
                  <c:v>32.966450079740397</c:v>
                </c:pt>
                <c:pt idx="835">
                  <c:v>31.378493176103799</c:v>
                </c:pt>
                <c:pt idx="836">
                  <c:v>31.632186660156599</c:v>
                </c:pt>
                <c:pt idx="837">
                  <c:v>29.559622993462401</c:v>
                </c:pt>
                <c:pt idx="838">
                  <c:v>30.710295348115299</c:v>
                </c:pt>
                <c:pt idx="839">
                  <c:v>34.967603708307202</c:v>
                </c:pt>
                <c:pt idx="840">
                  <c:v>36.002641926368703</c:v>
                </c:pt>
                <c:pt idx="841">
                  <c:v>34.895567753130699</c:v>
                </c:pt>
                <c:pt idx="842">
                  <c:v>32.0485856365855</c:v>
                </c:pt>
                <c:pt idx="843">
                  <c:v>34.9769202896832</c:v>
                </c:pt>
                <c:pt idx="844">
                  <c:v>30.122163965821201</c:v>
                </c:pt>
                <c:pt idx="845">
                  <c:v>32.239396389948901</c:v>
                </c:pt>
                <c:pt idx="846">
                  <c:v>29.106751072349901</c:v>
                </c:pt>
                <c:pt idx="847">
                  <c:v>27.6484088560595</c:v>
                </c:pt>
                <c:pt idx="848">
                  <c:v>28.581667259111502</c:v>
                </c:pt>
                <c:pt idx="849">
                  <c:v>33.443875881240302</c:v>
                </c:pt>
                <c:pt idx="850">
                  <c:v>32.675863537760399</c:v>
                </c:pt>
                <c:pt idx="851">
                  <c:v>31.260076874841701</c:v>
                </c:pt>
                <c:pt idx="852">
                  <c:v>31.7389355740432</c:v>
                </c:pt>
                <c:pt idx="853">
                  <c:v>32.952977363471398</c:v>
                </c:pt>
                <c:pt idx="854">
                  <c:v>33.122188871910403</c:v>
                </c:pt>
                <c:pt idx="855">
                  <c:v>31.866495048216699</c:v>
                </c:pt>
                <c:pt idx="856">
                  <c:v>31.320615376337201</c:v>
                </c:pt>
                <c:pt idx="857">
                  <c:v>30.909398635399899</c:v>
                </c:pt>
                <c:pt idx="858">
                  <c:v>30.196856895166601</c:v>
                </c:pt>
                <c:pt idx="859">
                  <c:v>31.246317588622301</c:v>
                </c:pt>
                <c:pt idx="860">
                  <c:v>29.844900342937901</c:v>
                </c:pt>
                <c:pt idx="861">
                  <c:v>32.0624487215184</c:v>
                </c:pt>
                <c:pt idx="862">
                  <c:v>32.668862964654402</c:v>
                </c:pt>
                <c:pt idx="863">
                  <c:v>32.882584270682898</c:v>
                </c:pt>
                <c:pt idx="864">
                  <c:v>32.080899497889703</c:v>
                </c:pt>
                <c:pt idx="865">
                  <c:v>32.182866624241399</c:v>
                </c:pt>
                <c:pt idx="866">
                  <c:v>32.2724530901124</c:v>
                </c:pt>
                <c:pt idx="867">
                  <c:v>32.680182376896099</c:v>
                </c:pt>
                <c:pt idx="868">
                  <c:v>33.987008697850698</c:v>
                </c:pt>
                <c:pt idx="869">
                  <c:v>34.5905082172075</c:v>
                </c:pt>
                <c:pt idx="870">
                  <c:v>31.127307938026199</c:v>
                </c:pt>
                <c:pt idx="871">
                  <c:v>29.070507667319699</c:v>
                </c:pt>
                <c:pt idx="872">
                  <c:v>27.2150770217293</c:v>
                </c:pt>
                <c:pt idx="873">
                  <c:v>27.7440693474963</c:v>
                </c:pt>
                <c:pt idx="874">
                  <c:v>30.903178169443301</c:v>
                </c:pt>
                <c:pt idx="875">
                  <c:v>30.773594272473598</c:v>
                </c:pt>
                <c:pt idx="876">
                  <c:v>31.167428207753101</c:v>
                </c:pt>
                <c:pt idx="877">
                  <c:v>30.101133967382701</c:v>
                </c:pt>
                <c:pt idx="878">
                  <c:v>29.350496863168999</c:v>
                </c:pt>
                <c:pt idx="879">
                  <c:v>30.9959107142598</c:v>
                </c:pt>
                <c:pt idx="880">
                  <c:v>34.3331882869753</c:v>
                </c:pt>
                <c:pt idx="881">
                  <c:v>27.8239419228453</c:v>
                </c:pt>
                <c:pt idx="882">
                  <c:v>31.195632594328099</c:v>
                </c:pt>
                <c:pt idx="883">
                  <c:v>30.134651684000101</c:v>
                </c:pt>
                <c:pt idx="884">
                  <c:v>30.0288295402983</c:v>
                </c:pt>
                <c:pt idx="885">
                  <c:v>30.861417362217701</c:v>
                </c:pt>
                <c:pt idx="886">
                  <c:v>35.375932045307003</c:v>
                </c:pt>
                <c:pt idx="887">
                  <c:v>31.199778225489901</c:v>
                </c:pt>
                <c:pt idx="888">
                  <c:v>30.596582150195101</c:v>
                </c:pt>
                <c:pt idx="889">
                  <c:v>31.213652351699</c:v>
                </c:pt>
                <c:pt idx="890">
                  <c:v>35.079203020043003</c:v>
                </c:pt>
                <c:pt idx="891">
                  <c:v>35.9759371023939</c:v>
                </c:pt>
                <c:pt idx="892">
                  <c:v>37.098741372596798</c:v>
                </c:pt>
                <c:pt idx="893">
                  <c:v>32.930275598365903</c:v>
                </c:pt>
                <c:pt idx="894">
                  <c:v>31.625536893320099</c:v>
                </c:pt>
                <c:pt idx="895">
                  <c:v>28.040962824492599</c:v>
                </c:pt>
                <c:pt idx="896">
                  <c:v>30.5294884672929</c:v>
                </c:pt>
                <c:pt idx="897">
                  <c:v>28.0546130206973</c:v>
                </c:pt>
                <c:pt idx="898">
                  <c:v>28.748000891099299</c:v>
                </c:pt>
                <c:pt idx="899">
                  <c:v>35.467386130855999</c:v>
                </c:pt>
                <c:pt idx="900">
                  <c:v>31.706395839338199</c:v>
                </c:pt>
                <c:pt idx="901">
                  <c:v>31.334838234546599</c:v>
                </c:pt>
                <c:pt idx="902">
                  <c:v>32.652718516412598</c:v>
                </c:pt>
                <c:pt idx="903">
                  <c:v>35.179166247327501</c:v>
                </c:pt>
                <c:pt idx="904">
                  <c:v>32.759321417885303</c:v>
                </c:pt>
                <c:pt idx="905">
                  <c:v>31.341596158022998</c:v>
                </c:pt>
                <c:pt idx="906">
                  <c:v>30.6448591166093</c:v>
                </c:pt>
                <c:pt idx="907">
                  <c:v>31.1207387380828</c:v>
                </c:pt>
                <c:pt idx="908">
                  <c:v>32.203600692483398</c:v>
                </c:pt>
                <c:pt idx="909">
                  <c:v>33.832241017418902</c:v>
                </c:pt>
                <c:pt idx="910">
                  <c:v>37.092375502048903</c:v>
                </c:pt>
                <c:pt idx="911">
                  <c:v>37.270890150034298</c:v>
                </c:pt>
                <c:pt idx="912">
                  <c:v>37.704597746621801</c:v>
                </c:pt>
                <c:pt idx="913">
                  <c:v>32.878763713154903</c:v>
                </c:pt>
                <c:pt idx="914">
                  <c:v>32.579983113395897</c:v>
                </c:pt>
                <c:pt idx="915">
                  <c:v>31.475554657861601</c:v>
                </c:pt>
                <c:pt idx="916">
                  <c:v>31.474841389326599</c:v>
                </c:pt>
                <c:pt idx="917">
                  <c:v>32.0766674319297</c:v>
                </c:pt>
                <c:pt idx="918">
                  <c:v>32.1635280700756</c:v>
                </c:pt>
                <c:pt idx="919">
                  <c:v>32.317334448007003</c:v>
                </c:pt>
                <c:pt idx="920">
                  <c:v>29.868931805862001</c:v>
                </c:pt>
                <c:pt idx="921">
                  <c:v>37.112675545762499</c:v>
                </c:pt>
                <c:pt idx="922">
                  <c:v>29.465502925315299</c:v>
                </c:pt>
                <c:pt idx="923">
                  <c:v>28.797965495528899</c:v>
                </c:pt>
                <c:pt idx="924">
                  <c:v>28.7502194884792</c:v>
                </c:pt>
                <c:pt idx="925">
                  <c:v>30.962076377434901</c:v>
                </c:pt>
                <c:pt idx="926">
                  <c:v>27.827807263041201</c:v>
                </c:pt>
                <c:pt idx="927">
                  <c:v>30.338173423769401</c:v>
                </c:pt>
                <c:pt idx="928">
                  <c:v>30.458516032613701</c:v>
                </c:pt>
                <c:pt idx="929">
                  <c:v>30.4546631847603</c:v>
                </c:pt>
                <c:pt idx="930">
                  <c:v>30.3359359324526</c:v>
                </c:pt>
                <c:pt idx="931">
                  <c:v>29.6801492578618</c:v>
                </c:pt>
                <c:pt idx="932">
                  <c:v>29.583469757704901</c:v>
                </c:pt>
                <c:pt idx="933">
                  <c:v>28.465575393809502</c:v>
                </c:pt>
                <c:pt idx="934">
                  <c:v>29.1701535387182</c:v>
                </c:pt>
                <c:pt idx="935">
                  <c:v>33.856776686619902</c:v>
                </c:pt>
                <c:pt idx="936">
                  <c:v>33.482358564121398</c:v>
                </c:pt>
                <c:pt idx="937">
                  <c:v>33.531877629118597</c:v>
                </c:pt>
                <c:pt idx="938">
                  <c:v>34.158763911557003</c:v>
                </c:pt>
                <c:pt idx="939">
                  <c:v>33.0479319954147</c:v>
                </c:pt>
                <c:pt idx="940">
                  <c:v>35.378162269064099</c:v>
                </c:pt>
                <c:pt idx="941">
                  <c:v>35.891761092673399</c:v>
                </c:pt>
                <c:pt idx="942">
                  <c:v>34.982918109794497</c:v>
                </c:pt>
                <c:pt idx="943">
                  <c:v>32.840625041123303</c:v>
                </c:pt>
                <c:pt idx="944">
                  <c:v>33.140730488745298</c:v>
                </c:pt>
                <c:pt idx="945">
                  <c:v>31.939946972340501</c:v>
                </c:pt>
                <c:pt idx="946">
                  <c:v>30.617477786422199</c:v>
                </c:pt>
                <c:pt idx="947">
                  <c:v>27.53033534906</c:v>
                </c:pt>
                <c:pt idx="948">
                  <c:v>34.766988868975297</c:v>
                </c:pt>
                <c:pt idx="949">
                  <c:v>35.6643075219176</c:v>
                </c:pt>
                <c:pt idx="950">
                  <c:v>33.2327040562785</c:v>
                </c:pt>
                <c:pt idx="951">
                  <c:v>34.954166544994997</c:v>
                </c:pt>
                <c:pt idx="952">
                  <c:v>30.651850915850201</c:v>
                </c:pt>
                <c:pt idx="953">
                  <c:v>31.821497207563599</c:v>
                </c:pt>
                <c:pt idx="954">
                  <c:v>32.773424485948603</c:v>
                </c:pt>
                <c:pt idx="955">
                  <c:v>32.970729716358498</c:v>
                </c:pt>
                <c:pt idx="956">
                  <c:v>30.401950829745299</c:v>
                </c:pt>
                <c:pt idx="957">
                  <c:v>30.8630632368784</c:v>
                </c:pt>
                <c:pt idx="958">
                  <c:v>34.949860845446899</c:v>
                </c:pt>
                <c:pt idx="959">
                  <c:v>35.978590444983901</c:v>
                </c:pt>
                <c:pt idx="960">
                  <c:v>28.1304067725819</c:v>
                </c:pt>
                <c:pt idx="961">
                  <c:v>29.341697398113599</c:v>
                </c:pt>
                <c:pt idx="962">
                  <c:v>32.651104403502899</c:v>
                </c:pt>
                <c:pt idx="963">
                  <c:v>32.150484170862804</c:v>
                </c:pt>
                <c:pt idx="964">
                  <c:v>33.183206015697998</c:v>
                </c:pt>
                <c:pt idx="965">
                  <c:v>33.075121635548399</c:v>
                </c:pt>
                <c:pt idx="966">
                  <c:v>31.741584530805898</c:v>
                </c:pt>
                <c:pt idx="967">
                  <c:v>32.472942026432897</c:v>
                </c:pt>
                <c:pt idx="968">
                  <c:v>32.572737422321602</c:v>
                </c:pt>
                <c:pt idx="969">
                  <c:v>31.827393399216099</c:v>
                </c:pt>
                <c:pt idx="970">
                  <c:v>29.051702548720002</c:v>
                </c:pt>
                <c:pt idx="971">
                  <c:v>28.552662136175201</c:v>
                </c:pt>
                <c:pt idx="972">
                  <c:v>28.3334129976699</c:v>
                </c:pt>
                <c:pt idx="973">
                  <c:v>27.831557861641599</c:v>
                </c:pt>
                <c:pt idx="974">
                  <c:v>28.448142924040301</c:v>
                </c:pt>
                <c:pt idx="975">
                  <c:v>27.1142484855201</c:v>
                </c:pt>
                <c:pt idx="976">
                  <c:v>27.621547781779402</c:v>
                </c:pt>
                <c:pt idx="977">
                  <c:v>28.346986831063401</c:v>
                </c:pt>
                <c:pt idx="978">
                  <c:v>31.435708241255</c:v>
                </c:pt>
                <c:pt idx="979">
                  <c:v>29.5341648051098</c:v>
                </c:pt>
                <c:pt idx="980">
                  <c:v>30.6520902182281</c:v>
                </c:pt>
                <c:pt idx="981">
                  <c:v>28.452610152955899</c:v>
                </c:pt>
                <c:pt idx="982">
                  <c:v>33.626161003417302</c:v>
                </c:pt>
                <c:pt idx="983">
                  <c:v>33.545115384426403</c:v>
                </c:pt>
                <c:pt idx="984">
                  <c:v>31.859865514012601</c:v>
                </c:pt>
                <c:pt idx="985">
                  <c:v>35.2003983770717</c:v>
                </c:pt>
                <c:pt idx="986">
                  <c:v>33.147637572159603</c:v>
                </c:pt>
                <c:pt idx="987">
                  <c:v>35.676585307257703</c:v>
                </c:pt>
                <c:pt idx="988">
                  <c:v>35.263292700692297</c:v>
                </c:pt>
                <c:pt idx="989">
                  <c:v>36.0895259795778</c:v>
                </c:pt>
                <c:pt idx="990">
                  <c:v>37.299950591304999</c:v>
                </c:pt>
                <c:pt idx="991">
                  <c:v>33.045393112496903</c:v>
                </c:pt>
                <c:pt idx="992">
                  <c:v>32.623943771643802</c:v>
                </c:pt>
                <c:pt idx="993">
                  <c:v>35.485114913296997</c:v>
                </c:pt>
                <c:pt idx="994">
                  <c:v>35.659835530631398</c:v>
                </c:pt>
                <c:pt idx="995">
                  <c:v>36.1798494529205</c:v>
                </c:pt>
                <c:pt idx="996">
                  <c:v>36.198778356338302</c:v>
                </c:pt>
                <c:pt idx="997">
                  <c:v>36.778944963000001</c:v>
                </c:pt>
                <c:pt idx="998">
                  <c:v>30.4340695451166</c:v>
                </c:pt>
                <c:pt idx="999">
                  <c:v>36.809635968753803</c:v>
                </c:pt>
                <c:pt idx="1000">
                  <c:v>30.492492046523001</c:v>
                </c:pt>
                <c:pt idx="1001">
                  <c:v>30.759764548761801</c:v>
                </c:pt>
                <c:pt idx="1002">
                  <c:v>31.062686941594599</c:v>
                </c:pt>
                <c:pt idx="1003">
                  <c:v>29.273404433803801</c:v>
                </c:pt>
                <c:pt idx="1004">
                  <c:v>31.285944227235898</c:v>
                </c:pt>
                <c:pt idx="1005">
                  <c:v>30.874015772876799</c:v>
                </c:pt>
                <c:pt idx="1006">
                  <c:v>29.2848014645927</c:v>
                </c:pt>
                <c:pt idx="1007">
                  <c:v>29.5521789102845</c:v>
                </c:pt>
                <c:pt idx="1008">
                  <c:v>30.116770950537099</c:v>
                </c:pt>
                <c:pt idx="1009">
                  <c:v>29.054271736331302</c:v>
                </c:pt>
                <c:pt idx="1010">
                  <c:v>30.615910767798201</c:v>
                </c:pt>
                <c:pt idx="1011">
                  <c:v>32.456608772555498</c:v>
                </c:pt>
                <c:pt idx="1012">
                  <c:v>31.415495618007601</c:v>
                </c:pt>
                <c:pt idx="1013">
                  <c:v>31.866006604291702</c:v>
                </c:pt>
                <c:pt idx="1014">
                  <c:v>33.989725228139697</c:v>
                </c:pt>
                <c:pt idx="1015">
                  <c:v>33.077482736021302</c:v>
                </c:pt>
                <c:pt idx="1016">
                  <c:v>30.738084169986902</c:v>
                </c:pt>
                <c:pt idx="1017">
                  <c:v>30.846011791988001</c:v>
                </c:pt>
                <c:pt idx="1018">
                  <c:v>26.925769752378699</c:v>
                </c:pt>
                <c:pt idx="1019">
                  <c:v>29.469467425533399</c:v>
                </c:pt>
                <c:pt idx="1020">
                  <c:v>29.171371805297699</c:v>
                </c:pt>
                <c:pt idx="1021">
                  <c:v>29.733031483904799</c:v>
                </c:pt>
                <c:pt idx="1022">
                  <c:v>27.418205949359901</c:v>
                </c:pt>
                <c:pt idx="1023">
                  <c:v>28.274557900113201</c:v>
                </c:pt>
                <c:pt idx="1024">
                  <c:v>33.583783509165997</c:v>
                </c:pt>
                <c:pt idx="1025">
                  <c:v>35.354198846570398</c:v>
                </c:pt>
                <c:pt idx="1026">
                  <c:v>34.468141677474598</c:v>
                </c:pt>
                <c:pt idx="1027">
                  <c:v>30.703507064572999</c:v>
                </c:pt>
                <c:pt idx="1028">
                  <c:v>35.257084548760297</c:v>
                </c:pt>
                <c:pt idx="1029">
                  <c:v>34.854954619499097</c:v>
                </c:pt>
                <c:pt idx="1030">
                  <c:v>36.990190058781003</c:v>
                </c:pt>
                <c:pt idx="1031">
                  <c:v>35.9916204184808</c:v>
                </c:pt>
                <c:pt idx="1032">
                  <c:v>37.406150980114802</c:v>
                </c:pt>
                <c:pt idx="1033">
                  <c:v>35.475586815206498</c:v>
                </c:pt>
                <c:pt idx="1034">
                  <c:v>33.831075507198904</c:v>
                </c:pt>
                <c:pt idx="1035">
                  <c:v>32.574267609194798</c:v>
                </c:pt>
                <c:pt idx="1036">
                  <c:v>33.198450359295798</c:v>
                </c:pt>
                <c:pt idx="1037">
                  <c:v>32.773046953766801</c:v>
                </c:pt>
                <c:pt idx="1038">
                  <c:v>29.2940583869504</c:v>
                </c:pt>
                <c:pt idx="1039">
                  <c:v>27.5482340561353</c:v>
                </c:pt>
                <c:pt idx="1040">
                  <c:v>29.190665523979298</c:v>
                </c:pt>
                <c:pt idx="1041">
                  <c:v>32.577151247922998</c:v>
                </c:pt>
                <c:pt idx="1042">
                  <c:v>30.946552152414899</c:v>
                </c:pt>
                <c:pt idx="1043">
                  <c:v>30.888801011915898</c:v>
                </c:pt>
                <c:pt idx="1044">
                  <c:v>30.0227693225943</c:v>
                </c:pt>
                <c:pt idx="1045">
                  <c:v>31.267868873826799</c:v>
                </c:pt>
                <c:pt idx="1046">
                  <c:v>30.288766227838199</c:v>
                </c:pt>
                <c:pt idx="1047">
                  <c:v>29.7686004691314</c:v>
                </c:pt>
                <c:pt idx="1048">
                  <c:v>29.5256850317801</c:v>
                </c:pt>
                <c:pt idx="1049">
                  <c:v>29.049425730648</c:v>
                </c:pt>
                <c:pt idx="1050">
                  <c:v>29.843817607120901</c:v>
                </c:pt>
                <c:pt idx="1051">
                  <c:v>28.143002186653501</c:v>
                </c:pt>
                <c:pt idx="1052">
                  <c:v>31.9439602878053</c:v>
                </c:pt>
                <c:pt idx="1053">
                  <c:v>30.9503603505452</c:v>
                </c:pt>
                <c:pt idx="1054">
                  <c:v>30.854302519051402</c:v>
                </c:pt>
                <c:pt idx="1055">
                  <c:v>31.462951306303399</c:v>
                </c:pt>
                <c:pt idx="1056">
                  <c:v>32.578393775060803</c:v>
                </c:pt>
                <c:pt idx="1057">
                  <c:v>33.073325205158604</c:v>
                </c:pt>
                <c:pt idx="1058">
                  <c:v>28.153277836475901</c:v>
                </c:pt>
                <c:pt idx="1059">
                  <c:v>28.5525881504261</c:v>
                </c:pt>
                <c:pt idx="1060">
                  <c:v>27.439547780293299</c:v>
                </c:pt>
                <c:pt idx="1061">
                  <c:v>28.2045258634022</c:v>
                </c:pt>
                <c:pt idx="1062">
                  <c:v>29.224779386114299</c:v>
                </c:pt>
                <c:pt idx="1063">
                  <c:v>32.940214140725999</c:v>
                </c:pt>
                <c:pt idx="1064">
                  <c:v>30.7564972996663</c:v>
                </c:pt>
                <c:pt idx="1065">
                  <c:v>35.068806321910699</c:v>
                </c:pt>
                <c:pt idx="1066">
                  <c:v>32.845698662841798</c:v>
                </c:pt>
                <c:pt idx="1067">
                  <c:v>34.148918319462403</c:v>
                </c:pt>
                <c:pt idx="1068">
                  <c:v>35.898137996013901</c:v>
                </c:pt>
                <c:pt idx="1069">
                  <c:v>35.696974281330803</c:v>
                </c:pt>
                <c:pt idx="1070">
                  <c:v>37.000203029314399</c:v>
                </c:pt>
                <c:pt idx="1071">
                  <c:v>38.011732084609903</c:v>
                </c:pt>
                <c:pt idx="1072">
                  <c:v>37.616341491557002</c:v>
                </c:pt>
                <c:pt idx="1073">
                  <c:v>37.707327705788799</c:v>
                </c:pt>
                <c:pt idx="1074">
                  <c:v>29.2568188409874</c:v>
                </c:pt>
                <c:pt idx="1075">
                  <c:v>32.099908410290098</c:v>
                </c:pt>
                <c:pt idx="1076">
                  <c:v>29.1473814694927</c:v>
                </c:pt>
                <c:pt idx="1077">
                  <c:v>29.533451410054699</c:v>
                </c:pt>
                <c:pt idx="1078">
                  <c:v>27.564082143115201</c:v>
                </c:pt>
                <c:pt idx="1079">
                  <c:v>26.941912104330999</c:v>
                </c:pt>
                <c:pt idx="1080">
                  <c:v>26.6256707864259</c:v>
                </c:pt>
                <c:pt idx="1081">
                  <c:v>27.256490441490399</c:v>
                </c:pt>
                <c:pt idx="1082">
                  <c:v>29.653301061566101</c:v>
                </c:pt>
                <c:pt idx="1083">
                  <c:v>29.591057965247298</c:v>
                </c:pt>
                <c:pt idx="1084">
                  <c:v>28.810828835740001</c:v>
                </c:pt>
                <c:pt idx="1085">
                  <c:v>31.4522471979428</c:v>
                </c:pt>
                <c:pt idx="1086">
                  <c:v>28.4949947925098</c:v>
                </c:pt>
                <c:pt idx="1087">
                  <c:v>28.041151295981098</c:v>
                </c:pt>
                <c:pt idx="1088">
                  <c:v>32.169212058842199</c:v>
                </c:pt>
                <c:pt idx="1089">
                  <c:v>28.439125293458201</c:v>
                </c:pt>
                <c:pt idx="1090">
                  <c:v>32.3208189905437</c:v>
                </c:pt>
                <c:pt idx="1091">
                  <c:v>35.548458127924903</c:v>
                </c:pt>
                <c:pt idx="1092">
                  <c:v>32.477179244944402</c:v>
                </c:pt>
                <c:pt idx="1093">
                  <c:v>31.858318091023701</c:v>
                </c:pt>
                <c:pt idx="1094">
                  <c:v>31.9715534712773</c:v>
                </c:pt>
                <c:pt idx="1095">
                  <c:v>31.043505706662799</c:v>
                </c:pt>
                <c:pt idx="1096">
                  <c:v>29.642805332457101</c:v>
                </c:pt>
                <c:pt idx="1097">
                  <c:v>31.259886650417901</c:v>
                </c:pt>
                <c:pt idx="1098">
                  <c:v>30.046388232234602</c:v>
                </c:pt>
                <c:pt idx="1099">
                  <c:v>30.388580214842499</c:v>
                </c:pt>
                <c:pt idx="1100">
                  <c:v>33.281046798842603</c:v>
                </c:pt>
                <c:pt idx="1101">
                  <c:v>32.190741592031003</c:v>
                </c:pt>
                <c:pt idx="1102">
                  <c:v>31.8211153633831</c:v>
                </c:pt>
                <c:pt idx="1103">
                  <c:v>36.508104674754797</c:v>
                </c:pt>
                <c:pt idx="1104">
                  <c:v>36.088468968338702</c:v>
                </c:pt>
                <c:pt idx="1105">
                  <c:v>36.886267434495799</c:v>
                </c:pt>
                <c:pt idx="1106">
                  <c:v>30.466998355220099</c:v>
                </c:pt>
                <c:pt idx="1107">
                  <c:v>33.865337996431798</c:v>
                </c:pt>
                <c:pt idx="1108">
                  <c:v>31.739261132103099</c:v>
                </c:pt>
                <c:pt idx="1109">
                  <c:v>27.6846517680743</c:v>
                </c:pt>
                <c:pt idx="1110">
                  <c:v>31.453984868206899</c:v>
                </c:pt>
                <c:pt idx="1111">
                  <c:v>29.1311832078527</c:v>
                </c:pt>
                <c:pt idx="1112">
                  <c:v>30.3642421253466</c:v>
                </c:pt>
                <c:pt idx="1113">
                  <c:v>26.627560856997</c:v>
                </c:pt>
                <c:pt idx="1114">
                  <c:v>27.0279786503257</c:v>
                </c:pt>
                <c:pt idx="1115">
                  <c:v>26.7274705407937</c:v>
                </c:pt>
                <c:pt idx="1116">
                  <c:v>29.492191500569501</c:v>
                </c:pt>
                <c:pt idx="1117">
                  <c:v>27.3517022141091</c:v>
                </c:pt>
                <c:pt idx="1118">
                  <c:v>27.127279214420899</c:v>
                </c:pt>
                <c:pt idx="1119">
                  <c:v>31.509944354770301</c:v>
                </c:pt>
                <c:pt idx="1120">
                  <c:v>31.175558302123299</c:v>
                </c:pt>
                <c:pt idx="1121">
                  <c:v>29.428927508290801</c:v>
                </c:pt>
                <c:pt idx="1122">
                  <c:v>33.842183457051597</c:v>
                </c:pt>
                <c:pt idx="1123">
                  <c:v>32.971014374373603</c:v>
                </c:pt>
                <c:pt idx="1124">
                  <c:v>30.288979956650401</c:v>
                </c:pt>
                <c:pt idx="1125">
                  <c:v>34.770360591103298</c:v>
                </c:pt>
                <c:pt idx="1126">
                  <c:v>32.2762290899867</c:v>
                </c:pt>
                <c:pt idx="1127">
                  <c:v>31.023228182400899</c:v>
                </c:pt>
                <c:pt idx="1128">
                  <c:v>30.348377269286999</c:v>
                </c:pt>
                <c:pt idx="1129">
                  <c:v>31.367943577790999</c:v>
                </c:pt>
                <c:pt idx="1130">
                  <c:v>30.3608099483132</c:v>
                </c:pt>
                <c:pt idx="1131">
                  <c:v>31.354513881430499</c:v>
                </c:pt>
                <c:pt idx="1132">
                  <c:v>31.4003202664226</c:v>
                </c:pt>
                <c:pt idx="1133">
                  <c:v>32.684297086264401</c:v>
                </c:pt>
                <c:pt idx="1134">
                  <c:v>32.412568244620203</c:v>
                </c:pt>
                <c:pt idx="1135">
                  <c:v>37.487917082407499</c:v>
                </c:pt>
                <c:pt idx="1136">
                  <c:v>37.794263848104897</c:v>
                </c:pt>
                <c:pt idx="1137">
                  <c:v>36.7080756680907</c:v>
                </c:pt>
                <c:pt idx="1138">
                  <c:v>35.377440087339998</c:v>
                </c:pt>
                <c:pt idx="1139">
                  <c:v>31.560098948445798</c:v>
                </c:pt>
                <c:pt idx="1140">
                  <c:v>28.644406598206999</c:v>
                </c:pt>
                <c:pt idx="1141">
                  <c:v>27.454672578563599</c:v>
                </c:pt>
                <c:pt idx="1142">
                  <c:v>30.634719791007999</c:v>
                </c:pt>
                <c:pt idx="1143">
                  <c:v>27.3570924886142</c:v>
                </c:pt>
                <c:pt idx="1144">
                  <c:v>27.044044148255502</c:v>
                </c:pt>
                <c:pt idx="1145">
                  <c:v>27.028795941954701</c:v>
                </c:pt>
                <c:pt idx="1146">
                  <c:v>30.699610316823399</c:v>
                </c:pt>
                <c:pt idx="1147">
                  <c:v>28.276947872383399</c:v>
                </c:pt>
                <c:pt idx="1148">
                  <c:v>27.2651661684469</c:v>
                </c:pt>
                <c:pt idx="1149">
                  <c:v>29.9539445603396</c:v>
                </c:pt>
                <c:pt idx="1150">
                  <c:v>31.134338199657201</c:v>
                </c:pt>
                <c:pt idx="1151">
                  <c:v>30.091007141253701</c:v>
                </c:pt>
                <c:pt idx="1152">
                  <c:v>32.694364581756801</c:v>
                </c:pt>
                <c:pt idx="1153">
                  <c:v>30.083056465543699</c:v>
                </c:pt>
                <c:pt idx="1154">
                  <c:v>32.744212117780798</c:v>
                </c:pt>
                <c:pt idx="1155">
                  <c:v>33.342698133097699</c:v>
                </c:pt>
                <c:pt idx="1156">
                  <c:v>30.8316427956618</c:v>
                </c:pt>
                <c:pt idx="1157">
                  <c:v>30.803729648365898</c:v>
                </c:pt>
                <c:pt idx="1158">
                  <c:v>29.287653909067199</c:v>
                </c:pt>
                <c:pt idx="1159">
                  <c:v>28.331033788202401</c:v>
                </c:pt>
                <c:pt idx="1160">
                  <c:v>30.249355798234401</c:v>
                </c:pt>
                <c:pt idx="1161">
                  <c:v>34.770178171809697</c:v>
                </c:pt>
                <c:pt idx="1162">
                  <c:v>30.809961097677</c:v>
                </c:pt>
                <c:pt idx="1163">
                  <c:v>33.358638672194402</c:v>
                </c:pt>
                <c:pt idx="1164">
                  <c:v>35.496358494692103</c:v>
                </c:pt>
                <c:pt idx="1165">
                  <c:v>37.282634270929698</c:v>
                </c:pt>
                <c:pt idx="1166">
                  <c:v>30.036538959396399</c:v>
                </c:pt>
                <c:pt idx="1167">
                  <c:v>29.5803453111563</c:v>
                </c:pt>
                <c:pt idx="1168">
                  <c:v>30.680498871286201</c:v>
                </c:pt>
                <c:pt idx="1169">
                  <c:v>30.689137414843199</c:v>
                </c:pt>
                <c:pt idx="1170">
                  <c:v>28.796567612304599</c:v>
                </c:pt>
                <c:pt idx="1171">
                  <c:v>33.227964760048103</c:v>
                </c:pt>
                <c:pt idx="1172">
                  <c:v>33.849764652624302</c:v>
                </c:pt>
                <c:pt idx="1173">
                  <c:v>30.068178740512199</c:v>
                </c:pt>
                <c:pt idx="1174">
                  <c:v>30.517945692926101</c:v>
                </c:pt>
                <c:pt idx="1175">
                  <c:v>32.387030237462902</c:v>
                </c:pt>
                <c:pt idx="1176">
                  <c:v>32.046783734679003</c:v>
                </c:pt>
                <c:pt idx="1177">
                  <c:v>31.767726519390799</c:v>
                </c:pt>
                <c:pt idx="1178">
                  <c:v>29.900983460198699</c:v>
                </c:pt>
                <c:pt idx="1179">
                  <c:v>29.331227106302201</c:v>
                </c:pt>
                <c:pt idx="1180">
                  <c:v>28.8418756901903</c:v>
                </c:pt>
                <c:pt idx="1181">
                  <c:v>33.076114944513002</c:v>
                </c:pt>
                <c:pt idx="1182">
                  <c:v>32.609152099251901</c:v>
                </c:pt>
                <c:pt idx="1183">
                  <c:v>30.7983355358284</c:v>
                </c:pt>
                <c:pt idx="1184">
                  <c:v>29.124123142742199</c:v>
                </c:pt>
                <c:pt idx="1185">
                  <c:v>31.7486878609817</c:v>
                </c:pt>
                <c:pt idx="1186">
                  <c:v>31.3808667492656</c:v>
                </c:pt>
                <c:pt idx="1187">
                  <c:v>32.0553439710052</c:v>
                </c:pt>
                <c:pt idx="1188">
                  <c:v>31.4552668435012</c:v>
                </c:pt>
                <c:pt idx="1189">
                  <c:v>30.089200284368399</c:v>
                </c:pt>
                <c:pt idx="1190">
                  <c:v>32.170512136547103</c:v>
                </c:pt>
                <c:pt idx="1191">
                  <c:v>31.6223523940061</c:v>
                </c:pt>
                <c:pt idx="1192">
                  <c:v>32.316716743731199</c:v>
                </c:pt>
                <c:pt idx="1193">
                  <c:v>30.3675796646619</c:v>
                </c:pt>
                <c:pt idx="1194">
                  <c:v>33.268155051294997</c:v>
                </c:pt>
                <c:pt idx="1195">
                  <c:v>31.7606405698949</c:v>
                </c:pt>
                <c:pt idx="1196">
                  <c:v>30.747253100793799</c:v>
                </c:pt>
                <c:pt idx="1197">
                  <c:v>29.754559828224799</c:v>
                </c:pt>
                <c:pt idx="1198">
                  <c:v>31.6559116162788</c:v>
                </c:pt>
                <c:pt idx="1199">
                  <c:v>30.8544717875643</c:v>
                </c:pt>
                <c:pt idx="1200">
                  <c:v>30.846527986486901</c:v>
                </c:pt>
                <c:pt idx="1201">
                  <c:v>29.1640130096749</c:v>
                </c:pt>
                <c:pt idx="1202">
                  <c:v>29.664744516366898</c:v>
                </c:pt>
                <c:pt idx="1203">
                  <c:v>36.306715809746997</c:v>
                </c:pt>
                <c:pt idx="1204">
                  <c:v>31.367544128757501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704-4065-8EA7-045166D92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5495568"/>
        <c:axId val="1015497008"/>
      </c:scatterChart>
      <c:valAx>
        <c:axId val="101549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NDBI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497008"/>
        <c:crosses val="autoZero"/>
        <c:crossBetween val="midCat"/>
      </c:valAx>
      <c:valAx>
        <c:axId val="1015497008"/>
        <c:scaling>
          <c:orientation val="minMax"/>
          <c:min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495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Area by NDVI class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1337216676911669E-2"/>
          <c:y val="8.2697881828316624E-2"/>
          <c:w val="0.94255373747426552"/>
          <c:h val="0.81457439057575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Sheet2!$W$11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Sheet2!$V$12:$V$16</c:f>
              <c:strCache>
                <c:ptCount val="5"/>
                <c:pt idx="0">
                  <c:v>&lt;=0.17</c:v>
                </c:pt>
                <c:pt idx="1">
                  <c:v>0.17-0.37</c:v>
                </c:pt>
                <c:pt idx="2">
                  <c:v>0.37-0.57</c:v>
                </c:pt>
                <c:pt idx="3">
                  <c:v>0.57-0.77</c:v>
                </c:pt>
                <c:pt idx="4">
                  <c:v>&gt;0.77</c:v>
                </c:pt>
              </c:strCache>
            </c:strRef>
          </c:cat>
          <c:val>
            <c:numRef>
              <c:f>Sheet2!$W$12:$W$16</c:f>
              <c:numCache>
                <c:formatCode>0.00</c:formatCode>
                <c:ptCount val="5"/>
                <c:pt idx="0">
                  <c:v>7.38555733066769</c:v>
                </c:pt>
                <c:pt idx="1">
                  <c:v>43.289332369417693</c:v>
                </c:pt>
                <c:pt idx="2">
                  <c:v>30.721835961788479</c:v>
                </c:pt>
                <c:pt idx="3">
                  <c:v>18.25935875809585</c:v>
                </c:pt>
                <c:pt idx="4">
                  <c:v>0.34391558003028599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56-44B9-B19D-364F19747A2F}"/>
            </c:ext>
          </c:extLst>
        </c:ser>
        <c:ser>
          <c:idx val="1"/>
          <c:order val="1"/>
          <c:tx>
            <c:strRef>
              <c:f>Sheet2!$X$11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Sheet2!$V$12:$V$16</c:f>
              <c:strCache>
                <c:ptCount val="5"/>
                <c:pt idx="0">
                  <c:v>&lt;=0.17</c:v>
                </c:pt>
                <c:pt idx="1">
                  <c:v>0.17-0.37</c:v>
                </c:pt>
                <c:pt idx="2">
                  <c:v>0.37-0.57</c:v>
                </c:pt>
                <c:pt idx="3">
                  <c:v>0.57-0.77</c:v>
                </c:pt>
                <c:pt idx="4">
                  <c:v>&gt;0.77</c:v>
                </c:pt>
              </c:strCache>
            </c:strRef>
          </c:cat>
          <c:val>
            <c:numRef>
              <c:f>Sheet2!$X$12:$X$16</c:f>
              <c:numCache>
                <c:formatCode>0.00</c:formatCode>
                <c:ptCount val="5"/>
                <c:pt idx="0">
                  <c:v>19.566892472830368</c:v>
                </c:pt>
                <c:pt idx="1">
                  <c:v>45.152605101017748</c:v>
                </c:pt>
                <c:pt idx="2">
                  <c:v>22.521710414751475</c:v>
                </c:pt>
                <c:pt idx="3">
                  <c:v>11.45274582080094</c:v>
                </c:pt>
                <c:pt idx="4">
                  <c:v>1.3060461905994423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56-44B9-B19D-364F19747A2F}"/>
            </c:ext>
          </c:extLst>
        </c:ser>
        <c:ser>
          <c:idx val="2"/>
          <c:order val="2"/>
          <c:tx>
            <c:strRef>
              <c:f>Sheet2!$Y$11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Sheet2!$V$12:$V$16</c:f>
              <c:strCache>
                <c:ptCount val="5"/>
                <c:pt idx="0">
                  <c:v>&lt;=0.17</c:v>
                </c:pt>
                <c:pt idx="1">
                  <c:v>0.17-0.37</c:v>
                </c:pt>
                <c:pt idx="2">
                  <c:v>0.37-0.57</c:v>
                </c:pt>
                <c:pt idx="3">
                  <c:v>0.57-0.77</c:v>
                </c:pt>
                <c:pt idx="4">
                  <c:v>&gt;0.77</c:v>
                </c:pt>
              </c:strCache>
            </c:strRef>
          </c:cat>
          <c:val>
            <c:numRef>
              <c:f>Sheet2!$Y$12:$Y$16</c:f>
              <c:numCache>
                <c:formatCode>0.00</c:formatCode>
                <c:ptCount val="5"/>
                <c:pt idx="0">
                  <c:v>29.14684540756674</c:v>
                </c:pt>
                <c:pt idx="1">
                  <c:v>47.960158153566042</c:v>
                </c:pt>
                <c:pt idx="2">
                  <c:v>16.19556777308712</c:v>
                </c:pt>
                <c:pt idx="3">
                  <c:v>6.6626206010192517</c:v>
                </c:pt>
                <c:pt idx="4">
                  <c:v>3.480806476085075E-2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56-44B9-B19D-364F19747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9821919"/>
        <c:axId val="770427103"/>
      </c:barChart>
      <c:catAx>
        <c:axId val="939821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27103"/>
        <c:crosses val="autoZero"/>
        <c:auto val="1"/>
        <c:lblAlgn val="ctr"/>
        <c:lblOffset val="100"/>
        <c:noMultiLvlLbl val="0"/>
      </c:catAx>
      <c:valAx>
        <c:axId val="77042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9821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effectLst/>
              </a:rPr>
              <a:t>Area by NDWI class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134045572757206E-2"/>
          <c:y val="8.7722130344992141E-2"/>
          <c:w val="0.94344722920613877"/>
          <c:h val="0.81599075193970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Sheet2!$AI$12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Sheet2!$AH$13:$AH$17</c:f>
              <c:strCache>
                <c:ptCount val="5"/>
                <c:pt idx="0">
                  <c:v>&lt;=-0.63</c:v>
                </c:pt>
                <c:pt idx="1">
                  <c:v>-0.63_-0.23</c:v>
                </c:pt>
                <c:pt idx="2">
                  <c:v>-0.23_-0.04</c:v>
                </c:pt>
                <c:pt idx="3">
                  <c:v>-0.04_0.03</c:v>
                </c:pt>
                <c:pt idx="4">
                  <c:v>&gt;0.03</c:v>
                </c:pt>
              </c:strCache>
            </c:strRef>
          </c:cat>
          <c:val>
            <c:numRef>
              <c:f>Sheet2!$AI$13:$AI$17</c:f>
              <c:numCache>
                <c:formatCode>0.00</c:formatCode>
                <c:ptCount val="5"/>
                <c:pt idx="0">
                  <c:v>4.946910263619027</c:v>
                </c:pt>
                <c:pt idx="1">
                  <c:v>67.10191622859081</c:v>
                </c:pt>
                <c:pt idx="2">
                  <c:v>26.011739540474043</c:v>
                </c:pt>
                <c:pt idx="3">
                  <c:v>0.93357014717563791</c:v>
                </c:pt>
                <c:pt idx="4">
                  <c:v>1.0058638201404819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86-402A-A07E-96E8FEBD4F82}"/>
            </c:ext>
          </c:extLst>
        </c:ser>
        <c:ser>
          <c:idx val="1"/>
          <c:order val="1"/>
          <c:tx>
            <c:strRef>
              <c:f>Sheet2!$AJ$12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Sheet2!$AH$13:$AH$17</c:f>
              <c:strCache>
                <c:ptCount val="5"/>
                <c:pt idx="0">
                  <c:v>&lt;=-0.63</c:v>
                </c:pt>
                <c:pt idx="1">
                  <c:v>-0.63_-0.23</c:v>
                </c:pt>
                <c:pt idx="2">
                  <c:v>-0.23_-0.04</c:v>
                </c:pt>
                <c:pt idx="3">
                  <c:v>-0.04_0.03</c:v>
                </c:pt>
                <c:pt idx="4">
                  <c:v>&gt;0.03</c:v>
                </c:pt>
              </c:strCache>
            </c:strRef>
          </c:cat>
          <c:val>
            <c:numRef>
              <c:f>Sheet2!$AJ$13:$AJ$17</c:f>
              <c:numCache>
                <c:formatCode>0.00</c:formatCode>
                <c:ptCount val="5"/>
                <c:pt idx="0">
                  <c:v>1.7903840489811949</c:v>
                </c:pt>
                <c:pt idx="1">
                  <c:v>59.306694751122336</c:v>
                </c:pt>
                <c:pt idx="2">
                  <c:v>38.099658166953759</c:v>
                </c:pt>
                <c:pt idx="3">
                  <c:v>0.74524959167462501</c:v>
                </c:pt>
                <c:pt idx="4">
                  <c:v>5.8013441268084574E-2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86-402A-A07E-96E8FEBD4F82}"/>
            </c:ext>
          </c:extLst>
        </c:ser>
        <c:ser>
          <c:idx val="2"/>
          <c:order val="2"/>
          <c:tx>
            <c:strRef>
              <c:f>Sheet2!$AK$12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Sheet2!$AH$13:$AH$17</c:f>
              <c:strCache>
                <c:ptCount val="5"/>
                <c:pt idx="0">
                  <c:v>&lt;=-0.63</c:v>
                </c:pt>
                <c:pt idx="1">
                  <c:v>-0.63_-0.23</c:v>
                </c:pt>
                <c:pt idx="2">
                  <c:v>-0.23_-0.04</c:v>
                </c:pt>
                <c:pt idx="3">
                  <c:v>-0.04_0.03</c:v>
                </c:pt>
                <c:pt idx="4">
                  <c:v>&gt;0.03</c:v>
                </c:pt>
              </c:strCache>
            </c:strRef>
          </c:cat>
          <c:val>
            <c:numRef>
              <c:f>Sheet2!$AK$13:$AK$17</c:f>
              <c:numCache>
                <c:formatCode>0.00</c:formatCode>
                <c:ptCount val="5"/>
                <c:pt idx="0">
                  <c:v>1.7903840489811949</c:v>
                </c:pt>
                <c:pt idx="1">
                  <c:v>59.306694751122336</c:v>
                </c:pt>
                <c:pt idx="2">
                  <c:v>38.099658166953759</c:v>
                </c:pt>
                <c:pt idx="3">
                  <c:v>0.74524959167462501</c:v>
                </c:pt>
                <c:pt idx="4">
                  <c:v>5.8013441268084574E-2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86-402A-A07E-96E8FEBD4F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4995839"/>
        <c:axId val="776262671"/>
      </c:barChart>
      <c:catAx>
        <c:axId val="30499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262671"/>
        <c:crosses val="autoZero"/>
        <c:auto val="1"/>
        <c:lblAlgn val="ctr"/>
        <c:lblOffset val="100"/>
        <c:noMultiLvlLbl val="0"/>
      </c:catAx>
      <c:valAx>
        <c:axId val="776262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499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Area by NDBI class</a:t>
            </a:r>
            <a:endParaRPr lang="en-US" sz="11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548439530954711E-2"/>
          <c:y val="6.7565084226646255E-2"/>
          <c:w val="0.93445156046904532"/>
          <c:h val="0.830192167786071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Sheet2!$AT$12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Sheet2!$AS$13:$AS$17</c:f>
              <c:strCache>
                <c:ptCount val="5"/>
                <c:pt idx="0">
                  <c:v>&lt;=-0.72</c:v>
                </c:pt>
                <c:pt idx="1">
                  <c:v>-0.72_-0.37</c:v>
                </c:pt>
                <c:pt idx="2">
                  <c:v>-0.37_0.00</c:v>
                </c:pt>
                <c:pt idx="3">
                  <c:v>0.00_0.22</c:v>
                </c:pt>
                <c:pt idx="4">
                  <c:v>&gt;0.22</c:v>
                </c:pt>
              </c:strCache>
            </c:strRef>
          </c:cat>
          <c:val>
            <c:numRef>
              <c:f>Sheet2!$AT$13:$AT$17</c:f>
              <c:numCache>
                <c:formatCode>0.00</c:formatCode>
                <c:ptCount val="5"/>
                <c:pt idx="0">
                  <c:v>0</c:v>
                </c:pt>
                <c:pt idx="1">
                  <c:v>2.8358160111147801</c:v>
                </c:pt>
                <c:pt idx="2">
                  <c:v>71.87954624563784</c:v>
                </c:pt>
                <c:pt idx="3">
                  <c:v>25.202823915818033</c:v>
                </c:pt>
                <c:pt idx="4">
                  <c:v>8.1813827429350033E-2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4A-4B4D-A202-D3EBA991E049}"/>
            </c:ext>
          </c:extLst>
        </c:ser>
        <c:ser>
          <c:idx val="1"/>
          <c:order val="1"/>
          <c:tx>
            <c:strRef>
              <c:f>Sheet2!$AU$12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Sheet2!$AS$13:$AS$17</c:f>
              <c:strCache>
                <c:ptCount val="5"/>
                <c:pt idx="0">
                  <c:v>&lt;=-0.72</c:v>
                </c:pt>
                <c:pt idx="1">
                  <c:v>-0.72_-0.37</c:v>
                </c:pt>
                <c:pt idx="2">
                  <c:v>-0.37_0.00</c:v>
                </c:pt>
                <c:pt idx="3">
                  <c:v>0.00_0.22</c:v>
                </c:pt>
                <c:pt idx="4">
                  <c:v>&gt;0.22</c:v>
                </c:pt>
              </c:strCache>
            </c:strRef>
          </c:cat>
          <c:val>
            <c:numRef>
              <c:f>Sheet2!$AU$13:$AU$17</c:f>
              <c:numCache>
                <c:formatCode>0.00</c:formatCode>
                <c:ptCount val="5"/>
                <c:pt idx="0">
                  <c:v>5.9500965403163676E-4</c:v>
                </c:pt>
                <c:pt idx="1">
                  <c:v>6.6688682023865855</c:v>
                </c:pt>
                <c:pt idx="2">
                  <c:v>53.143584754662655</c:v>
                </c:pt>
                <c:pt idx="3">
                  <c:v>40.169101743675803</c:v>
                </c:pt>
                <c:pt idx="4">
                  <c:v>1.7850289620949103E-2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4A-4B4D-A202-D3EBA991E049}"/>
            </c:ext>
          </c:extLst>
        </c:ser>
        <c:ser>
          <c:idx val="2"/>
          <c:order val="2"/>
          <c:tx>
            <c:strRef>
              <c:f>Sheet2!$AV$12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Sheet2!$AS$13:$AS$17</c:f>
              <c:strCache>
                <c:ptCount val="5"/>
                <c:pt idx="0">
                  <c:v>&lt;=-0.72</c:v>
                </c:pt>
                <c:pt idx="1">
                  <c:v>-0.72_-0.37</c:v>
                </c:pt>
                <c:pt idx="2">
                  <c:v>-0.37_0.00</c:v>
                </c:pt>
                <c:pt idx="3">
                  <c:v>0.00_0.22</c:v>
                </c:pt>
                <c:pt idx="4">
                  <c:v>&gt;0.22</c:v>
                </c:pt>
              </c:strCache>
            </c:strRef>
          </c:cat>
          <c:val>
            <c:numRef>
              <c:f>Sheet2!$AV$13:$AV$17</c:f>
              <c:numCache>
                <c:formatCode>0.00</c:formatCode>
                <c:ptCount val="5"/>
                <c:pt idx="0">
                  <c:v>0</c:v>
                </c:pt>
                <c:pt idx="1">
                  <c:v>1.1540212239943592</c:v>
                </c:pt>
                <c:pt idx="2">
                  <c:v>51.942855272826804</c:v>
                </c:pt>
                <c:pt idx="3">
                  <c:v>46.890925805271188</c:v>
                </c:pt>
                <c:pt idx="4">
                  <c:v>1.2197697907648552E-2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4A-4B4D-A202-D3EBA991E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4857472"/>
        <c:axId val="2082698911"/>
      </c:barChart>
      <c:catAx>
        <c:axId val="100485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698911"/>
        <c:crosses val="autoZero"/>
        <c:auto val="1"/>
        <c:lblAlgn val="ctr"/>
        <c:lblOffset val="100"/>
        <c:noMultiLvlLbl val="0"/>
      </c:catAx>
      <c:valAx>
        <c:axId val="2082698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485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2015</a:t>
            </a:r>
          </a:p>
        </c:rich>
      </c:tx>
      <c:layout>
        <c:manualLayout>
          <c:xMode val="edge"/>
          <c:yMode val="edge"/>
          <c:x val="0.61576433121019103"/>
          <c:y val="5.89496248660235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'2015'!$C$1</c:f>
              <c:strCache>
                <c:ptCount val="1"/>
                <c:pt idx="0">
                  <c:v>LST_15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7184842971159"/>
                  <c:y val="-0.2515914848319510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900" b="0" i="0" u="none" strike="noStrike" baseline="0" dirty="0">
                        <a:effectLst/>
                      </a:rPr>
                      <a:t>y = -6.8163x + 30.349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R² = 0.2967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'2015'!$B$2:$B$1206</c:f>
              <c:numCache>
                <c:formatCode>General</c:formatCode>
                <c:ptCount val="1205"/>
                <c:pt idx="0">
                  <c:v>0.24384081363678001</c:v>
                </c:pt>
                <c:pt idx="1">
                  <c:v>0.18184967339038799</c:v>
                </c:pt>
                <c:pt idx="2">
                  <c:v>0.16559028625488301</c:v>
                </c:pt>
                <c:pt idx="3">
                  <c:v>0.293020039796829</c:v>
                </c:pt>
                <c:pt idx="4">
                  <c:v>0.238401144742966</c:v>
                </c:pt>
                <c:pt idx="5">
                  <c:v>0.52264559268951405</c:v>
                </c:pt>
                <c:pt idx="6">
                  <c:v>0.654416143894196</c:v>
                </c:pt>
                <c:pt idx="7">
                  <c:v>0.648859202861786</c:v>
                </c:pt>
                <c:pt idx="8">
                  <c:v>0.20319269597530401</c:v>
                </c:pt>
                <c:pt idx="9">
                  <c:v>0.423688143491745</c:v>
                </c:pt>
                <c:pt idx="10">
                  <c:v>0.18544395267963401</c:v>
                </c:pt>
                <c:pt idx="11">
                  <c:v>0.17724458873271901</c:v>
                </c:pt>
                <c:pt idx="12">
                  <c:v>0.25673758983612099</c:v>
                </c:pt>
                <c:pt idx="13">
                  <c:v>0.16231997311115301</c:v>
                </c:pt>
                <c:pt idx="14">
                  <c:v>0.61457723379135099</c:v>
                </c:pt>
                <c:pt idx="15">
                  <c:v>0.292469352483749</c:v>
                </c:pt>
                <c:pt idx="16">
                  <c:v>0.19098228216171301</c:v>
                </c:pt>
                <c:pt idx="17">
                  <c:v>0.172991067171097</c:v>
                </c:pt>
                <c:pt idx="18">
                  <c:v>0.32243296504020702</c:v>
                </c:pt>
                <c:pt idx="19">
                  <c:v>0.28344371914863598</c:v>
                </c:pt>
                <c:pt idx="20">
                  <c:v>0.19485791027545901</c:v>
                </c:pt>
                <c:pt idx="21">
                  <c:v>0.74117648601532005</c:v>
                </c:pt>
                <c:pt idx="22">
                  <c:v>0.80044525861740101</c:v>
                </c:pt>
                <c:pt idx="23">
                  <c:v>0.77374029159545898</c:v>
                </c:pt>
                <c:pt idx="24">
                  <c:v>0.37818822264671298</c:v>
                </c:pt>
                <c:pt idx="25">
                  <c:v>0.55385917425155595</c:v>
                </c:pt>
                <c:pt idx="26">
                  <c:v>4.0925268083811001E-2</c:v>
                </c:pt>
                <c:pt idx="27">
                  <c:v>0.69050800800323497</c:v>
                </c:pt>
                <c:pt idx="28">
                  <c:v>0.65250170230865501</c:v>
                </c:pt>
                <c:pt idx="29">
                  <c:v>0.43013226985931402</c:v>
                </c:pt>
                <c:pt idx="30">
                  <c:v>0.270603507757187</c:v>
                </c:pt>
                <c:pt idx="31">
                  <c:v>0.16879104077816001</c:v>
                </c:pt>
                <c:pt idx="32">
                  <c:v>0.13201743364334101</c:v>
                </c:pt>
                <c:pt idx="33">
                  <c:v>0.57720696926116899</c:v>
                </c:pt>
                <c:pt idx="34">
                  <c:v>0.22895994782447801</c:v>
                </c:pt>
                <c:pt idx="35">
                  <c:v>0.18690522015094799</c:v>
                </c:pt>
                <c:pt idx="36">
                  <c:v>0.74592274427413896</c:v>
                </c:pt>
                <c:pt idx="37">
                  <c:v>0.1309724599123</c:v>
                </c:pt>
                <c:pt idx="38">
                  <c:v>0.130757346749306</c:v>
                </c:pt>
                <c:pt idx="39">
                  <c:v>0.144344016909599</c:v>
                </c:pt>
                <c:pt idx="40">
                  <c:v>0.196819081902504</c:v>
                </c:pt>
                <c:pt idx="41">
                  <c:v>0.18916074931621599</c:v>
                </c:pt>
                <c:pt idx="42">
                  <c:v>0.21868729591369601</c:v>
                </c:pt>
                <c:pt idx="43">
                  <c:v>0.220730796456337</c:v>
                </c:pt>
                <c:pt idx="44">
                  <c:v>0.295064747333527</c:v>
                </c:pt>
                <c:pt idx="45">
                  <c:v>0.482322126626968</c:v>
                </c:pt>
                <c:pt idx="46">
                  <c:v>0.35103866457939098</c:v>
                </c:pt>
                <c:pt idx="47">
                  <c:v>0.69954556226730302</c:v>
                </c:pt>
                <c:pt idx="48">
                  <c:v>0.313344806432724</c:v>
                </c:pt>
                <c:pt idx="49">
                  <c:v>0.30816960334777799</c:v>
                </c:pt>
                <c:pt idx="50">
                  <c:v>0.192257389426231</c:v>
                </c:pt>
                <c:pt idx="51">
                  <c:v>0.54493927955627397</c:v>
                </c:pt>
                <c:pt idx="52">
                  <c:v>0.58137685060501099</c:v>
                </c:pt>
                <c:pt idx="53">
                  <c:v>0.60137027502059903</c:v>
                </c:pt>
                <c:pt idx="54">
                  <c:v>0.50318950414657604</c:v>
                </c:pt>
                <c:pt idx="55">
                  <c:v>0.112375535070896</c:v>
                </c:pt>
                <c:pt idx="56">
                  <c:v>0.20531757175922399</c:v>
                </c:pt>
                <c:pt idx="57">
                  <c:v>0.17258700728416401</c:v>
                </c:pt>
                <c:pt idx="58">
                  <c:v>0.198928847908974</c:v>
                </c:pt>
                <c:pt idx="59">
                  <c:v>0.134020611643791</c:v>
                </c:pt>
                <c:pt idx="60">
                  <c:v>0.49170047044754001</c:v>
                </c:pt>
                <c:pt idx="61">
                  <c:v>0.39957866072654702</c:v>
                </c:pt>
                <c:pt idx="62">
                  <c:v>0.15789473056793199</c:v>
                </c:pt>
                <c:pt idx="63">
                  <c:v>0.13655382394790599</c:v>
                </c:pt>
                <c:pt idx="64">
                  <c:v>0.118672199547291</c:v>
                </c:pt>
                <c:pt idx="65">
                  <c:v>0.156962886452675</c:v>
                </c:pt>
                <c:pt idx="66">
                  <c:v>0.18256628513336201</c:v>
                </c:pt>
                <c:pt idx="67">
                  <c:v>0.143959626555443</c:v>
                </c:pt>
                <c:pt idx="68">
                  <c:v>0.33517545461654702</c:v>
                </c:pt>
                <c:pt idx="69">
                  <c:v>0.175380945205688</c:v>
                </c:pt>
                <c:pt idx="70">
                  <c:v>8.8669946417210006E-3</c:v>
                </c:pt>
                <c:pt idx="71">
                  <c:v>0.35546875</c:v>
                </c:pt>
                <c:pt idx="72">
                  <c:v>0.359046280384064</c:v>
                </c:pt>
                <c:pt idx="73">
                  <c:v>0.24461169540882099</c:v>
                </c:pt>
                <c:pt idx="74">
                  <c:v>0.208653569221497</c:v>
                </c:pt>
                <c:pt idx="75">
                  <c:v>0.16209742426872301</c:v>
                </c:pt>
                <c:pt idx="76">
                  <c:v>0.49910736083984403</c:v>
                </c:pt>
                <c:pt idx="77">
                  <c:v>0.63927429914474498</c:v>
                </c:pt>
                <c:pt idx="78">
                  <c:v>0.55831116437911998</c:v>
                </c:pt>
                <c:pt idx="79">
                  <c:v>0.41749504208564803</c:v>
                </c:pt>
                <c:pt idx="80">
                  <c:v>0.28595042228698703</c:v>
                </c:pt>
                <c:pt idx="81">
                  <c:v>0.61469650268554699</c:v>
                </c:pt>
                <c:pt idx="82">
                  <c:v>0.15127272903919201</c:v>
                </c:pt>
                <c:pt idx="83">
                  <c:v>0.20520673692226399</c:v>
                </c:pt>
                <c:pt idx="84">
                  <c:v>0.17525035142898601</c:v>
                </c:pt>
                <c:pt idx="85">
                  <c:v>0.25368618965148898</c:v>
                </c:pt>
                <c:pt idx="86">
                  <c:v>0.228503808379173</c:v>
                </c:pt>
                <c:pt idx="87">
                  <c:v>0.39536595344543501</c:v>
                </c:pt>
                <c:pt idx="88">
                  <c:v>0.165024623274803</c:v>
                </c:pt>
                <c:pt idx="89">
                  <c:v>0.24933786690235099</c:v>
                </c:pt>
                <c:pt idx="90">
                  <c:v>0.18821489810943601</c:v>
                </c:pt>
                <c:pt idx="91">
                  <c:v>0.38929694890976002</c:v>
                </c:pt>
                <c:pt idx="92">
                  <c:v>0.239804238080978</c:v>
                </c:pt>
                <c:pt idx="93">
                  <c:v>0.168231040239334</c:v>
                </c:pt>
                <c:pt idx="94">
                  <c:v>0.17373663187027</c:v>
                </c:pt>
                <c:pt idx="95">
                  <c:v>0.126749902963638</c:v>
                </c:pt>
                <c:pt idx="96">
                  <c:v>0.13490960001945501</c:v>
                </c:pt>
                <c:pt idx="97">
                  <c:v>0.136729225516319</c:v>
                </c:pt>
                <c:pt idx="98">
                  <c:v>9.3345656991004999E-2</c:v>
                </c:pt>
                <c:pt idx="99">
                  <c:v>0.28661456704139698</c:v>
                </c:pt>
                <c:pt idx="100">
                  <c:v>0.121338911354542</c:v>
                </c:pt>
                <c:pt idx="101">
                  <c:v>0.19293740391731301</c:v>
                </c:pt>
                <c:pt idx="102">
                  <c:v>0.28618857264518699</c:v>
                </c:pt>
                <c:pt idx="103">
                  <c:v>0.66837716102600098</c:v>
                </c:pt>
                <c:pt idx="104">
                  <c:v>0.50620824098587003</c:v>
                </c:pt>
                <c:pt idx="105">
                  <c:v>0.46973130106925998</c:v>
                </c:pt>
                <c:pt idx="106">
                  <c:v>0.29068988561630199</c:v>
                </c:pt>
                <c:pt idx="107">
                  <c:v>0.128754362463951</c:v>
                </c:pt>
                <c:pt idx="108">
                  <c:v>0.12741312384605399</c:v>
                </c:pt>
                <c:pt idx="109">
                  <c:v>0.46463742852210999</c:v>
                </c:pt>
                <c:pt idx="110">
                  <c:v>0.26931232213973999</c:v>
                </c:pt>
                <c:pt idx="111">
                  <c:v>0.30695772171020502</c:v>
                </c:pt>
                <c:pt idx="112">
                  <c:v>0.32862189412116999</c:v>
                </c:pt>
                <c:pt idx="113">
                  <c:v>0.42534503340721103</c:v>
                </c:pt>
                <c:pt idx="114">
                  <c:v>0.391906678676605</c:v>
                </c:pt>
                <c:pt idx="115">
                  <c:v>0.57887786626815796</c:v>
                </c:pt>
                <c:pt idx="116">
                  <c:v>0.197389885783195</c:v>
                </c:pt>
                <c:pt idx="117">
                  <c:v>0.190673187375069</c:v>
                </c:pt>
                <c:pt idx="118">
                  <c:v>0.199631452560425</c:v>
                </c:pt>
                <c:pt idx="119">
                  <c:v>0.17852349579334301</c:v>
                </c:pt>
                <c:pt idx="120">
                  <c:v>0.251374691724777</c:v>
                </c:pt>
                <c:pt idx="121">
                  <c:v>0.251151263713837</c:v>
                </c:pt>
                <c:pt idx="122">
                  <c:v>0.18153846263885501</c:v>
                </c:pt>
                <c:pt idx="123">
                  <c:v>0.26449134945869401</c:v>
                </c:pt>
                <c:pt idx="124">
                  <c:v>0.250419050455093</c:v>
                </c:pt>
                <c:pt idx="125">
                  <c:v>0.132602944970131</c:v>
                </c:pt>
                <c:pt idx="126">
                  <c:v>0.14773869514465299</c:v>
                </c:pt>
                <c:pt idx="127">
                  <c:v>0.202339187264442</c:v>
                </c:pt>
                <c:pt idx="128">
                  <c:v>0.12866817414760601</c:v>
                </c:pt>
                <c:pt idx="129">
                  <c:v>0.26120629906654402</c:v>
                </c:pt>
                <c:pt idx="130">
                  <c:v>0.132218837738037</c:v>
                </c:pt>
                <c:pt idx="131">
                  <c:v>0.177179589867592</c:v>
                </c:pt>
                <c:pt idx="132">
                  <c:v>0.48556998372077897</c:v>
                </c:pt>
                <c:pt idx="133">
                  <c:v>0.14535768330097201</c:v>
                </c:pt>
                <c:pt idx="134">
                  <c:v>0.179795131087303</c:v>
                </c:pt>
                <c:pt idx="135">
                  <c:v>0.132956683635712</c:v>
                </c:pt>
                <c:pt idx="136">
                  <c:v>0.147079527378082</c:v>
                </c:pt>
                <c:pt idx="137">
                  <c:v>0.188124805688858</c:v>
                </c:pt>
                <c:pt idx="138">
                  <c:v>0.18649789690971399</c:v>
                </c:pt>
                <c:pt idx="139">
                  <c:v>0.20988725125789601</c:v>
                </c:pt>
                <c:pt idx="140">
                  <c:v>0.30525436997413602</c:v>
                </c:pt>
                <c:pt idx="141">
                  <c:v>0.27024722099304199</c:v>
                </c:pt>
                <c:pt idx="142">
                  <c:v>0.201422855257988</c:v>
                </c:pt>
                <c:pt idx="143">
                  <c:v>0.30983182787895203</c:v>
                </c:pt>
                <c:pt idx="144">
                  <c:v>0.358710557222366</c:v>
                </c:pt>
                <c:pt idx="145">
                  <c:v>0.28091105818748502</c:v>
                </c:pt>
                <c:pt idx="146">
                  <c:v>0.41592395305633501</c:v>
                </c:pt>
                <c:pt idx="147">
                  <c:v>0.17160059511661499</c:v>
                </c:pt>
                <c:pt idx="148">
                  <c:v>0.21335023641586301</c:v>
                </c:pt>
                <c:pt idx="149">
                  <c:v>0.281102895736694</c:v>
                </c:pt>
                <c:pt idx="150">
                  <c:v>0.29722759127616899</c:v>
                </c:pt>
                <c:pt idx="151">
                  <c:v>0.48761367797851601</c:v>
                </c:pt>
                <c:pt idx="152">
                  <c:v>0.54480284452438399</c:v>
                </c:pt>
                <c:pt idx="153">
                  <c:v>0.36076474189758301</c:v>
                </c:pt>
                <c:pt idx="154">
                  <c:v>0.25530242919921903</c:v>
                </c:pt>
                <c:pt idx="155">
                  <c:v>0.140821173787117</c:v>
                </c:pt>
                <c:pt idx="156">
                  <c:v>0.40840220451355003</c:v>
                </c:pt>
                <c:pt idx="157">
                  <c:v>0.31822863221168501</c:v>
                </c:pt>
                <c:pt idx="158">
                  <c:v>0.22374145686626401</c:v>
                </c:pt>
                <c:pt idx="159">
                  <c:v>0.14685314893722501</c:v>
                </c:pt>
                <c:pt idx="160">
                  <c:v>0.16845612227916701</c:v>
                </c:pt>
                <c:pt idx="161">
                  <c:v>0.188055455684662</c:v>
                </c:pt>
                <c:pt idx="162">
                  <c:v>0.247917994856834</c:v>
                </c:pt>
                <c:pt idx="163">
                  <c:v>0.16696980595588701</c:v>
                </c:pt>
                <c:pt idx="164">
                  <c:v>0.17511177062988301</c:v>
                </c:pt>
                <c:pt idx="165">
                  <c:v>0.142200082540512</c:v>
                </c:pt>
                <c:pt idx="166">
                  <c:v>0.22617681324482</c:v>
                </c:pt>
                <c:pt idx="167">
                  <c:v>0.14474992454051999</c:v>
                </c:pt>
                <c:pt idx="168">
                  <c:v>0.147364646196365</c:v>
                </c:pt>
                <c:pt idx="169">
                  <c:v>0.216543108224869</c:v>
                </c:pt>
                <c:pt idx="170">
                  <c:v>0.16066282987594599</c:v>
                </c:pt>
                <c:pt idx="171">
                  <c:v>0.59207922220230103</c:v>
                </c:pt>
                <c:pt idx="172">
                  <c:v>0.25634726881980902</c:v>
                </c:pt>
                <c:pt idx="173">
                  <c:v>0.220412597060204</c:v>
                </c:pt>
                <c:pt idx="174">
                  <c:v>0.18968023359775499</c:v>
                </c:pt>
                <c:pt idx="175">
                  <c:v>0.210015654563904</c:v>
                </c:pt>
                <c:pt idx="176">
                  <c:v>0.16519738733768499</c:v>
                </c:pt>
                <c:pt idx="177">
                  <c:v>0.21423047780990601</c:v>
                </c:pt>
                <c:pt idx="178">
                  <c:v>0.12706270813942</c:v>
                </c:pt>
                <c:pt idx="179">
                  <c:v>0.161764711141586</c:v>
                </c:pt>
                <c:pt idx="180">
                  <c:v>0.21483376622200001</c:v>
                </c:pt>
                <c:pt idx="181">
                  <c:v>0.19851577281951899</c:v>
                </c:pt>
                <c:pt idx="182">
                  <c:v>0.17195075750350999</c:v>
                </c:pt>
                <c:pt idx="183">
                  <c:v>0.21043910086154899</c:v>
                </c:pt>
                <c:pt idx="184">
                  <c:v>0.19484241306781799</c:v>
                </c:pt>
                <c:pt idx="185">
                  <c:v>0.29402813315391502</c:v>
                </c:pt>
                <c:pt idx="186">
                  <c:v>0.58570384979248002</c:v>
                </c:pt>
                <c:pt idx="187">
                  <c:v>0.390690207481384</c:v>
                </c:pt>
                <c:pt idx="188">
                  <c:v>0.16945746541023299</c:v>
                </c:pt>
                <c:pt idx="189">
                  <c:v>0.22231204807758301</c:v>
                </c:pt>
                <c:pt idx="190">
                  <c:v>0.34878891706466703</c:v>
                </c:pt>
                <c:pt idx="191">
                  <c:v>0.143583223223686</c:v>
                </c:pt>
                <c:pt idx="192">
                  <c:v>0.25921139121055597</c:v>
                </c:pt>
                <c:pt idx="193">
                  <c:v>0.402327001094818</c:v>
                </c:pt>
                <c:pt idx="194">
                  <c:v>0.35512629151344299</c:v>
                </c:pt>
                <c:pt idx="195">
                  <c:v>0.47203791141509999</c:v>
                </c:pt>
                <c:pt idx="196">
                  <c:v>0.202150538563728</c:v>
                </c:pt>
                <c:pt idx="197">
                  <c:v>0.31523475050926197</c:v>
                </c:pt>
                <c:pt idx="198">
                  <c:v>0.282515078783035</c:v>
                </c:pt>
                <c:pt idx="199">
                  <c:v>0.31247940659522999</c:v>
                </c:pt>
                <c:pt idx="200">
                  <c:v>0.18322296440601299</c:v>
                </c:pt>
                <c:pt idx="201">
                  <c:v>0.214513555169106</c:v>
                </c:pt>
                <c:pt idx="202">
                  <c:v>0.13589645922183999</c:v>
                </c:pt>
                <c:pt idx="203">
                  <c:v>0.193866372108459</c:v>
                </c:pt>
                <c:pt idx="204">
                  <c:v>0.191895112395287</c:v>
                </c:pt>
                <c:pt idx="205">
                  <c:v>0.13153724372386899</c:v>
                </c:pt>
                <c:pt idx="206">
                  <c:v>0.197483390569687</c:v>
                </c:pt>
                <c:pt idx="207">
                  <c:v>0.193357929587364</c:v>
                </c:pt>
                <c:pt idx="208">
                  <c:v>0.12407045066356701</c:v>
                </c:pt>
                <c:pt idx="209">
                  <c:v>0.17100493609905201</c:v>
                </c:pt>
                <c:pt idx="210">
                  <c:v>0.14024041593074801</c:v>
                </c:pt>
                <c:pt idx="211">
                  <c:v>0.178735107183456</c:v>
                </c:pt>
                <c:pt idx="212">
                  <c:v>0.56814581155777</c:v>
                </c:pt>
                <c:pt idx="213">
                  <c:v>0.57308012247085605</c:v>
                </c:pt>
                <c:pt idx="214">
                  <c:v>0.13125926256179801</c:v>
                </c:pt>
                <c:pt idx="215">
                  <c:v>0.35028824210166898</c:v>
                </c:pt>
                <c:pt idx="216">
                  <c:v>0.38670283555984503</c:v>
                </c:pt>
                <c:pt idx="217">
                  <c:v>0.20150658488273601</c:v>
                </c:pt>
                <c:pt idx="218">
                  <c:v>0.187461197376251</c:v>
                </c:pt>
                <c:pt idx="219">
                  <c:v>0.144377917051315</c:v>
                </c:pt>
                <c:pt idx="220">
                  <c:v>0.50726509094238303</c:v>
                </c:pt>
                <c:pt idx="221">
                  <c:v>0.195284873247147</c:v>
                </c:pt>
                <c:pt idx="222">
                  <c:v>0.18466898798942599</c:v>
                </c:pt>
                <c:pt idx="223">
                  <c:v>0.30849754810333302</c:v>
                </c:pt>
                <c:pt idx="224">
                  <c:v>0.176604628562927</c:v>
                </c:pt>
                <c:pt idx="225">
                  <c:v>0.20296643674373599</c:v>
                </c:pt>
                <c:pt idx="226">
                  <c:v>0.28985506296157798</c:v>
                </c:pt>
                <c:pt idx="227">
                  <c:v>0.25574111938476601</c:v>
                </c:pt>
                <c:pt idx="228">
                  <c:v>0.43161511421203602</c:v>
                </c:pt>
                <c:pt idx="229">
                  <c:v>0.41301625967025801</c:v>
                </c:pt>
                <c:pt idx="230">
                  <c:v>0.41287553310394298</c:v>
                </c:pt>
                <c:pt idx="231">
                  <c:v>0.184824898838997</c:v>
                </c:pt>
                <c:pt idx="232">
                  <c:v>0.35197368264198298</c:v>
                </c:pt>
                <c:pt idx="233">
                  <c:v>0.37124022841453602</c:v>
                </c:pt>
                <c:pt idx="234">
                  <c:v>-3.0487803742289999E-3</c:v>
                </c:pt>
                <c:pt idx="235">
                  <c:v>0.38847857713699302</c:v>
                </c:pt>
                <c:pt idx="236">
                  <c:v>0.437341779470444</c:v>
                </c:pt>
                <c:pt idx="237">
                  <c:v>0.29277813434600802</c:v>
                </c:pt>
                <c:pt idx="238">
                  <c:v>0.149430736899376</c:v>
                </c:pt>
                <c:pt idx="239">
                  <c:v>0.23666813969612099</c:v>
                </c:pt>
                <c:pt idx="240">
                  <c:v>0.44483986496925398</c:v>
                </c:pt>
                <c:pt idx="241">
                  <c:v>0.348450988531113</c:v>
                </c:pt>
                <c:pt idx="242">
                  <c:v>0.25079590082168601</c:v>
                </c:pt>
                <c:pt idx="243">
                  <c:v>0.16054564714431799</c:v>
                </c:pt>
                <c:pt idx="244">
                  <c:v>0.17578125</c:v>
                </c:pt>
                <c:pt idx="245">
                  <c:v>0.15318197011947601</c:v>
                </c:pt>
                <c:pt idx="246">
                  <c:v>0.15626077353954301</c:v>
                </c:pt>
                <c:pt idx="247">
                  <c:v>0.14253005385398901</c:v>
                </c:pt>
                <c:pt idx="248">
                  <c:v>0.17424826323986101</c:v>
                </c:pt>
                <c:pt idx="249">
                  <c:v>0.31379446387290999</c:v>
                </c:pt>
                <c:pt idx="250">
                  <c:v>0.15006099641323101</c:v>
                </c:pt>
                <c:pt idx="251">
                  <c:v>0.13304093480110199</c:v>
                </c:pt>
                <c:pt idx="252">
                  <c:v>0.215502560138702</c:v>
                </c:pt>
                <c:pt idx="253">
                  <c:v>0.37135365605354298</c:v>
                </c:pt>
                <c:pt idx="254">
                  <c:v>0.341902315616608</c:v>
                </c:pt>
                <c:pt idx="255">
                  <c:v>0.60316938161849998</c:v>
                </c:pt>
                <c:pt idx="256">
                  <c:v>0.41398712992668202</c:v>
                </c:pt>
                <c:pt idx="257">
                  <c:v>0.40746754407882702</c:v>
                </c:pt>
                <c:pt idx="258">
                  <c:v>0.32461160421371499</c:v>
                </c:pt>
                <c:pt idx="259">
                  <c:v>0.49013417959213301</c:v>
                </c:pt>
                <c:pt idx="260">
                  <c:v>0.23332181572914101</c:v>
                </c:pt>
                <c:pt idx="261">
                  <c:v>0.30097088217735302</c:v>
                </c:pt>
                <c:pt idx="262">
                  <c:v>0.37331536412239102</c:v>
                </c:pt>
                <c:pt idx="263">
                  <c:v>0.283913254737854</c:v>
                </c:pt>
                <c:pt idx="264">
                  <c:v>0.16287600994110099</c:v>
                </c:pt>
                <c:pt idx="265">
                  <c:v>0.20770712196826899</c:v>
                </c:pt>
                <c:pt idx="266">
                  <c:v>0.14994426071643799</c:v>
                </c:pt>
                <c:pt idx="267">
                  <c:v>0.151631474494934</c:v>
                </c:pt>
                <c:pt idx="268">
                  <c:v>0.26234132051467901</c:v>
                </c:pt>
                <c:pt idx="269">
                  <c:v>0.61935108900070202</c:v>
                </c:pt>
                <c:pt idx="270">
                  <c:v>0.35179033875465399</c:v>
                </c:pt>
                <c:pt idx="271">
                  <c:v>0.36427566409111001</c:v>
                </c:pt>
                <c:pt idx="272">
                  <c:v>0.32738307118415799</c:v>
                </c:pt>
                <c:pt idx="273">
                  <c:v>0.300699293613434</c:v>
                </c:pt>
                <c:pt idx="274">
                  <c:v>0.19882179796695701</c:v>
                </c:pt>
                <c:pt idx="275">
                  <c:v>0.324009329080582</c:v>
                </c:pt>
                <c:pt idx="276">
                  <c:v>0.15823605656623799</c:v>
                </c:pt>
                <c:pt idx="277">
                  <c:v>0.397250086069107</c:v>
                </c:pt>
                <c:pt idx="278">
                  <c:v>0.30607965588569602</c:v>
                </c:pt>
                <c:pt idx="279">
                  <c:v>0.36030828952789301</c:v>
                </c:pt>
                <c:pt idx="280">
                  <c:v>0.37598943710327098</c:v>
                </c:pt>
                <c:pt idx="281">
                  <c:v>0.60391658544540405</c:v>
                </c:pt>
                <c:pt idx="282">
                  <c:v>0.41248184442520103</c:v>
                </c:pt>
                <c:pt idx="283">
                  <c:v>0.33755031228065502</c:v>
                </c:pt>
                <c:pt idx="284">
                  <c:v>0.38493975996971103</c:v>
                </c:pt>
                <c:pt idx="285">
                  <c:v>0.53226882219314597</c:v>
                </c:pt>
                <c:pt idx="286">
                  <c:v>0.34205093979835499</c:v>
                </c:pt>
                <c:pt idx="287">
                  <c:v>0.33132347464561501</c:v>
                </c:pt>
                <c:pt idx="288">
                  <c:v>0.22632226347923301</c:v>
                </c:pt>
                <c:pt idx="289">
                  <c:v>0.238896369934082</c:v>
                </c:pt>
                <c:pt idx="290">
                  <c:v>0.37383922934532199</c:v>
                </c:pt>
                <c:pt idx="291">
                  <c:v>0.134961947798729</c:v>
                </c:pt>
                <c:pt idx="292">
                  <c:v>0.24964028596878099</c:v>
                </c:pt>
                <c:pt idx="293">
                  <c:v>0.358255445957184</c:v>
                </c:pt>
                <c:pt idx="294">
                  <c:v>0.161680668592453</c:v>
                </c:pt>
                <c:pt idx="295">
                  <c:v>0.41270369291305498</c:v>
                </c:pt>
                <c:pt idx="296">
                  <c:v>0.31515386700630199</c:v>
                </c:pt>
                <c:pt idx="297">
                  <c:v>0.5</c:v>
                </c:pt>
                <c:pt idx="298">
                  <c:v>0.55063766241073597</c:v>
                </c:pt>
                <c:pt idx="299">
                  <c:v>0.36200717091560403</c:v>
                </c:pt>
                <c:pt idx="300">
                  <c:v>0.35593220591545099</c:v>
                </c:pt>
                <c:pt idx="301">
                  <c:v>0.13953489065170299</c:v>
                </c:pt>
                <c:pt idx="302">
                  <c:v>0.14266304671764399</c:v>
                </c:pt>
                <c:pt idx="303">
                  <c:v>0.20839580893516499</c:v>
                </c:pt>
                <c:pt idx="304">
                  <c:v>0.23345725238323201</c:v>
                </c:pt>
                <c:pt idx="305">
                  <c:v>0.38539740443229697</c:v>
                </c:pt>
                <c:pt idx="306">
                  <c:v>0.353658527135849</c:v>
                </c:pt>
                <c:pt idx="307">
                  <c:v>0.17416189610958099</c:v>
                </c:pt>
                <c:pt idx="308">
                  <c:v>0.14285714924335499</c:v>
                </c:pt>
                <c:pt idx="309">
                  <c:v>0.114619083702564</c:v>
                </c:pt>
                <c:pt idx="310">
                  <c:v>0.134020611643791</c:v>
                </c:pt>
                <c:pt idx="311">
                  <c:v>0.14498510956764199</c:v>
                </c:pt>
                <c:pt idx="312">
                  <c:v>0.20448549091815901</c:v>
                </c:pt>
                <c:pt idx="313">
                  <c:v>0.30577281117439298</c:v>
                </c:pt>
                <c:pt idx="314">
                  <c:v>0.44810995459556602</c:v>
                </c:pt>
                <c:pt idx="315">
                  <c:v>0.13970588147640201</c:v>
                </c:pt>
                <c:pt idx="316">
                  <c:v>0.168933421373367</c:v>
                </c:pt>
                <c:pt idx="317">
                  <c:v>0.14035087823867801</c:v>
                </c:pt>
                <c:pt idx="318">
                  <c:v>0.25897681713104198</c:v>
                </c:pt>
                <c:pt idx="319">
                  <c:v>0.28096994757652299</c:v>
                </c:pt>
                <c:pt idx="320">
                  <c:v>0.34540751576423601</c:v>
                </c:pt>
                <c:pt idx="321">
                  <c:v>0.125214412808418</c:v>
                </c:pt>
                <c:pt idx="322">
                  <c:v>0.490636706352234</c:v>
                </c:pt>
                <c:pt idx="323">
                  <c:v>0.20342992246151001</c:v>
                </c:pt>
                <c:pt idx="324">
                  <c:v>0.45663532614707902</c:v>
                </c:pt>
                <c:pt idx="325">
                  <c:v>0.286960989236832</c:v>
                </c:pt>
                <c:pt idx="326">
                  <c:v>0.23951286077499401</c:v>
                </c:pt>
                <c:pt idx="327">
                  <c:v>0.40801188349723799</c:v>
                </c:pt>
                <c:pt idx="328">
                  <c:v>0.23790206015109999</c:v>
                </c:pt>
                <c:pt idx="329">
                  <c:v>0.19756501913070701</c:v>
                </c:pt>
                <c:pt idx="330">
                  <c:v>0.60622316598892201</c:v>
                </c:pt>
                <c:pt idx="331">
                  <c:v>0.14285714924335499</c:v>
                </c:pt>
                <c:pt idx="332">
                  <c:v>0.41885492205619801</c:v>
                </c:pt>
                <c:pt idx="333">
                  <c:v>0.24122807383537301</c:v>
                </c:pt>
                <c:pt idx="334">
                  <c:v>0.15030346810817699</c:v>
                </c:pt>
                <c:pt idx="335">
                  <c:v>0.183098584413528</c:v>
                </c:pt>
                <c:pt idx="336">
                  <c:v>0.300337463617325</c:v>
                </c:pt>
                <c:pt idx="337">
                  <c:v>0.40078073740005499</c:v>
                </c:pt>
                <c:pt idx="338">
                  <c:v>0.355915307998657</c:v>
                </c:pt>
                <c:pt idx="339">
                  <c:v>0.32173362374305697</c:v>
                </c:pt>
                <c:pt idx="340">
                  <c:v>0.27395933866500899</c:v>
                </c:pt>
                <c:pt idx="341">
                  <c:v>0.22391559183597601</c:v>
                </c:pt>
                <c:pt idx="342">
                  <c:v>0.19071644544601399</c:v>
                </c:pt>
                <c:pt idx="343">
                  <c:v>0.180513590574265</c:v>
                </c:pt>
                <c:pt idx="344">
                  <c:v>0.115686275064945</c:v>
                </c:pt>
                <c:pt idx="345">
                  <c:v>0.17050690948963201</c:v>
                </c:pt>
                <c:pt idx="346">
                  <c:v>0.39238095283508301</c:v>
                </c:pt>
                <c:pt idx="347">
                  <c:v>0.17796927690506001</c:v>
                </c:pt>
                <c:pt idx="348">
                  <c:v>0.40735349059104897</c:v>
                </c:pt>
                <c:pt idx="349">
                  <c:v>0.28251865506172202</c:v>
                </c:pt>
                <c:pt idx="350">
                  <c:v>0.31293570995330799</c:v>
                </c:pt>
                <c:pt idx="351">
                  <c:v>0.129615679383278</c:v>
                </c:pt>
                <c:pt idx="352">
                  <c:v>9.8796941339969996E-2</c:v>
                </c:pt>
                <c:pt idx="353">
                  <c:v>0.26749557256698597</c:v>
                </c:pt>
                <c:pt idx="354">
                  <c:v>0.60022336244583097</c:v>
                </c:pt>
                <c:pt idx="355">
                  <c:v>0.162103742361069</c:v>
                </c:pt>
                <c:pt idx="356">
                  <c:v>0.16233310103416401</c:v>
                </c:pt>
                <c:pt idx="357">
                  <c:v>0.14206513762474099</c:v>
                </c:pt>
                <c:pt idx="358">
                  <c:v>0.14101646840572399</c:v>
                </c:pt>
                <c:pt idx="359">
                  <c:v>0.25806450843811002</c:v>
                </c:pt>
                <c:pt idx="360">
                  <c:v>0.29924616217613198</c:v>
                </c:pt>
                <c:pt idx="361">
                  <c:v>0.31494253873825101</c:v>
                </c:pt>
                <c:pt idx="362">
                  <c:v>0.216007485985756</c:v>
                </c:pt>
                <c:pt idx="363">
                  <c:v>0.45408895611763</c:v>
                </c:pt>
                <c:pt idx="364">
                  <c:v>0.43820226192474399</c:v>
                </c:pt>
                <c:pt idx="365">
                  <c:v>0.46230638027191201</c:v>
                </c:pt>
                <c:pt idx="366">
                  <c:v>0.41790571808815002</c:v>
                </c:pt>
                <c:pt idx="367">
                  <c:v>0.25331422686576799</c:v>
                </c:pt>
                <c:pt idx="368">
                  <c:v>0.28510028123855602</c:v>
                </c:pt>
                <c:pt idx="369">
                  <c:v>8.2116790115833005E-2</c:v>
                </c:pt>
                <c:pt idx="370">
                  <c:v>0.26212888956069902</c:v>
                </c:pt>
                <c:pt idx="371">
                  <c:v>0.16886459290981301</c:v>
                </c:pt>
                <c:pt idx="372">
                  <c:v>0.17502491176128401</c:v>
                </c:pt>
                <c:pt idx="373">
                  <c:v>0.167625308036804</c:v>
                </c:pt>
                <c:pt idx="374">
                  <c:v>0.36212775111198398</c:v>
                </c:pt>
                <c:pt idx="375">
                  <c:v>0.19098633527755701</c:v>
                </c:pt>
                <c:pt idx="376">
                  <c:v>0.33877551555633501</c:v>
                </c:pt>
                <c:pt idx="377">
                  <c:v>0.29905483126640298</c:v>
                </c:pt>
                <c:pt idx="378">
                  <c:v>0.55652809143066395</c:v>
                </c:pt>
                <c:pt idx="379">
                  <c:v>0.34500595927238498</c:v>
                </c:pt>
                <c:pt idx="380">
                  <c:v>0.28733828663826</c:v>
                </c:pt>
                <c:pt idx="381">
                  <c:v>0.68304586410522505</c:v>
                </c:pt>
                <c:pt idx="382">
                  <c:v>0.16605971753597301</c:v>
                </c:pt>
                <c:pt idx="383">
                  <c:v>0.26554936170577997</c:v>
                </c:pt>
                <c:pt idx="384">
                  <c:v>0.287314772605896</c:v>
                </c:pt>
                <c:pt idx="385">
                  <c:v>9.5195733010769001E-2</c:v>
                </c:pt>
                <c:pt idx="386">
                  <c:v>0.14341211318969699</c:v>
                </c:pt>
                <c:pt idx="387">
                  <c:v>0.18515823781490301</c:v>
                </c:pt>
                <c:pt idx="388">
                  <c:v>0.436580240726471</c:v>
                </c:pt>
                <c:pt idx="389">
                  <c:v>0.43535450100898698</c:v>
                </c:pt>
                <c:pt idx="390">
                  <c:v>0.22876627743244199</c:v>
                </c:pt>
                <c:pt idx="391">
                  <c:v>0.20727792382240301</c:v>
                </c:pt>
                <c:pt idx="392">
                  <c:v>0.192862048745155</c:v>
                </c:pt>
                <c:pt idx="393">
                  <c:v>0.11239609867334401</c:v>
                </c:pt>
                <c:pt idx="394">
                  <c:v>0.47816592454910301</c:v>
                </c:pt>
                <c:pt idx="395">
                  <c:v>0.15681639313697801</c:v>
                </c:pt>
                <c:pt idx="396">
                  <c:v>0.19808445870876301</c:v>
                </c:pt>
                <c:pt idx="397">
                  <c:v>0.29425376653671298</c:v>
                </c:pt>
                <c:pt idx="398">
                  <c:v>0.21668295562267301</c:v>
                </c:pt>
                <c:pt idx="399">
                  <c:v>0.52992701530456499</c:v>
                </c:pt>
                <c:pt idx="400">
                  <c:v>1.4157013967632999E-2</c:v>
                </c:pt>
                <c:pt idx="401">
                  <c:v>0.21677802503109</c:v>
                </c:pt>
                <c:pt idx="402">
                  <c:v>0.42338839173317</c:v>
                </c:pt>
                <c:pt idx="403">
                  <c:v>0.40014958381652799</c:v>
                </c:pt>
                <c:pt idx="404">
                  <c:v>0.152454778552055</c:v>
                </c:pt>
                <c:pt idx="405">
                  <c:v>0.49309089779853799</c:v>
                </c:pt>
                <c:pt idx="406">
                  <c:v>0.30824890732765198</c:v>
                </c:pt>
                <c:pt idx="407">
                  <c:v>0.20172242820262901</c:v>
                </c:pt>
                <c:pt idx="408">
                  <c:v>0.338195770978928</c:v>
                </c:pt>
                <c:pt idx="409">
                  <c:v>0.197561845183372</c:v>
                </c:pt>
                <c:pt idx="410">
                  <c:v>0.21563269197940799</c:v>
                </c:pt>
                <c:pt idx="411">
                  <c:v>0.27972295880317699</c:v>
                </c:pt>
                <c:pt idx="412">
                  <c:v>0.45136299729347201</c:v>
                </c:pt>
                <c:pt idx="413">
                  <c:v>0.31400743126869202</c:v>
                </c:pt>
                <c:pt idx="414">
                  <c:v>0.32255694270134</c:v>
                </c:pt>
                <c:pt idx="415">
                  <c:v>0.48333778977394098</c:v>
                </c:pt>
                <c:pt idx="416">
                  <c:v>0.33025068044662498</c:v>
                </c:pt>
                <c:pt idx="417">
                  <c:v>0.176470592617989</c:v>
                </c:pt>
                <c:pt idx="418">
                  <c:v>0.15690866112709001</c:v>
                </c:pt>
                <c:pt idx="419">
                  <c:v>0.137110009789467</c:v>
                </c:pt>
                <c:pt idx="420">
                  <c:v>0.26554936170577997</c:v>
                </c:pt>
                <c:pt idx="421">
                  <c:v>0.181988745927811</c:v>
                </c:pt>
                <c:pt idx="422">
                  <c:v>0.16965517401695299</c:v>
                </c:pt>
                <c:pt idx="423">
                  <c:v>-6.0259342193604001E-2</c:v>
                </c:pt>
                <c:pt idx="424">
                  <c:v>0.39012584090232799</c:v>
                </c:pt>
                <c:pt idx="425">
                  <c:v>0.28977778553962702</c:v>
                </c:pt>
                <c:pt idx="426">
                  <c:v>0.49316507577896102</c:v>
                </c:pt>
                <c:pt idx="427">
                  <c:v>0.28436911106109602</c:v>
                </c:pt>
                <c:pt idx="428">
                  <c:v>0.28199145197868303</c:v>
                </c:pt>
                <c:pt idx="429">
                  <c:v>0.18406206369399999</c:v>
                </c:pt>
                <c:pt idx="430">
                  <c:v>0.31686660647392301</c:v>
                </c:pt>
                <c:pt idx="431">
                  <c:v>0.123931623995304</c:v>
                </c:pt>
                <c:pt idx="432">
                  <c:v>0.17820069193839999</c:v>
                </c:pt>
                <c:pt idx="433">
                  <c:v>0.178597256541252</c:v>
                </c:pt>
                <c:pt idx="434">
                  <c:v>0.20589242875576</c:v>
                </c:pt>
                <c:pt idx="435">
                  <c:v>0.206449344754219</c:v>
                </c:pt>
                <c:pt idx="436">
                  <c:v>0.28498119115829501</c:v>
                </c:pt>
                <c:pt idx="437">
                  <c:v>0.14035755395889299</c:v>
                </c:pt>
                <c:pt idx="438">
                  <c:v>0.18238249421119701</c:v>
                </c:pt>
                <c:pt idx="439">
                  <c:v>0.30823528766632102</c:v>
                </c:pt>
                <c:pt idx="440">
                  <c:v>0.16372446715831801</c:v>
                </c:pt>
                <c:pt idx="441">
                  <c:v>0.24182042479515101</c:v>
                </c:pt>
                <c:pt idx="442">
                  <c:v>0.30548149347305298</c:v>
                </c:pt>
                <c:pt idx="443">
                  <c:v>0.41561540961265597</c:v>
                </c:pt>
                <c:pt idx="444">
                  <c:v>0.479229986667633</c:v>
                </c:pt>
                <c:pt idx="445">
                  <c:v>0.40565672516822798</c:v>
                </c:pt>
                <c:pt idx="446">
                  <c:v>0.25824871659278897</c:v>
                </c:pt>
                <c:pt idx="447">
                  <c:v>0.263855010271072</c:v>
                </c:pt>
                <c:pt idx="448">
                  <c:v>0.28409805893897999</c:v>
                </c:pt>
                <c:pt idx="449">
                  <c:v>0.32760399580001798</c:v>
                </c:pt>
                <c:pt idx="450">
                  <c:v>0.31312257051467901</c:v>
                </c:pt>
                <c:pt idx="451">
                  <c:v>0.229345217347145</c:v>
                </c:pt>
                <c:pt idx="452">
                  <c:v>0.14981949329376201</c:v>
                </c:pt>
                <c:pt idx="453">
                  <c:v>0.180039927363396</c:v>
                </c:pt>
                <c:pt idx="454">
                  <c:v>0.14245548844337499</c:v>
                </c:pt>
                <c:pt idx="455">
                  <c:v>0.26534721255302401</c:v>
                </c:pt>
                <c:pt idx="456">
                  <c:v>0.129211395978928</c:v>
                </c:pt>
                <c:pt idx="457">
                  <c:v>0.19837398827076</c:v>
                </c:pt>
                <c:pt idx="458">
                  <c:v>0.20591416954994199</c:v>
                </c:pt>
                <c:pt idx="459">
                  <c:v>0.276884615421295</c:v>
                </c:pt>
                <c:pt idx="460">
                  <c:v>0.22972972691059099</c:v>
                </c:pt>
                <c:pt idx="461">
                  <c:v>0.17604090273380299</c:v>
                </c:pt>
                <c:pt idx="462">
                  <c:v>0.173495188355446</c:v>
                </c:pt>
                <c:pt idx="463">
                  <c:v>0.32327166199684099</c:v>
                </c:pt>
                <c:pt idx="464">
                  <c:v>0.37815976142883301</c:v>
                </c:pt>
                <c:pt idx="465">
                  <c:v>0.26632800698280301</c:v>
                </c:pt>
                <c:pt idx="466">
                  <c:v>0.38580247759818997</c:v>
                </c:pt>
                <c:pt idx="467">
                  <c:v>0.156366646289825</c:v>
                </c:pt>
                <c:pt idx="468">
                  <c:v>0.18082964420318601</c:v>
                </c:pt>
                <c:pt idx="469">
                  <c:v>0.124801270663738</c:v>
                </c:pt>
                <c:pt idx="470">
                  <c:v>0.18950617313384999</c:v>
                </c:pt>
                <c:pt idx="471">
                  <c:v>0.39666917920112599</c:v>
                </c:pt>
                <c:pt idx="472">
                  <c:v>0.35903614759445202</c:v>
                </c:pt>
                <c:pt idx="473">
                  <c:v>0.26048108935356101</c:v>
                </c:pt>
                <c:pt idx="474">
                  <c:v>0.28289687633514399</c:v>
                </c:pt>
                <c:pt idx="475">
                  <c:v>0.32234725356102001</c:v>
                </c:pt>
                <c:pt idx="476">
                  <c:v>0.243005350232124</c:v>
                </c:pt>
                <c:pt idx="477">
                  <c:v>0.17715232074260701</c:v>
                </c:pt>
                <c:pt idx="478">
                  <c:v>0.17267422378063199</c:v>
                </c:pt>
                <c:pt idx="479">
                  <c:v>0.396512001752853</c:v>
                </c:pt>
                <c:pt idx="480">
                  <c:v>0.259618490934372</c:v>
                </c:pt>
                <c:pt idx="481">
                  <c:v>0.33070865273475603</c:v>
                </c:pt>
                <c:pt idx="482">
                  <c:v>0.35752946138382002</c:v>
                </c:pt>
                <c:pt idx="483">
                  <c:v>8.0305926501751002E-2</c:v>
                </c:pt>
                <c:pt idx="484">
                  <c:v>0.46363636851310702</c:v>
                </c:pt>
                <c:pt idx="485">
                  <c:v>0.35210150480270402</c:v>
                </c:pt>
                <c:pt idx="486">
                  <c:v>0.26568359136581399</c:v>
                </c:pt>
                <c:pt idx="487">
                  <c:v>0.52699500322341897</c:v>
                </c:pt>
                <c:pt idx="488">
                  <c:v>0.33681461215019198</c:v>
                </c:pt>
                <c:pt idx="489">
                  <c:v>0.31948423385620101</c:v>
                </c:pt>
                <c:pt idx="490">
                  <c:v>0.48623853921890298</c:v>
                </c:pt>
                <c:pt idx="491">
                  <c:v>0.63434725999832198</c:v>
                </c:pt>
                <c:pt idx="492">
                  <c:v>0.200836822390556</c:v>
                </c:pt>
                <c:pt idx="493">
                  <c:v>0.19331103563308699</c:v>
                </c:pt>
                <c:pt idx="494">
                  <c:v>0.151397004723549</c:v>
                </c:pt>
                <c:pt idx="495">
                  <c:v>0.27859237790107699</c:v>
                </c:pt>
                <c:pt idx="496">
                  <c:v>0.243561446666718</c:v>
                </c:pt>
                <c:pt idx="497">
                  <c:v>8.8011085987090995E-2</c:v>
                </c:pt>
                <c:pt idx="498">
                  <c:v>0.313169986009598</c:v>
                </c:pt>
                <c:pt idx="499">
                  <c:v>0.18479685485363001</c:v>
                </c:pt>
                <c:pt idx="500">
                  <c:v>0.409057706594467</c:v>
                </c:pt>
                <c:pt idx="501">
                  <c:v>0.44687625765800498</c:v>
                </c:pt>
                <c:pt idx="502">
                  <c:v>0.30025884509086598</c:v>
                </c:pt>
                <c:pt idx="503">
                  <c:v>0.206766918301582</c:v>
                </c:pt>
                <c:pt idx="504">
                  <c:v>0.32889038324356101</c:v>
                </c:pt>
                <c:pt idx="505">
                  <c:v>0.197188049554825</c:v>
                </c:pt>
                <c:pt idx="506">
                  <c:v>0.11174088716507</c:v>
                </c:pt>
                <c:pt idx="507">
                  <c:v>0.12862010300159499</c:v>
                </c:pt>
                <c:pt idx="508">
                  <c:v>0.27088606357574502</c:v>
                </c:pt>
                <c:pt idx="509">
                  <c:v>0.21530129015445701</c:v>
                </c:pt>
                <c:pt idx="510">
                  <c:v>0.32472193241119401</c:v>
                </c:pt>
                <c:pt idx="511">
                  <c:v>0.14735658466815901</c:v>
                </c:pt>
                <c:pt idx="512">
                  <c:v>0.19085365533828699</c:v>
                </c:pt>
                <c:pt idx="513">
                  <c:v>0.19479462504386899</c:v>
                </c:pt>
                <c:pt idx="514">
                  <c:v>0.240233778953552</c:v>
                </c:pt>
                <c:pt idx="515">
                  <c:v>0.35770413279533397</c:v>
                </c:pt>
                <c:pt idx="516">
                  <c:v>0.140283137559891</c:v>
                </c:pt>
                <c:pt idx="517">
                  <c:v>0.373886078596115</c:v>
                </c:pt>
                <c:pt idx="518">
                  <c:v>2.2779044229539998E-3</c:v>
                </c:pt>
                <c:pt idx="519">
                  <c:v>0.49742600321769698</c:v>
                </c:pt>
                <c:pt idx="520">
                  <c:v>0.140872582793236</c:v>
                </c:pt>
                <c:pt idx="521">
                  <c:v>0.53840756416320801</c:v>
                </c:pt>
                <c:pt idx="522">
                  <c:v>0.49576738476753202</c:v>
                </c:pt>
                <c:pt idx="523">
                  <c:v>0.44109588861465499</c:v>
                </c:pt>
                <c:pt idx="524">
                  <c:v>0.321178108453751</c:v>
                </c:pt>
                <c:pt idx="525">
                  <c:v>0.32064017653465299</c:v>
                </c:pt>
                <c:pt idx="526">
                  <c:v>0.50887572765350297</c:v>
                </c:pt>
                <c:pt idx="527">
                  <c:v>0.21593928337097201</c:v>
                </c:pt>
                <c:pt idx="528">
                  <c:v>0.215172410011292</c:v>
                </c:pt>
                <c:pt idx="529">
                  <c:v>0.248724490404129</c:v>
                </c:pt>
                <c:pt idx="530">
                  <c:v>0.23713080585002899</c:v>
                </c:pt>
                <c:pt idx="531">
                  <c:v>0.16644649207591999</c:v>
                </c:pt>
                <c:pt idx="532">
                  <c:v>0.50216597318649303</c:v>
                </c:pt>
                <c:pt idx="533">
                  <c:v>0.18479338288307201</c:v>
                </c:pt>
                <c:pt idx="534">
                  <c:v>-3.1409788876772003E-2</c:v>
                </c:pt>
                <c:pt idx="535">
                  <c:v>-9.7629008814689999E-3</c:v>
                </c:pt>
                <c:pt idx="536">
                  <c:v>0.18922051787376401</c:v>
                </c:pt>
                <c:pt idx="537">
                  <c:v>0.174013927578926</c:v>
                </c:pt>
                <c:pt idx="538">
                  <c:v>0.15111796557903301</c:v>
                </c:pt>
                <c:pt idx="539">
                  <c:v>0.245620056986809</c:v>
                </c:pt>
                <c:pt idx="540">
                  <c:v>0.14846538007259399</c:v>
                </c:pt>
                <c:pt idx="541">
                  <c:v>0.215703189373016</c:v>
                </c:pt>
                <c:pt idx="542">
                  <c:v>0.17673715949058499</c:v>
                </c:pt>
                <c:pt idx="543">
                  <c:v>0.156001672148705</c:v>
                </c:pt>
                <c:pt idx="544">
                  <c:v>0.12986643612384799</c:v>
                </c:pt>
                <c:pt idx="545">
                  <c:v>0.11474070698022799</c:v>
                </c:pt>
                <c:pt idx="546">
                  <c:v>0.121212124824524</c:v>
                </c:pt>
                <c:pt idx="547">
                  <c:v>0.170921981334686</c:v>
                </c:pt>
                <c:pt idx="548">
                  <c:v>0.176109209656715</c:v>
                </c:pt>
                <c:pt idx="549">
                  <c:v>0.29996523261070301</c:v>
                </c:pt>
                <c:pt idx="550">
                  <c:v>0.337828248739243</c:v>
                </c:pt>
                <c:pt idx="551">
                  <c:v>0.15182884037494701</c:v>
                </c:pt>
                <c:pt idx="552">
                  <c:v>0.47065421938896201</c:v>
                </c:pt>
                <c:pt idx="553">
                  <c:v>0.28542780876159701</c:v>
                </c:pt>
                <c:pt idx="554">
                  <c:v>0.23809523880481701</c:v>
                </c:pt>
                <c:pt idx="555">
                  <c:v>0.24347515404224401</c:v>
                </c:pt>
                <c:pt idx="556">
                  <c:v>0.70577681064605702</c:v>
                </c:pt>
                <c:pt idx="557">
                  <c:v>0.25646123290062001</c:v>
                </c:pt>
                <c:pt idx="558">
                  <c:v>0.53451150655746504</c:v>
                </c:pt>
                <c:pt idx="559">
                  <c:v>0.375592410564423</c:v>
                </c:pt>
                <c:pt idx="560">
                  <c:v>0.205308347940445</c:v>
                </c:pt>
                <c:pt idx="561">
                  <c:v>0.13866470754146601</c:v>
                </c:pt>
                <c:pt idx="562">
                  <c:v>0.59361922740936302</c:v>
                </c:pt>
                <c:pt idx="563">
                  <c:v>0.41131013631820701</c:v>
                </c:pt>
                <c:pt idx="564">
                  <c:v>0.23842592537403101</c:v>
                </c:pt>
                <c:pt idx="565">
                  <c:v>0.38367998600006098</c:v>
                </c:pt>
                <c:pt idx="566">
                  <c:v>0.30725836753845198</c:v>
                </c:pt>
                <c:pt idx="567">
                  <c:v>0.330078125</c:v>
                </c:pt>
                <c:pt idx="568">
                  <c:v>0.207599312067032</c:v>
                </c:pt>
                <c:pt idx="569">
                  <c:v>0.483206927776337</c:v>
                </c:pt>
                <c:pt idx="570">
                  <c:v>0.34910058975219699</c:v>
                </c:pt>
                <c:pt idx="571">
                  <c:v>0.29781082272529602</c:v>
                </c:pt>
                <c:pt idx="572">
                  <c:v>0.232379630208015</c:v>
                </c:pt>
                <c:pt idx="573">
                  <c:v>4.1114058345556002E-2</c:v>
                </c:pt>
                <c:pt idx="574">
                  <c:v>0.34314340353012102</c:v>
                </c:pt>
                <c:pt idx="575">
                  <c:v>0.201583877205849</c:v>
                </c:pt>
                <c:pt idx="576">
                  <c:v>0.140422374010086</c:v>
                </c:pt>
                <c:pt idx="577">
                  <c:v>0.12602965533733401</c:v>
                </c:pt>
                <c:pt idx="578">
                  <c:v>0.222104147076607</c:v>
                </c:pt>
                <c:pt idx="579">
                  <c:v>0.185020387172699</c:v>
                </c:pt>
                <c:pt idx="580">
                  <c:v>0.29258292913436901</c:v>
                </c:pt>
                <c:pt idx="581">
                  <c:v>0.37102472782134999</c:v>
                </c:pt>
                <c:pt idx="582">
                  <c:v>0.13432836532592801</c:v>
                </c:pt>
                <c:pt idx="583">
                  <c:v>0.30831974744796797</c:v>
                </c:pt>
                <c:pt idx="584">
                  <c:v>0.332090944051743</c:v>
                </c:pt>
                <c:pt idx="585">
                  <c:v>0.127450987696648</c:v>
                </c:pt>
                <c:pt idx="586">
                  <c:v>0.11365494877100001</c:v>
                </c:pt>
                <c:pt idx="587">
                  <c:v>0.14680850505828899</c:v>
                </c:pt>
                <c:pt idx="588">
                  <c:v>0.142436504364014</c:v>
                </c:pt>
                <c:pt idx="589">
                  <c:v>0.50458717346191395</c:v>
                </c:pt>
                <c:pt idx="590">
                  <c:v>0.35766422748565702</c:v>
                </c:pt>
                <c:pt idx="591">
                  <c:v>0.30574882030487099</c:v>
                </c:pt>
                <c:pt idx="592">
                  <c:v>0.30682164430618297</c:v>
                </c:pt>
                <c:pt idx="593">
                  <c:v>0.36149668693542503</c:v>
                </c:pt>
                <c:pt idx="594">
                  <c:v>0.39100584387779203</c:v>
                </c:pt>
                <c:pt idx="595">
                  <c:v>0.35762482881545998</c:v>
                </c:pt>
                <c:pt idx="596">
                  <c:v>0.31388401985168501</c:v>
                </c:pt>
                <c:pt idx="597">
                  <c:v>0.42836520075798001</c:v>
                </c:pt>
                <c:pt idx="598">
                  <c:v>0.44551062583923301</c:v>
                </c:pt>
                <c:pt idx="599">
                  <c:v>0.54908597469329801</c:v>
                </c:pt>
                <c:pt idx="600">
                  <c:v>0.244610279798508</c:v>
                </c:pt>
                <c:pt idx="601">
                  <c:v>0.160820052027702</c:v>
                </c:pt>
                <c:pt idx="602">
                  <c:v>0.29212424159049999</c:v>
                </c:pt>
                <c:pt idx="603">
                  <c:v>0.168157428503036</c:v>
                </c:pt>
                <c:pt idx="604">
                  <c:v>0.32157036662101701</c:v>
                </c:pt>
                <c:pt idx="605">
                  <c:v>0.226799830794334</c:v>
                </c:pt>
                <c:pt idx="606">
                  <c:v>0.21963277459144601</c:v>
                </c:pt>
                <c:pt idx="607">
                  <c:v>0.24550506472587599</c:v>
                </c:pt>
                <c:pt idx="608">
                  <c:v>0.43292894959449801</c:v>
                </c:pt>
                <c:pt idx="609">
                  <c:v>0.30102235078811601</c:v>
                </c:pt>
                <c:pt idx="610">
                  <c:v>0.12978723645210299</c:v>
                </c:pt>
                <c:pt idx="611">
                  <c:v>0.29768392443656899</c:v>
                </c:pt>
                <c:pt idx="612">
                  <c:v>-6.5359477885070004E-3</c:v>
                </c:pt>
                <c:pt idx="613">
                  <c:v>-2.06782463938E-2</c:v>
                </c:pt>
                <c:pt idx="614">
                  <c:v>0.19924670457839999</c:v>
                </c:pt>
                <c:pt idx="615">
                  <c:v>0.149736642837524</c:v>
                </c:pt>
                <c:pt idx="616">
                  <c:v>0.13164155185222601</c:v>
                </c:pt>
                <c:pt idx="617">
                  <c:v>0.123994641005993</c:v>
                </c:pt>
                <c:pt idx="618">
                  <c:v>0.21677772700786599</c:v>
                </c:pt>
                <c:pt idx="619">
                  <c:v>0.14306254684925099</c:v>
                </c:pt>
                <c:pt idx="620">
                  <c:v>0.138075307011604</c:v>
                </c:pt>
                <c:pt idx="621">
                  <c:v>0.408819139003754</c:v>
                </c:pt>
                <c:pt idx="622">
                  <c:v>0.27723416686058</c:v>
                </c:pt>
                <c:pt idx="623">
                  <c:v>0.138876408338547</c:v>
                </c:pt>
                <c:pt idx="624">
                  <c:v>0.10709185898303999</c:v>
                </c:pt>
                <c:pt idx="625">
                  <c:v>0.32113993167877197</c:v>
                </c:pt>
                <c:pt idx="626">
                  <c:v>0.16575744748115501</c:v>
                </c:pt>
                <c:pt idx="627">
                  <c:v>0.316379964351654</c:v>
                </c:pt>
                <c:pt idx="628">
                  <c:v>0.16198347508907299</c:v>
                </c:pt>
                <c:pt idx="629">
                  <c:v>0.13722333312034601</c:v>
                </c:pt>
                <c:pt idx="630">
                  <c:v>0.13566206395626099</c:v>
                </c:pt>
                <c:pt idx="631">
                  <c:v>0.22988091409206399</c:v>
                </c:pt>
                <c:pt idx="632">
                  <c:v>0.27659574151039101</c:v>
                </c:pt>
                <c:pt idx="633">
                  <c:v>0.52110517024993896</c:v>
                </c:pt>
                <c:pt idx="634">
                  <c:v>0.44310235977172902</c:v>
                </c:pt>
                <c:pt idx="635">
                  <c:v>0.392729431390762</c:v>
                </c:pt>
                <c:pt idx="636">
                  <c:v>0.25017228722572299</c:v>
                </c:pt>
                <c:pt idx="637">
                  <c:v>0.39248895645141602</c:v>
                </c:pt>
                <c:pt idx="638">
                  <c:v>0.36382031440734902</c:v>
                </c:pt>
                <c:pt idx="639">
                  <c:v>0.292408287525177</c:v>
                </c:pt>
                <c:pt idx="640">
                  <c:v>0.42869681119918801</c:v>
                </c:pt>
                <c:pt idx="641">
                  <c:v>0.29276692867279103</c:v>
                </c:pt>
                <c:pt idx="642">
                  <c:v>0.32587963342666598</c:v>
                </c:pt>
                <c:pt idx="643">
                  <c:v>0.28467935323715199</c:v>
                </c:pt>
                <c:pt idx="644">
                  <c:v>0.34481468796730003</c:v>
                </c:pt>
                <c:pt idx="645">
                  <c:v>0.21793003380298601</c:v>
                </c:pt>
                <c:pt idx="646">
                  <c:v>0.14533844590187101</c:v>
                </c:pt>
                <c:pt idx="647">
                  <c:v>0.15375253558158899</c:v>
                </c:pt>
                <c:pt idx="648">
                  <c:v>0.224581003189087</c:v>
                </c:pt>
                <c:pt idx="649">
                  <c:v>0.12916535139083901</c:v>
                </c:pt>
                <c:pt idx="650">
                  <c:v>0.15868827700614899</c:v>
                </c:pt>
                <c:pt idx="651">
                  <c:v>0.161800071597099</c:v>
                </c:pt>
                <c:pt idx="652">
                  <c:v>0.12513843178749101</c:v>
                </c:pt>
                <c:pt idx="653">
                  <c:v>0.23862887918949099</c:v>
                </c:pt>
                <c:pt idx="654">
                  <c:v>0.24854530394077301</c:v>
                </c:pt>
                <c:pt idx="655">
                  <c:v>0.17233385145664201</c:v>
                </c:pt>
                <c:pt idx="656">
                  <c:v>0.179297596216202</c:v>
                </c:pt>
                <c:pt idx="657">
                  <c:v>0.226217225193977</c:v>
                </c:pt>
                <c:pt idx="658">
                  <c:v>0.23137819766998299</c:v>
                </c:pt>
                <c:pt idx="659">
                  <c:v>0.18551236391067499</c:v>
                </c:pt>
                <c:pt idx="660">
                  <c:v>0.24317912757396701</c:v>
                </c:pt>
                <c:pt idx="661">
                  <c:v>0.161267355084419</c:v>
                </c:pt>
                <c:pt idx="662">
                  <c:v>0.17210270464420299</c:v>
                </c:pt>
                <c:pt idx="663">
                  <c:v>0.192062363028526</c:v>
                </c:pt>
                <c:pt idx="664">
                  <c:v>0.15780998766422299</c:v>
                </c:pt>
                <c:pt idx="665">
                  <c:v>0.25632798671722401</c:v>
                </c:pt>
                <c:pt idx="666">
                  <c:v>0.42723941802978499</c:v>
                </c:pt>
                <c:pt idx="667">
                  <c:v>0.20950323343277</c:v>
                </c:pt>
                <c:pt idx="668">
                  <c:v>0.105213269591331</c:v>
                </c:pt>
                <c:pt idx="669">
                  <c:v>0.14781905710697199</c:v>
                </c:pt>
                <c:pt idx="670">
                  <c:v>0.27365130186080899</c:v>
                </c:pt>
                <c:pt idx="671">
                  <c:v>0.14931087195873299</c:v>
                </c:pt>
                <c:pt idx="672">
                  <c:v>0.120101138949394</c:v>
                </c:pt>
                <c:pt idx="673">
                  <c:v>0.18242245912551899</c:v>
                </c:pt>
                <c:pt idx="674">
                  <c:v>0.17909882962703699</c:v>
                </c:pt>
                <c:pt idx="675">
                  <c:v>0.14437286555767101</c:v>
                </c:pt>
                <c:pt idx="676">
                  <c:v>0.15930765867233301</c:v>
                </c:pt>
                <c:pt idx="677">
                  <c:v>0.54720133543014504</c:v>
                </c:pt>
                <c:pt idx="678">
                  <c:v>0.35746949911117598</c:v>
                </c:pt>
                <c:pt idx="679">
                  <c:v>0.43947449326515198</c:v>
                </c:pt>
                <c:pt idx="680">
                  <c:v>0.34056073427200301</c:v>
                </c:pt>
                <c:pt idx="681">
                  <c:v>0.39503887295723</c:v>
                </c:pt>
                <c:pt idx="682">
                  <c:v>0.39736843109130898</c:v>
                </c:pt>
                <c:pt idx="683">
                  <c:v>0.40111419558525102</c:v>
                </c:pt>
                <c:pt idx="684">
                  <c:v>0.28648325800895702</c:v>
                </c:pt>
                <c:pt idx="685">
                  <c:v>0.371713817119598</c:v>
                </c:pt>
                <c:pt idx="686">
                  <c:v>0.352082580327988</c:v>
                </c:pt>
                <c:pt idx="687">
                  <c:v>0.54937499761581399</c:v>
                </c:pt>
                <c:pt idx="688">
                  <c:v>0.51358789205551103</c:v>
                </c:pt>
                <c:pt idx="689">
                  <c:v>0.26165896654129001</c:v>
                </c:pt>
                <c:pt idx="690">
                  <c:v>0.368903428316116</c:v>
                </c:pt>
                <c:pt idx="691">
                  <c:v>0.15410384535789501</c:v>
                </c:pt>
                <c:pt idx="692">
                  <c:v>0.15981309115886699</c:v>
                </c:pt>
                <c:pt idx="693">
                  <c:v>0.29948624968528698</c:v>
                </c:pt>
                <c:pt idx="694">
                  <c:v>0.243612810969353</c:v>
                </c:pt>
                <c:pt idx="695">
                  <c:v>0.28942808508873002</c:v>
                </c:pt>
                <c:pt idx="696">
                  <c:v>0.26224383711814903</c:v>
                </c:pt>
                <c:pt idx="697">
                  <c:v>0.184615388512611</c:v>
                </c:pt>
                <c:pt idx="698">
                  <c:v>0.131281659007072</c:v>
                </c:pt>
                <c:pt idx="699">
                  <c:v>0.24383561313152299</c:v>
                </c:pt>
                <c:pt idx="700">
                  <c:v>0.18726307153701799</c:v>
                </c:pt>
                <c:pt idx="701">
                  <c:v>0.212253823876381</c:v>
                </c:pt>
                <c:pt idx="702">
                  <c:v>0.17047075927257499</c:v>
                </c:pt>
                <c:pt idx="703">
                  <c:v>0.28957089781761203</c:v>
                </c:pt>
                <c:pt idx="704">
                  <c:v>0.12903225421905501</c:v>
                </c:pt>
                <c:pt idx="705">
                  <c:v>0.164812937378883</c:v>
                </c:pt>
                <c:pt idx="706">
                  <c:v>0.124923080205917</c:v>
                </c:pt>
                <c:pt idx="707">
                  <c:v>0.32070454955101002</c:v>
                </c:pt>
                <c:pt idx="708">
                  <c:v>0.14469453692436199</c:v>
                </c:pt>
                <c:pt idx="709">
                  <c:v>0.148737862706184</c:v>
                </c:pt>
                <c:pt idx="710">
                  <c:v>0.205621302127838</c:v>
                </c:pt>
                <c:pt idx="711">
                  <c:v>0.22926500439643899</c:v>
                </c:pt>
                <c:pt idx="712">
                  <c:v>0.18890555202961001</c:v>
                </c:pt>
                <c:pt idx="713">
                  <c:v>0.14307285845279699</c:v>
                </c:pt>
                <c:pt idx="714">
                  <c:v>0.109337590634823</c:v>
                </c:pt>
                <c:pt idx="715">
                  <c:v>0.17029210925102201</c:v>
                </c:pt>
                <c:pt idx="716">
                  <c:v>9.6950739622116006E-2</c:v>
                </c:pt>
                <c:pt idx="717">
                  <c:v>0.129842489957809</c:v>
                </c:pt>
                <c:pt idx="718">
                  <c:v>0.16003316640853901</c:v>
                </c:pt>
                <c:pt idx="719">
                  <c:v>0.115303985774517</c:v>
                </c:pt>
                <c:pt idx="720">
                  <c:v>0.35838508605956998</c:v>
                </c:pt>
                <c:pt idx="721">
                  <c:v>0.17930291593074801</c:v>
                </c:pt>
                <c:pt idx="722">
                  <c:v>0.29839500784874001</c:v>
                </c:pt>
                <c:pt idx="723">
                  <c:v>0.58540374040603604</c:v>
                </c:pt>
                <c:pt idx="724">
                  <c:v>0.36605656147003202</c:v>
                </c:pt>
                <c:pt idx="725">
                  <c:v>0.59648454189300504</c:v>
                </c:pt>
                <c:pt idx="726">
                  <c:v>0.42857143282890298</c:v>
                </c:pt>
                <c:pt idx="727">
                  <c:v>0.35232904553413402</c:v>
                </c:pt>
                <c:pt idx="728">
                  <c:v>0.50551587343215898</c:v>
                </c:pt>
                <c:pt idx="729">
                  <c:v>0.51572537422180198</c:v>
                </c:pt>
                <c:pt idx="730">
                  <c:v>0.38814994692802401</c:v>
                </c:pt>
                <c:pt idx="731">
                  <c:v>0.29792582988739003</c:v>
                </c:pt>
                <c:pt idx="732">
                  <c:v>0.34421858191490201</c:v>
                </c:pt>
                <c:pt idx="733">
                  <c:v>0.38372093439102201</c:v>
                </c:pt>
                <c:pt idx="734">
                  <c:v>0.325460225343704</c:v>
                </c:pt>
                <c:pt idx="735">
                  <c:v>0.62087643146514904</c:v>
                </c:pt>
                <c:pt idx="736">
                  <c:v>0.34689429402351402</c:v>
                </c:pt>
                <c:pt idx="737">
                  <c:v>0.25590360164642301</c:v>
                </c:pt>
                <c:pt idx="738">
                  <c:v>0.47077509760856601</c:v>
                </c:pt>
                <c:pt idx="739">
                  <c:v>0.23525127768516499</c:v>
                </c:pt>
                <c:pt idx="740">
                  <c:v>0.29352608323097201</c:v>
                </c:pt>
                <c:pt idx="741">
                  <c:v>0.32561218738555903</c:v>
                </c:pt>
                <c:pt idx="742">
                  <c:v>0.18644067645072901</c:v>
                </c:pt>
                <c:pt idx="743">
                  <c:v>0.198699191212654</c:v>
                </c:pt>
                <c:pt idx="744">
                  <c:v>0.28929987549781799</c:v>
                </c:pt>
                <c:pt idx="745">
                  <c:v>0.19472616910934401</c:v>
                </c:pt>
                <c:pt idx="746">
                  <c:v>0.30153080821037298</c:v>
                </c:pt>
                <c:pt idx="747">
                  <c:v>0.16797900199890101</c:v>
                </c:pt>
                <c:pt idx="748">
                  <c:v>0.27953296899795499</c:v>
                </c:pt>
                <c:pt idx="749">
                  <c:v>0.147172465920448</c:v>
                </c:pt>
                <c:pt idx="750">
                  <c:v>0.208761125802994</c:v>
                </c:pt>
                <c:pt idx="751">
                  <c:v>0.249128922820091</c:v>
                </c:pt>
                <c:pt idx="752">
                  <c:v>0.274813532829285</c:v>
                </c:pt>
                <c:pt idx="753">
                  <c:v>0.26062321662902799</c:v>
                </c:pt>
                <c:pt idx="754">
                  <c:v>0.29426589608192399</c:v>
                </c:pt>
                <c:pt idx="755">
                  <c:v>0.45789179205894498</c:v>
                </c:pt>
                <c:pt idx="756">
                  <c:v>0.21601685881614699</c:v>
                </c:pt>
                <c:pt idx="757">
                  <c:v>0.23363949358463301</c:v>
                </c:pt>
                <c:pt idx="758">
                  <c:v>0.22717621922493</c:v>
                </c:pt>
                <c:pt idx="759">
                  <c:v>0.187183812260628</c:v>
                </c:pt>
                <c:pt idx="760">
                  <c:v>0.117400422692299</c:v>
                </c:pt>
                <c:pt idx="761">
                  <c:v>0.29531812667846702</c:v>
                </c:pt>
                <c:pt idx="762">
                  <c:v>0.27122724056243902</c:v>
                </c:pt>
                <c:pt idx="763">
                  <c:v>0.207467421889305</c:v>
                </c:pt>
                <c:pt idx="764">
                  <c:v>0.10699588805437101</c:v>
                </c:pt>
                <c:pt idx="765">
                  <c:v>0.122888758778572</c:v>
                </c:pt>
                <c:pt idx="766">
                  <c:v>0.25413432717323298</c:v>
                </c:pt>
                <c:pt idx="767">
                  <c:v>0.18147014081478099</c:v>
                </c:pt>
                <c:pt idx="768">
                  <c:v>0.13409678637981401</c:v>
                </c:pt>
                <c:pt idx="769">
                  <c:v>0.10191331803798701</c:v>
                </c:pt>
                <c:pt idx="770">
                  <c:v>0.29883337020874001</c:v>
                </c:pt>
                <c:pt idx="771">
                  <c:v>0.29415693879127502</c:v>
                </c:pt>
                <c:pt idx="772">
                  <c:v>0.59159481525421098</c:v>
                </c:pt>
                <c:pt idx="773">
                  <c:v>0.64231121540069602</c:v>
                </c:pt>
                <c:pt idx="774">
                  <c:v>0.43839368224143999</c:v>
                </c:pt>
                <c:pt idx="775">
                  <c:v>0.47737136483192399</c:v>
                </c:pt>
                <c:pt idx="776">
                  <c:v>0.73837506771087602</c:v>
                </c:pt>
                <c:pt idx="777">
                  <c:v>0.381502896547318</c:v>
                </c:pt>
                <c:pt idx="778">
                  <c:v>0.74892431497573897</c:v>
                </c:pt>
                <c:pt idx="779">
                  <c:v>0.34669733047485402</c:v>
                </c:pt>
                <c:pt idx="780">
                  <c:v>2.0915033295751E-2</c:v>
                </c:pt>
                <c:pt idx="781">
                  <c:v>0.32558140158653298</c:v>
                </c:pt>
                <c:pt idx="782">
                  <c:v>0.42535725235938998</c:v>
                </c:pt>
                <c:pt idx="783">
                  <c:v>0.51693403720855702</c:v>
                </c:pt>
                <c:pt idx="784">
                  <c:v>0.27241963148117099</c:v>
                </c:pt>
                <c:pt idx="785">
                  <c:v>0.54082220792770397</c:v>
                </c:pt>
                <c:pt idx="786">
                  <c:v>0.44979506731033297</c:v>
                </c:pt>
                <c:pt idx="787">
                  <c:v>0.17387963831424699</c:v>
                </c:pt>
                <c:pt idx="788">
                  <c:v>0.40900677442550698</c:v>
                </c:pt>
                <c:pt idx="789">
                  <c:v>0.17044167220592499</c:v>
                </c:pt>
                <c:pt idx="790">
                  <c:v>0.12104187905788399</c:v>
                </c:pt>
                <c:pt idx="791">
                  <c:v>-6.2987402081489993E-2</c:v>
                </c:pt>
                <c:pt idx="792">
                  <c:v>0.13852950930595401</c:v>
                </c:pt>
                <c:pt idx="793">
                  <c:v>0.163779526948929</c:v>
                </c:pt>
                <c:pt idx="794">
                  <c:v>0.61894392967224099</c:v>
                </c:pt>
                <c:pt idx="795">
                  <c:v>0.21535579860210399</c:v>
                </c:pt>
                <c:pt idx="796">
                  <c:v>0.61122977733612105</c:v>
                </c:pt>
                <c:pt idx="797">
                  <c:v>0.64857143163680997</c:v>
                </c:pt>
                <c:pt idx="798">
                  <c:v>0.383707195520401</c:v>
                </c:pt>
                <c:pt idx="799">
                  <c:v>0.24506284296512601</c:v>
                </c:pt>
                <c:pt idx="800">
                  <c:v>0.24168398976326</c:v>
                </c:pt>
                <c:pt idx="801">
                  <c:v>0.18075801432132699</c:v>
                </c:pt>
                <c:pt idx="802">
                  <c:v>0.25816023349762002</c:v>
                </c:pt>
                <c:pt idx="803">
                  <c:v>0.18374201655387901</c:v>
                </c:pt>
                <c:pt idx="804">
                  <c:v>0.159771278500557</c:v>
                </c:pt>
                <c:pt idx="805">
                  <c:v>0.260943323373795</c:v>
                </c:pt>
                <c:pt idx="806">
                  <c:v>0.21384264528751401</c:v>
                </c:pt>
                <c:pt idx="807">
                  <c:v>0.26341295242309598</c:v>
                </c:pt>
                <c:pt idx="808">
                  <c:v>0.239816024899483</c:v>
                </c:pt>
                <c:pt idx="809">
                  <c:v>0.55477738380432096</c:v>
                </c:pt>
                <c:pt idx="810">
                  <c:v>0.33349293470382702</c:v>
                </c:pt>
                <c:pt idx="811">
                  <c:v>0.66850298643112205</c:v>
                </c:pt>
                <c:pt idx="812">
                  <c:v>0.15387552976608301</c:v>
                </c:pt>
                <c:pt idx="813">
                  <c:v>0.13747645914554599</c:v>
                </c:pt>
                <c:pt idx="814">
                  <c:v>0.121535181999207</c:v>
                </c:pt>
                <c:pt idx="815">
                  <c:v>0.15001764893531799</c:v>
                </c:pt>
                <c:pt idx="816">
                  <c:v>0.24924522638320901</c:v>
                </c:pt>
                <c:pt idx="817">
                  <c:v>0.126351103186607</c:v>
                </c:pt>
                <c:pt idx="818">
                  <c:v>0.13433961570262901</c:v>
                </c:pt>
                <c:pt idx="819">
                  <c:v>8.4967322647571994E-2</c:v>
                </c:pt>
                <c:pt idx="820">
                  <c:v>0.14311677217483501</c:v>
                </c:pt>
                <c:pt idx="821">
                  <c:v>0.56120455265045199</c:v>
                </c:pt>
                <c:pt idx="822">
                  <c:v>0.73923814296722401</c:v>
                </c:pt>
                <c:pt idx="823">
                  <c:v>0.74302238225936901</c:v>
                </c:pt>
                <c:pt idx="824">
                  <c:v>0.40235140919685403</c:v>
                </c:pt>
                <c:pt idx="825">
                  <c:v>0.62753701210021995</c:v>
                </c:pt>
                <c:pt idx="826">
                  <c:v>0.475813537836075</c:v>
                </c:pt>
                <c:pt idx="827">
                  <c:v>0.43095034360885598</c:v>
                </c:pt>
                <c:pt idx="828">
                  <c:v>0.54157429933547996</c:v>
                </c:pt>
                <c:pt idx="829">
                  <c:v>0.52593916654586803</c:v>
                </c:pt>
                <c:pt idx="830">
                  <c:v>0.59970992803573597</c:v>
                </c:pt>
                <c:pt idx="831">
                  <c:v>0.46513760089874301</c:v>
                </c:pt>
                <c:pt idx="832">
                  <c:v>0.43133333325385997</c:v>
                </c:pt>
                <c:pt idx="833">
                  <c:v>0.48480957746505698</c:v>
                </c:pt>
                <c:pt idx="834">
                  <c:v>0.39616438746452298</c:v>
                </c:pt>
                <c:pt idx="835">
                  <c:v>0.56949490308761597</c:v>
                </c:pt>
                <c:pt idx="836">
                  <c:v>0.26627218723297102</c:v>
                </c:pt>
                <c:pt idx="837">
                  <c:v>0.46494710445404103</c:v>
                </c:pt>
                <c:pt idx="838">
                  <c:v>0.30169051885604897</c:v>
                </c:pt>
                <c:pt idx="839">
                  <c:v>0.35054546594619801</c:v>
                </c:pt>
                <c:pt idx="840">
                  <c:v>1.9635343924165001E-2</c:v>
                </c:pt>
                <c:pt idx="841">
                  <c:v>0.66655439138412498</c:v>
                </c:pt>
                <c:pt idx="842">
                  <c:v>0.227533459663391</c:v>
                </c:pt>
                <c:pt idx="843">
                  <c:v>0.173076927661896</c:v>
                </c:pt>
                <c:pt idx="844">
                  <c:v>0.70802402496337902</c:v>
                </c:pt>
                <c:pt idx="845">
                  <c:v>0.330369353294373</c:v>
                </c:pt>
                <c:pt idx="846">
                  <c:v>0.58955222368240401</c:v>
                </c:pt>
                <c:pt idx="847">
                  <c:v>0.231414869427681</c:v>
                </c:pt>
                <c:pt idx="848">
                  <c:v>-1.8450183793902002E-2</c:v>
                </c:pt>
                <c:pt idx="849">
                  <c:v>0.26141676306724498</c:v>
                </c:pt>
                <c:pt idx="850">
                  <c:v>0.24376088380813599</c:v>
                </c:pt>
                <c:pt idx="851">
                  <c:v>0.23949708044529</c:v>
                </c:pt>
                <c:pt idx="852">
                  <c:v>0.18423973023891399</c:v>
                </c:pt>
                <c:pt idx="853">
                  <c:v>0.27636754512786899</c:v>
                </c:pt>
                <c:pt idx="854">
                  <c:v>0.35155194997787498</c:v>
                </c:pt>
                <c:pt idx="855">
                  <c:v>0.38084188103675798</c:v>
                </c:pt>
                <c:pt idx="856">
                  <c:v>0.39395666122436501</c:v>
                </c:pt>
                <c:pt idx="857">
                  <c:v>0.50027334690094005</c:v>
                </c:pt>
                <c:pt idx="858">
                  <c:v>0.63311189413070701</c:v>
                </c:pt>
                <c:pt idx="859">
                  <c:v>0.578410804271698</c:v>
                </c:pt>
                <c:pt idx="860">
                  <c:v>0.58449882268905595</c:v>
                </c:pt>
                <c:pt idx="861">
                  <c:v>0.101020410656929</c:v>
                </c:pt>
                <c:pt idx="862">
                  <c:v>0.242141619324684</c:v>
                </c:pt>
                <c:pt idx="863">
                  <c:v>0.18225343525409701</c:v>
                </c:pt>
                <c:pt idx="864">
                  <c:v>0.15022040903568301</c:v>
                </c:pt>
                <c:pt idx="865">
                  <c:v>0.135018050670624</c:v>
                </c:pt>
                <c:pt idx="866">
                  <c:v>0.15865384042263</c:v>
                </c:pt>
                <c:pt idx="867">
                  <c:v>0.22953964769840199</c:v>
                </c:pt>
                <c:pt idx="868">
                  <c:v>0.27229079604148898</c:v>
                </c:pt>
                <c:pt idx="869">
                  <c:v>0.141338065266609</c:v>
                </c:pt>
                <c:pt idx="870">
                  <c:v>0.36480686068534901</c:v>
                </c:pt>
                <c:pt idx="871">
                  <c:v>1.7272185534238999E-2</c:v>
                </c:pt>
                <c:pt idx="872">
                  <c:v>0.80582010746002197</c:v>
                </c:pt>
                <c:pt idx="873">
                  <c:v>0.678519606590271</c:v>
                </c:pt>
                <c:pt idx="874">
                  <c:v>0.45145919919013999</c:v>
                </c:pt>
                <c:pt idx="875">
                  <c:v>0.57476925849914595</c:v>
                </c:pt>
                <c:pt idx="876">
                  <c:v>0.59205299615859996</c:v>
                </c:pt>
                <c:pt idx="877">
                  <c:v>0.32434457540512102</c:v>
                </c:pt>
                <c:pt idx="878">
                  <c:v>0.61617314815521196</c:v>
                </c:pt>
                <c:pt idx="879">
                  <c:v>0.59075146913528398</c:v>
                </c:pt>
                <c:pt idx="880">
                  <c:v>0.28428456187248202</c:v>
                </c:pt>
                <c:pt idx="881">
                  <c:v>0.66340839862823497</c:v>
                </c:pt>
                <c:pt idx="882">
                  <c:v>0.61780953407287598</c:v>
                </c:pt>
                <c:pt idx="883">
                  <c:v>0.45110929012298601</c:v>
                </c:pt>
                <c:pt idx="884">
                  <c:v>0.57476341724395796</c:v>
                </c:pt>
                <c:pt idx="885">
                  <c:v>0.16196136176586201</c:v>
                </c:pt>
                <c:pt idx="886">
                  <c:v>0.13275460898876201</c:v>
                </c:pt>
                <c:pt idx="887">
                  <c:v>0.32641771435737599</c:v>
                </c:pt>
                <c:pt idx="888">
                  <c:v>0.31198909878730802</c:v>
                </c:pt>
                <c:pt idx="889">
                  <c:v>0.30696684122085599</c:v>
                </c:pt>
                <c:pt idx="890">
                  <c:v>0.23911875486373901</c:v>
                </c:pt>
                <c:pt idx="891">
                  <c:v>0.109407663345337</c:v>
                </c:pt>
                <c:pt idx="892">
                  <c:v>0.65377098321914695</c:v>
                </c:pt>
                <c:pt idx="893">
                  <c:v>0.24609844386577601</c:v>
                </c:pt>
                <c:pt idx="894">
                  <c:v>0.39140021800994901</c:v>
                </c:pt>
                <c:pt idx="895">
                  <c:v>0.50440400838851895</c:v>
                </c:pt>
                <c:pt idx="896">
                  <c:v>0.69311249256134</c:v>
                </c:pt>
                <c:pt idx="897">
                  <c:v>0.26089295744895902</c:v>
                </c:pt>
                <c:pt idx="898">
                  <c:v>0.25405403971672103</c:v>
                </c:pt>
                <c:pt idx="899">
                  <c:v>0.13087618350982699</c:v>
                </c:pt>
                <c:pt idx="900">
                  <c:v>0.28300836682319602</c:v>
                </c:pt>
                <c:pt idx="901">
                  <c:v>0.26881161332130399</c:v>
                </c:pt>
                <c:pt idx="902">
                  <c:v>0.27368053793907199</c:v>
                </c:pt>
                <c:pt idx="903">
                  <c:v>0.188827469944954</c:v>
                </c:pt>
                <c:pt idx="904">
                  <c:v>0.217518255114555</c:v>
                </c:pt>
                <c:pt idx="905">
                  <c:v>0.33088010549545299</c:v>
                </c:pt>
                <c:pt idx="906">
                  <c:v>0.60635763406753496</c:v>
                </c:pt>
                <c:pt idx="907">
                  <c:v>0.38127341866493197</c:v>
                </c:pt>
                <c:pt idx="908">
                  <c:v>0.57131761312484697</c:v>
                </c:pt>
                <c:pt idx="909">
                  <c:v>0.35068008303642301</c:v>
                </c:pt>
                <c:pt idx="910">
                  <c:v>0.34972676634788502</c:v>
                </c:pt>
                <c:pt idx="911">
                  <c:v>0.32177749276161199</c:v>
                </c:pt>
                <c:pt idx="912">
                  <c:v>0.18743866682052601</c:v>
                </c:pt>
                <c:pt idx="913">
                  <c:v>0.14990137517452201</c:v>
                </c:pt>
                <c:pt idx="914">
                  <c:v>0.13606770336627999</c:v>
                </c:pt>
                <c:pt idx="915">
                  <c:v>0.13064460456371299</c:v>
                </c:pt>
                <c:pt idx="916">
                  <c:v>0.14539006352424599</c:v>
                </c:pt>
                <c:pt idx="917">
                  <c:v>0.27794870734214799</c:v>
                </c:pt>
                <c:pt idx="918">
                  <c:v>0.44810286164283802</c:v>
                </c:pt>
                <c:pt idx="919">
                  <c:v>0.31191834807395902</c:v>
                </c:pt>
                <c:pt idx="920">
                  <c:v>0.13607189059257499</c:v>
                </c:pt>
                <c:pt idx="921">
                  <c:v>0.12856584787368799</c:v>
                </c:pt>
                <c:pt idx="922">
                  <c:v>0.63845950365066495</c:v>
                </c:pt>
                <c:pt idx="923">
                  <c:v>0.59609121084213301</c:v>
                </c:pt>
                <c:pt idx="924">
                  <c:v>0.74246001243591297</c:v>
                </c:pt>
                <c:pt idx="925">
                  <c:v>0.57186037302017201</c:v>
                </c:pt>
                <c:pt idx="926">
                  <c:v>0.71942859888076804</c:v>
                </c:pt>
                <c:pt idx="927">
                  <c:v>0.56640732288360596</c:v>
                </c:pt>
                <c:pt idx="928">
                  <c:v>0.55800712108612105</c:v>
                </c:pt>
                <c:pt idx="929">
                  <c:v>0.67164176702499401</c:v>
                </c:pt>
                <c:pt idx="930">
                  <c:v>0.49932268261909502</c:v>
                </c:pt>
                <c:pt idx="931">
                  <c:v>0.32620817422866799</c:v>
                </c:pt>
                <c:pt idx="932">
                  <c:v>0.605138599872589</c:v>
                </c:pt>
                <c:pt idx="933">
                  <c:v>0.78054863214492798</c:v>
                </c:pt>
                <c:pt idx="934">
                  <c:v>0.61698335409164395</c:v>
                </c:pt>
                <c:pt idx="935">
                  <c:v>0.28540706634521501</c:v>
                </c:pt>
                <c:pt idx="936">
                  <c:v>0.196672603487968</c:v>
                </c:pt>
                <c:pt idx="937">
                  <c:v>0.25423729419708302</c:v>
                </c:pt>
                <c:pt idx="938">
                  <c:v>0.22918258607387501</c:v>
                </c:pt>
                <c:pt idx="939">
                  <c:v>0.25601437687873801</c:v>
                </c:pt>
                <c:pt idx="940">
                  <c:v>0.18689675629138899</c:v>
                </c:pt>
                <c:pt idx="941">
                  <c:v>0.17873069643974299</c:v>
                </c:pt>
                <c:pt idx="942">
                  <c:v>0.45833334326744102</c:v>
                </c:pt>
                <c:pt idx="943">
                  <c:v>0.34671124815940901</c:v>
                </c:pt>
                <c:pt idx="944">
                  <c:v>0.26705011725425698</c:v>
                </c:pt>
                <c:pt idx="945">
                  <c:v>0.67823344469070401</c:v>
                </c:pt>
                <c:pt idx="946">
                  <c:v>0.36259540915489202</c:v>
                </c:pt>
                <c:pt idx="947">
                  <c:v>0.69014084339141801</c:v>
                </c:pt>
                <c:pt idx="948">
                  <c:v>0.24562333524227101</c:v>
                </c:pt>
                <c:pt idx="949">
                  <c:v>0.19215686619281799</c:v>
                </c:pt>
                <c:pt idx="950">
                  <c:v>0.294871807098389</c:v>
                </c:pt>
                <c:pt idx="951">
                  <c:v>0.19604055583477001</c:v>
                </c:pt>
                <c:pt idx="952">
                  <c:v>0.58730161190033003</c:v>
                </c:pt>
                <c:pt idx="953">
                  <c:v>0.59979760646820102</c:v>
                </c:pt>
                <c:pt idx="954">
                  <c:v>0.60110974311828602</c:v>
                </c:pt>
                <c:pt idx="955">
                  <c:v>0.30822107195854198</c:v>
                </c:pt>
                <c:pt idx="956">
                  <c:v>0.61570900678634599</c:v>
                </c:pt>
                <c:pt idx="957">
                  <c:v>0.47063159942626998</c:v>
                </c:pt>
                <c:pt idx="958">
                  <c:v>0.281666100025177</c:v>
                </c:pt>
                <c:pt idx="959">
                  <c:v>0.14228007197380099</c:v>
                </c:pt>
                <c:pt idx="960">
                  <c:v>0.656657934188843</c:v>
                </c:pt>
                <c:pt idx="961">
                  <c:v>0.40752688050270103</c:v>
                </c:pt>
                <c:pt idx="962">
                  <c:v>0.21360544860363001</c:v>
                </c:pt>
                <c:pt idx="963">
                  <c:v>0.32149463891982999</c:v>
                </c:pt>
                <c:pt idx="964">
                  <c:v>0.159267082810402</c:v>
                </c:pt>
                <c:pt idx="965">
                  <c:v>0.17211948335170699</c:v>
                </c:pt>
                <c:pt idx="966">
                  <c:v>0.35559567809104897</c:v>
                </c:pt>
                <c:pt idx="967">
                  <c:v>0.26140013337135298</c:v>
                </c:pt>
                <c:pt idx="968">
                  <c:v>0.301141917705536</c:v>
                </c:pt>
                <c:pt idx="969">
                  <c:v>0.40903386473655701</c:v>
                </c:pt>
                <c:pt idx="970">
                  <c:v>0.15683147311210599</c:v>
                </c:pt>
                <c:pt idx="971">
                  <c:v>0.74841082096099898</c:v>
                </c:pt>
                <c:pt idx="972">
                  <c:v>0.75960421562194802</c:v>
                </c:pt>
                <c:pt idx="973">
                  <c:v>0.73573058843612704</c:v>
                </c:pt>
                <c:pt idx="974">
                  <c:v>0.76723939180374101</c:v>
                </c:pt>
                <c:pt idx="975">
                  <c:v>0.75736367702484098</c:v>
                </c:pt>
                <c:pt idx="976">
                  <c:v>0.80308371782302901</c:v>
                </c:pt>
                <c:pt idx="977">
                  <c:v>0.750424444675446</c:v>
                </c:pt>
                <c:pt idx="978">
                  <c:v>0.37267297506332397</c:v>
                </c:pt>
                <c:pt idx="979">
                  <c:v>0.55555558204650901</c:v>
                </c:pt>
                <c:pt idx="980">
                  <c:v>0.59136688709259</c:v>
                </c:pt>
                <c:pt idx="981">
                  <c:v>0.76655328273773204</c:v>
                </c:pt>
                <c:pt idx="982">
                  <c:v>0.737451732158661</c:v>
                </c:pt>
                <c:pt idx="983">
                  <c:v>0.421875</c:v>
                </c:pt>
                <c:pt idx="984">
                  <c:v>0.25401607155799899</c:v>
                </c:pt>
                <c:pt idx="985">
                  <c:v>0.24593301117420199</c:v>
                </c:pt>
                <c:pt idx="986">
                  <c:v>0.21666666865348799</c:v>
                </c:pt>
                <c:pt idx="987">
                  <c:v>0.225999996066093</c:v>
                </c:pt>
                <c:pt idx="988">
                  <c:v>0.27278935909271201</c:v>
                </c:pt>
                <c:pt idx="989">
                  <c:v>0.61186438798904397</c:v>
                </c:pt>
                <c:pt idx="990">
                  <c:v>0.24053627252578699</c:v>
                </c:pt>
                <c:pt idx="991">
                  <c:v>0.266755431890488</c:v>
                </c:pt>
                <c:pt idx="992">
                  <c:v>0.33914124965667702</c:v>
                </c:pt>
                <c:pt idx="993">
                  <c:v>0.17033414542674999</c:v>
                </c:pt>
                <c:pt idx="994">
                  <c:v>0.27147451043129001</c:v>
                </c:pt>
                <c:pt idx="995">
                  <c:v>0.67688757181167603</c:v>
                </c:pt>
                <c:pt idx="996">
                  <c:v>0.579911589622498</c:v>
                </c:pt>
                <c:pt idx="997">
                  <c:v>0.22417840361595201</c:v>
                </c:pt>
                <c:pt idx="998">
                  <c:v>0.73217481374740601</c:v>
                </c:pt>
                <c:pt idx="999">
                  <c:v>0.74403816461563099</c:v>
                </c:pt>
                <c:pt idx="1000">
                  <c:v>0.73669326305389404</c:v>
                </c:pt>
                <c:pt idx="1001">
                  <c:v>0.51464712619781505</c:v>
                </c:pt>
                <c:pt idx="1002">
                  <c:v>0.44175258278846702</c:v>
                </c:pt>
                <c:pt idx="1003">
                  <c:v>0.595728039741516</c:v>
                </c:pt>
                <c:pt idx="1004">
                  <c:v>0.344205021858215</c:v>
                </c:pt>
                <c:pt idx="1005">
                  <c:v>0.50573980808258101</c:v>
                </c:pt>
                <c:pt idx="1006">
                  <c:v>0.58733707666397095</c:v>
                </c:pt>
                <c:pt idx="1007">
                  <c:v>0.74344021081924405</c:v>
                </c:pt>
                <c:pt idx="1008">
                  <c:v>0.74770259857177701</c:v>
                </c:pt>
                <c:pt idx="1009">
                  <c:v>0.10620100051164599</c:v>
                </c:pt>
                <c:pt idx="1010">
                  <c:v>0.44859504699706998</c:v>
                </c:pt>
                <c:pt idx="1011">
                  <c:v>0.32267656922340399</c:v>
                </c:pt>
                <c:pt idx="1012">
                  <c:v>0.51552391052246105</c:v>
                </c:pt>
                <c:pt idx="1013">
                  <c:v>0.214160531759262</c:v>
                </c:pt>
                <c:pt idx="1014">
                  <c:v>0.27018740773201</c:v>
                </c:pt>
                <c:pt idx="1015">
                  <c:v>0.22195561230182601</c:v>
                </c:pt>
                <c:pt idx="1016">
                  <c:v>0.30271539092063898</c:v>
                </c:pt>
                <c:pt idx="1017">
                  <c:v>0.34182861447334301</c:v>
                </c:pt>
                <c:pt idx="1018">
                  <c:v>0.78285712003707897</c:v>
                </c:pt>
                <c:pt idx="1019">
                  <c:v>0.64028400182723999</c:v>
                </c:pt>
                <c:pt idx="1020">
                  <c:v>0.68771833181381203</c:v>
                </c:pt>
                <c:pt idx="1021">
                  <c:v>0.54671162366867099</c:v>
                </c:pt>
                <c:pt idx="1022">
                  <c:v>0.788526952266693</c:v>
                </c:pt>
                <c:pt idx="1023">
                  <c:v>0.74423354864120495</c:v>
                </c:pt>
                <c:pt idx="1024">
                  <c:v>0.77375119924545299</c:v>
                </c:pt>
                <c:pt idx="1025">
                  <c:v>0.68730157613754295</c:v>
                </c:pt>
                <c:pt idx="1026">
                  <c:v>0.718006491661072</c:v>
                </c:pt>
                <c:pt idx="1027">
                  <c:v>0.39220780134201</c:v>
                </c:pt>
                <c:pt idx="1028">
                  <c:v>0.33476209640502902</c:v>
                </c:pt>
                <c:pt idx="1029">
                  <c:v>0.153787687420845</c:v>
                </c:pt>
                <c:pt idx="1030">
                  <c:v>0.19749835133552601</c:v>
                </c:pt>
                <c:pt idx="1031">
                  <c:v>0.16288423538207999</c:v>
                </c:pt>
                <c:pt idx="1032">
                  <c:v>0.309788078069687</c:v>
                </c:pt>
                <c:pt idx="1033">
                  <c:v>0.38968482613563499</c:v>
                </c:pt>
                <c:pt idx="1034">
                  <c:v>0.43373495340347301</c:v>
                </c:pt>
                <c:pt idx="1035">
                  <c:v>0.54339247941970803</c:v>
                </c:pt>
                <c:pt idx="1036">
                  <c:v>0.46212121844291698</c:v>
                </c:pt>
                <c:pt idx="1037">
                  <c:v>0.59571009874343905</c:v>
                </c:pt>
                <c:pt idx="1038">
                  <c:v>0.530900537967682</c:v>
                </c:pt>
                <c:pt idx="1039">
                  <c:v>0.69185185432434104</c:v>
                </c:pt>
                <c:pt idx="1040">
                  <c:v>0.748915255069733</c:v>
                </c:pt>
                <c:pt idx="1041">
                  <c:v>0.71428573131561302</c:v>
                </c:pt>
                <c:pt idx="1042">
                  <c:v>0.61422878503799405</c:v>
                </c:pt>
                <c:pt idx="1043">
                  <c:v>0.49090909957885698</c:v>
                </c:pt>
                <c:pt idx="1044">
                  <c:v>0.53379458189010598</c:v>
                </c:pt>
                <c:pt idx="1045">
                  <c:v>0.55581808090210005</c:v>
                </c:pt>
                <c:pt idx="1046">
                  <c:v>0.46707588434219399</c:v>
                </c:pt>
                <c:pt idx="1047">
                  <c:v>0.72261482477188099</c:v>
                </c:pt>
                <c:pt idx="1048">
                  <c:v>0.739152371883392</c:v>
                </c:pt>
                <c:pt idx="1049">
                  <c:v>0.72411692142486594</c:v>
                </c:pt>
                <c:pt idx="1050">
                  <c:v>0.78643214702606201</c:v>
                </c:pt>
                <c:pt idx="1051">
                  <c:v>0.696827232837677</c:v>
                </c:pt>
                <c:pt idx="1052">
                  <c:v>0.60309779644012496</c:v>
                </c:pt>
                <c:pt idx="1053">
                  <c:v>0.35407906770706199</c:v>
                </c:pt>
                <c:pt idx="1054">
                  <c:v>0.27571427822112998</c:v>
                </c:pt>
                <c:pt idx="1055">
                  <c:v>0.55201756954193104</c:v>
                </c:pt>
                <c:pt idx="1056">
                  <c:v>0.202020198106766</c:v>
                </c:pt>
                <c:pt idx="1057">
                  <c:v>0.26988443732261702</c:v>
                </c:pt>
                <c:pt idx="1058">
                  <c:v>0.300164014101028</c:v>
                </c:pt>
                <c:pt idx="1059">
                  <c:v>0.57897740602493297</c:v>
                </c:pt>
                <c:pt idx="1060">
                  <c:v>0.74364638328552202</c:v>
                </c:pt>
                <c:pt idx="1061">
                  <c:v>0.80165976285934404</c:v>
                </c:pt>
                <c:pt idx="1062">
                  <c:v>0.53604841232299805</c:v>
                </c:pt>
                <c:pt idx="1063">
                  <c:v>0.66192561388015703</c:v>
                </c:pt>
                <c:pt idx="1064">
                  <c:v>0.69323742389678999</c:v>
                </c:pt>
                <c:pt idx="1065">
                  <c:v>0.26454615592956499</c:v>
                </c:pt>
                <c:pt idx="1066">
                  <c:v>0.52047145366668701</c:v>
                </c:pt>
                <c:pt idx="1067">
                  <c:v>0.265293389558792</c:v>
                </c:pt>
                <c:pt idx="1068">
                  <c:v>0.48206919431686401</c:v>
                </c:pt>
                <c:pt idx="1069">
                  <c:v>0.21029540896415699</c:v>
                </c:pt>
                <c:pt idx="1070">
                  <c:v>0.153030306100845</c:v>
                </c:pt>
                <c:pt idx="1071">
                  <c:v>0.25269979238510099</c:v>
                </c:pt>
                <c:pt idx="1072">
                  <c:v>0.60191464424133301</c:v>
                </c:pt>
                <c:pt idx="1073">
                  <c:v>0.14902925491332999</c:v>
                </c:pt>
                <c:pt idx="1074">
                  <c:v>0.779091477394104</c:v>
                </c:pt>
                <c:pt idx="1075">
                  <c:v>0.51716160774231001</c:v>
                </c:pt>
                <c:pt idx="1076">
                  <c:v>0.78033709526062001</c:v>
                </c:pt>
                <c:pt idx="1077">
                  <c:v>0.16191500425338701</c:v>
                </c:pt>
                <c:pt idx="1078">
                  <c:v>0.75460124015808105</c:v>
                </c:pt>
                <c:pt idx="1079">
                  <c:v>0.73214894533157304</c:v>
                </c:pt>
                <c:pt idx="1080">
                  <c:v>0.75051003694534302</c:v>
                </c:pt>
                <c:pt idx="1081">
                  <c:v>0.753589868545532</c:v>
                </c:pt>
                <c:pt idx="1082">
                  <c:v>0.61042851209640503</c:v>
                </c:pt>
                <c:pt idx="1083">
                  <c:v>0.79773622751235995</c:v>
                </c:pt>
                <c:pt idx="1084">
                  <c:v>0.51620745658874501</c:v>
                </c:pt>
                <c:pt idx="1085">
                  <c:v>0.61134022474288896</c:v>
                </c:pt>
                <c:pt idx="1086">
                  <c:v>0.66789174079894997</c:v>
                </c:pt>
                <c:pt idx="1087">
                  <c:v>0.64759862422943104</c:v>
                </c:pt>
                <c:pt idx="1088">
                  <c:v>0.49584487080574002</c:v>
                </c:pt>
                <c:pt idx="1089">
                  <c:v>0.48312821984291099</c:v>
                </c:pt>
                <c:pt idx="1090">
                  <c:v>0.447418212890625</c:v>
                </c:pt>
                <c:pt idx="1091">
                  <c:v>0.43546319007873502</c:v>
                </c:pt>
                <c:pt idx="1092">
                  <c:v>0.161780670285225</c:v>
                </c:pt>
                <c:pt idx="1093">
                  <c:v>0.44187358021736101</c:v>
                </c:pt>
                <c:pt idx="1094">
                  <c:v>0.169586777687073</c:v>
                </c:pt>
                <c:pt idx="1095">
                  <c:v>0.37451985478401201</c:v>
                </c:pt>
                <c:pt idx="1096">
                  <c:v>0.244635194540024</c:v>
                </c:pt>
                <c:pt idx="1097">
                  <c:v>0.40968626737594599</c:v>
                </c:pt>
                <c:pt idx="1098">
                  <c:v>0.52587080001831099</c:v>
                </c:pt>
                <c:pt idx="1099">
                  <c:v>0.45362362265586897</c:v>
                </c:pt>
                <c:pt idx="1100">
                  <c:v>0.23466743528842901</c:v>
                </c:pt>
                <c:pt idx="1101">
                  <c:v>0.50906735658645597</c:v>
                </c:pt>
                <c:pt idx="1102">
                  <c:v>0.46585834026336698</c:v>
                </c:pt>
                <c:pt idx="1103">
                  <c:v>0.69196051359176602</c:v>
                </c:pt>
                <c:pt idx="1104">
                  <c:v>0.15541864931583399</c:v>
                </c:pt>
                <c:pt idx="1105">
                  <c:v>0.17209301888942699</c:v>
                </c:pt>
                <c:pt idx="1106">
                  <c:v>0.44990476965904203</c:v>
                </c:pt>
                <c:pt idx="1107">
                  <c:v>0.68203496932983398</c:v>
                </c:pt>
                <c:pt idx="1108">
                  <c:v>0.35144197940826399</c:v>
                </c:pt>
                <c:pt idx="1109">
                  <c:v>0.71560239791870095</c:v>
                </c:pt>
                <c:pt idx="1110">
                  <c:v>0.52132701873779297</c:v>
                </c:pt>
                <c:pt idx="1111">
                  <c:v>0.35334241390228299</c:v>
                </c:pt>
                <c:pt idx="1112">
                  <c:v>0.60000002384185802</c:v>
                </c:pt>
                <c:pt idx="1113">
                  <c:v>0.76401525735855103</c:v>
                </c:pt>
                <c:pt idx="1114">
                  <c:v>0.747159063816071</c:v>
                </c:pt>
                <c:pt idx="1115">
                  <c:v>0.79765605926513705</c:v>
                </c:pt>
                <c:pt idx="1116">
                  <c:v>0.54948216676712003</c:v>
                </c:pt>
                <c:pt idx="1117">
                  <c:v>0.80922096967697099</c:v>
                </c:pt>
                <c:pt idx="1118">
                  <c:v>0.75554972887039196</c:v>
                </c:pt>
                <c:pt idx="1119">
                  <c:v>0.51704382896423295</c:v>
                </c:pt>
                <c:pt idx="1120">
                  <c:v>0.53508549928665206</c:v>
                </c:pt>
                <c:pt idx="1121">
                  <c:v>0.469342261552811</c:v>
                </c:pt>
                <c:pt idx="1122">
                  <c:v>0.30555555224418601</c:v>
                </c:pt>
                <c:pt idx="1123">
                  <c:v>0.47709068655967701</c:v>
                </c:pt>
                <c:pt idx="1124">
                  <c:v>0.58691656589508101</c:v>
                </c:pt>
                <c:pt idx="1125">
                  <c:v>0.24440383911132799</c:v>
                </c:pt>
                <c:pt idx="1126">
                  <c:v>0.19224923849105799</c:v>
                </c:pt>
                <c:pt idx="1127">
                  <c:v>0.46599301695823703</c:v>
                </c:pt>
                <c:pt idx="1128">
                  <c:v>0.49801588058471702</c:v>
                </c:pt>
                <c:pt idx="1129">
                  <c:v>0.60984617471694902</c:v>
                </c:pt>
                <c:pt idx="1130">
                  <c:v>0.29759129881858798</c:v>
                </c:pt>
                <c:pt idx="1131">
                  <c:v>0.26903024315834001</c:v>
                </c:pt>
                <c:pt idx="1132">
                  <c:v>0.53282082080841098</c:v>
                </c:pt>
                <c:pt idx="1133">
                  <c:v>0.644181668758392</c:v>
                </c:pt>
                <c:pt idx="1134">
                  <c:v>0.61880028247833296</c:v>
                </c:pt>
                <c:pt idx="1135">
                  <c:v>0.15365689992904699</c:v>
                </c:pt>
                <c:pt idx="1136">
                  <c:v>0.181818187236786</c:v>
                </c:pt>
                <c:pt idx="1137">
                  <c:v>0.24164426326751701</c:v>
                </c:pt>
                <c:pt idx="1138">
                  <c:v>0.167112812399864</c:v>
                </c:pt>
                <c:pt idx="1139">
                  <c:v>0.30787780880928001</c:v>
                </c:pt>
                <c:pt idx="1140">
                  <c:v>0.679329633712769</c:v>
                </c:pt>
                <c:pt idx="1141">
                  <c:v>0.76588982343673695</c:v>
                </c:pt>
                <c:pt idx="1142">
                  <c:v>0.52999550104141202</c:v>
                </c:pt>
                <c:pt idx="1143">
                  <c:v>0.457174032926559</c:v>
                </c:pt>
                <c:pt idx="1144">
                  <c:v>0.71234148740768399</c:v>
                </c:pt>
                <c:pt idx="1145">
                  <c:v>0.77179551124572798</c:v>
                </c:pt>
                <c:pt idx="1146">
                  <c:v>0.37743189930915799</c:v>
                </c:pt>
                <c:pt idx="1147">
                  <c:v>0.69846940040588401</c:v>
                </c:pt>
                <c:pt idx="1148">
                  <c:v>0.73029488325118996</c:v>
                </c:pt>
                <c:pt idx="1149">
                  <c:v>0.49473068118095398</c:v>
                </c:pt>
                <c:pt idx="1150">
                  <c:v>0.32668328285217302</c:v>
                </c:pt>
                <c:pt idx="1151">
                  <c:v>0.61167597770690896</c:v>
                </c:pt>
                <c:pt idx="1152">
                  <c:v>0.353182762861252</c:v>
                </c:pt>
                <c:pt idx="1153">
                  <c:v>0.478103518486023</c:v>
                </c:pt>
                <c:pt idx="1154">
                  <c:v>0.40098401904106101</c:v>
                </c:pt>
                <c:pt idx="1155">
                  <c:v>0.56615775823593095</c:v>
                </c:pt>
                <c:pt idx="1156">
                  <c:v>0.38774055242538502</c:v>
                </c:pt>
                <c:pt idx="1157">
                  <c:v>0.40463459491729697</c:v>
                </c:pt>
                <c:pt idx="1158">
                  <c:v>0.53997379541397095</c:v>
                </c:pt>
                <c:pt idx="1159">
                  <c:v>0.741496622562408</c:v>
                </c:pt>
                <c:pt idx="1160">
                  <c:v>0.27680110931396501</c:v>
                </c:pt>
                <c:pt idx="1161">
                  <c:v>0.23081110417842901</c:v>
                </c:pt>
                <c:pt idx="1162">
                  <c:v>0.66498810052871704</c:v>
                </c:pt>
                <c:pt idx="1163">
                  <c:v>0.55342990159988403</c:v>
                </c:pt>
                <c:pt idx="1164">
                  <c:v>0.68693608045578003</c:v>
                </c:pt>
                <c:pt idx="1165">
                  <c:v>0.120161287486553</c:v>
                </c:pt>
                <c:pt idx="1166">
                  <c:v>0.55925923585891701</c:v>
                </c:pt>
                <c:pt idx="1167">
                  <c:v>0.455367922782898</c:v>
                </c:pt>
                <c:pt idx="1168">
                  <c:v>0.41935482621192899</c:v>
                </c:pt>
                <c:pt idx="1169">
                  <c:v>0.34316769242286699</c:v>
                </c:pt>
                <c:pt idx="1170">
                  <c:v>0.56419581174850497</c:v>
                </c:pt>
                <c:pt idx="1171">
                  <c:v>0.28579512238502502</c:v>
                </c:pt>
                <c:pt idx="1172">
                  <c:v>0.30065134167671198</c:v>
                </c:pt>
                <c:pt idx="1173">
                  <c:v>0.54124748706817605</c:v>
                </c:pt>
                <c:pt idx="1174">
                  <c:v>0.72627311944961503</c:v>
                </c:pt>
                <c:pt idx="1175">
                  <c:v>0.33108565211296098</c:v>
                </c:pt>
                <c:pt idx="1176">
                  <c:v>0.32759296894073497</c:v>
                </c:pt>
                <c:pt idx="1177">
                  <c:v>0.58386802673339799</c:v>
                </c:pt>
                <c:pt idx="1178">
                  <c:v>0.47027787566184998</c:v>
                </c:pt>
                <c:pt idx="1179">
                  <c:v>0.30246019363403298</c:v>
                </c:pt>
                <c:pt idx="1180">
                  <c:v>0.60939097404480003</c:v>
                </c:pt>
                <c:pt idx="1181">
                  <c:v>0.58335316181182895</c:v>
                </c:pt>
                <c:pt idx="1182">
                  <c:v>0.431217640638351</c:v>
                </c:pt>
                <c:pt idx="1183">
                  <c:v>0.35567715764045699</c:v>
                </c:pt>
                <c:pt idx="1184">
                  <c:v>0.65345180034637496</c:v>
                </c:pt>
                <c:pt idx="1185">
                  <c:v>0.59408795833587602</c:v>
                </c:pt>
                <c:pt idx="1186">
                  <c:v>0.18593645095825201</c:v>
                </c:pt>
                <c:pt idx="1187">
                  <c:v>0.32374727725982699</c:v>
                </c:pt>
                <c:pt idx="1188">
                  <c:v>0.33471217751503002</c:v>
                </c:pt>
                <c:pt idx="1189">
                  <c:v>0.57908582687377896</c:v>
                </c:pt>
                <c:pt idx="1190">
                  <c:v>0.28646615147590598</c:v>
                </c:pt>
                <c:pt idx="1191">
                  <c:v>0.40171638131141701</c:v>
                </c:pt>
                <c:pt idx="1192">
                  <c:v>0.42682352662086498</c:v>
                </c:pt>
                <c:pt idx="1193">
                  <c:v>0.13393591344356501</c:v>
                </c:pt>
                <c:pt idx="1194">
                  <c:v>0.149226903915405</c:v>
                </c:pt>
                <c:pt idx="1195">
                  <c:v>0.260348170995712</c:v>
                </c:pt>
                <c:pt idx="1196">
                  <c:v>0.27808326482772799</c:v>
                </c:pt>
                <c:pt idx="1197">
                  <c:v>0.104999996721745</c:v>
                </c:pt>
                <c:pt idx="1198">
                  <c:v>0.295340776443481</c:v>
                </c:pt>
                <c:pt idx="1199">
                  <c:v>0.305422633886337</c:v>
                </c:pt>
                <c:pt idx="1200">
                  <c:v>0.36669400334358199</c:v>
                </c:pt>
                <c:pt idx="1201">
                  <c:v>9.3904450535773995E-2</c:v>
                </c:pt>
                <c:pt idx="1202">
                  <c:v>0.110414050519466</c:v>
                </c:pt>
                <c:pt idx="1203">
                  <c:v>0.16666667163372001</c:v>
                </c:pt>
                <c:pt idx="1204">
                  <c:v>0.172413796186447</c:v>
                </c:pt>
              </c:numCache>
            </c:numRef>
          </c:xVal>
          <c:yVal>
            <c:numRef>
              <c:f>'2015'!$C$2:$C$1206</c:f>
              <c:numCache>
                <c:formatCode>General</c:formatCode>
                <c:ptCount val="1205"/>
                <c:pt idx="0">
                  <c:v>29.515893191482</c:v>
                </c:pt>
                <c:pt idx="1">
                  <c:v>28.825530278394201</c:v>
                </c:pt>
                <c:pt idx="2">
                  <c:v>30.8420153532076</c:v>
                </c:pt>
                <c:pt idx="3">
                  <c:v>31.918628722682499</c:v>
                </c:pt>
                <c:pt idx="4">
                  <c:v>33.241116964434603</c:v>
                </c:pt>
                <c:pt idx="5">
                  <c:v>27.1167907913607</c:v>
                </c:pt>
                <c:pt idx="6">
                  <c:v>26.159752848897298</c:v>
                </c:pt>
                <c:pt idx="7">
                  <c:v>27.268100320987202</c:v>
                </c:pt>
                <c:pt idx="8">
                  <c:v>27.713773494932401</c:v>
                </c:pt>
                <c:pt idx="9">
                  <c:v>29.665914570665102</c:v>
                </c:pt>
                <c:pt idx="10">
                  <c:v>29.5293061961655</c:v>
                </c:pt>
                <c:pt idx="11">
                  <c:v>29.833018576072099</c:v>
                </c:pt>
                <c:pt idx="12">
                  <c:v>29.915277221581501</c:v>
                </c:pt>
                <c:pt idx="13">
                  <c:v>30.1381068651365</c:v>
                </c:pt>
                <c:pt idx="14">
                  <c:v>26.779573388156699</c:v>
                </c:pt>
                <c:pt idx="15">
                  <c:v>30.006690449763202</c:v>
                </c:pt>
                <c:pt idx="16">
                  <c:v>29.125505682805901</c:v>
                </c:pt>
                <c:pt idx="17">
                  <c:v>31.847016390359101</c:v>
                </c:pt>
                <c:pt idx="18">
                  <c:v>31.5079516129097</c:v>
                </c:pt>
                <c:pt idx="19">
                  <c:v>31.015444865226499</c:v>
                </c:pt>
                <c:pt idx="20">
                  <c:v>25.702749087349499</c:v>
                </c:pt>
                <c:pt idx="21">
                  <c:v>25.920344253444998</c:v>
                </c:pt>
                <c:pt idx="22">
                  <c:v>25.3897431708772</c:v>
                </c:pt>
                <c:pt idx="23">
                  <c:v>24.799527171157699</c:v>
                </c:pt>
                <c:pt idx="24">
                  <c:v>26.259426444560201</c:v>
                </c:pt>
                <c:pt idx="25">
                  <c:v>28.714326124559001</c:v>
                </c:pt>
                <c:pt idx="26">
                  <c:v>26.032485399270101</c:v>
                </c:pt>
                <c:pt idx="27">
                  <c:v>25.842601090793998</c:v>
                </c:pt>
                <c:pt idx="28">
                  <c:v>25.5573019083999</c:v>
                </c:pt>
                <c:pt idx="29">
                  <c:v>27.551113421185701</c:v>
                </c:pt>
                <c:pt idx="30">
                  <c:v>27.7984234913561</c:v>
                </c:pt>
                <c:pt idx="31">
                  <c:v>29.532842457722801</c:v>
                </c:pt>
                <c:pt idx="32">
                  <c:v>32.761349088512397</c:v>
                </c:pt>
                <c:pt idx="33">
                  <c:v>28.202390246711602</c:v>
                </c:pt>
                <c:pt idx="34">
                  <c:v>30.324617121077299</c:v>
                </c:pt>
                <c:pt idx="35">
                  <c:v>29.8309408613176</c:v>
                </c:pt>
                <c:pt idx="36">
                  <c:v>26.320214889772998</c:v>
                </c:pt>
                <c:pt idx="37">
                  <c:v>27.024025069410701</c:v>
                </c:pt>
                <c:pt idx="38">
                  <c:v>31.352311424749299</c:v>
                </c:pt>
                <c:pt idx="39">
                  <c:v>31.2489833994461</c:v>
                </c:pt>
                <c:pt idx="40">
                  <c:v>30.2313624399468</c:v>
                </c:pt>
                <c:pt idx="41">
                  <c:v>30.132401590005301</c:v>
                </c:pt>
                <c:pt idx="42">
                  <c:v>31.736112265679001</c:v>
                </c:pt>
                <c:pt idx="43">
                  <c:v>32.3395332621173</c:v>
                </c:pt>
                <c:pt idx="44">
                  <c:v>27.490220743654501</c:v>
                </c:pt>
                <c:pt idx="45">
                  <c:v>26.427056704814401</c:v>
                </c:pt>
                <c:pt idx="46">
                  <c:v>28.682203151677001</c:v>
                </c:pt>
                <c:pt idx="47">
                  <c:v>26.7433968130312</c:v>
                </c:pt>
                <c:pt idx="48">
                  <c:v>31.9130415858051</c:v>
                </c:pt>
                <c:pt idx="49">
                  <c:v>31.6125775546375</c:v>
                </c:pt>
                <c:pt idx="50">
                  <c:v>30.5343258177883</c:v>
                </c:pt>
                <c:pt idx="51">
                  <c:v>26.4045050867146</c:v>
                </c:pt>
                <c:pt idx="52">
                  <c:v>26.4911335776548</c:v>
                </c:pt>
                <c:pt idx="53">
                  <c:v>26.684345673523801</c:v>
                </c:pt>
                <c:pt idx="54">
                  <c:v>28.532027829973799</c:v>
                </c:pt>
                <c:pt idx="55">
                  <c:v>29.1412316155157</c:v>
                </c:pt>
                <c:pt idx="56">
                  <c:v>29.4242710834951</c:v>
                </c:pt>
                <c:pt idx="57">
                  <c:v>30.840542905702101</c:v>
                </c:pt>
                <c:pt idx="58">
                  <c:v>28.922462985680099</c:v>
                </c:pt>
                <c:pt idx="59">
                  <c:v>28.835217492351099</c:v>
                </c:pt>
                <c:pt idx="60">
                  <c:v>27.3290727617591</c:v>
                </c:pt>
                <c:pt idx="61">
                  <c:v>28.969368010179299</c:v>
                </c:pt>
                <c:pt idx="62">
                  <c:v>29.6357411276365</c:v>
                </c:pt>
                <c:pt idx="63">
                  <c:v>29.841295525376001</c:v>
                </c:pt>
                <c:pt idx="64">
                  <c:v>30.549314371360399</c:v>
                </c:pt>
                <c:pt idx="65">
                  <c:v>29.333968331178099</c:v>
                </c:pt>
                <c:pt idx="66">
                  <c:v>30.536443848370801</c:v>
                </c:pt>
                <c:pt idx="67">
                  <c:v>30.544447755510301</c:v>
                </c:pt>
                <c:pt idx="68">
                  <c:v>30.6992765907872</c:v>
                </c:pt>
                <c:pt idx="69">
                  <c:v>30.236025467338798</c:v>
                </c:pt>
                <c:pt idx="70">
                  <c:v>25.231633515120201</c:v>
                </c:pt>
                <c:pt idx="71">
                  <c:v>26.165481169978801</c:v>
                </c:pt>
                <c:pt idx="72">
                  <c:v>30.8935258254219</c:v>
                </c:pt>
                <c:pt idx="73">
                  <c:v>33.4408748312025</c:v>
                </c:pt>
                <c:pt idx="74">
                  <c:v>32.744972592547299</c:v>
                </c:pt>
                <c:pt idx="75">
                  <c:v>32.755251796806398</c:v>
                </c:pt>
                <c:pt idx="76">
                  <c:v>28.3323193572318</c:v>
                </c:pt>
                <c:pt idx="77">
                  <c:v>28.981508173334099</c:v>
                </c:pt>
                <c:pt idx="78">
                  <c:v>28.008598282911599</c:v>
                </c:pt>
                <c:pt idx="79">
                  <c:v>28.6618477880969</c:v>
                </c:pt>
                <c:pt idx="80">
                  <c:v>29.807147731634998</c:v>
                </c:pt>
                <c:pt idx="81">
                  <c:v>27.081192090984999</c:v>
                </c:pt>
                <c:pt idx="82">
                  <c:v>31.7508864970881</c:v>
                </c:pt>
                <c:pt idx="83">
                  <c:v>29.927534382564001</c:v>
                </c:pt>
                <c:pt idx="84">
                  <c:v>28.927579765077699</c:v>
                </c:pt>
                <c:pt idx="85">
                  <c:v>28.6077278558698</c:v>
                </c:pt>
                <c:pt idx="86">
                  <c:v>28.714425117621399</c:v>
                </c:pt>
                <c:pt idx="87">
                  <c:v>28.568238987477802</c:v>
                </c:pt>
                <c:pt idx="88">
                  <c:v>30.942789451831199</c:v>
                </c:pt>
                <c:pt idx="89">
                  <c:v>29.1119894629316</c:v>
                </c:pt>
                <c:pt idx="90">
                  <c:v>29.226756783424602</c:v>
                </c:pt>
                <c:pt idx="91">
                  <c:v>28.871958147890201</c:v>
                </c:pt>
                <c:pt idx="92">
                  <c:v>30.4226574502894</c:v>
                </c:pt>
                <c:pt idx="93">
                  <c:v>30.942117901414498</c:v>
                </c:pt>
                <c:pt idx="94">
                  <c:v>29.431153837089099</c:v>
                </c:pt>
                <c:pt idx="95">
                  <c:v>29.138568768015698</c:v>
                </c:pt>
                <c:pt idx="96">
                  <c:v>29.036358653050499</c:v>
                </c:pt>
                <c:pt idx="97">
                  <c:v>29.7406040604738</c:v>
                </c:pt>
                <c:pt idx="98">
                  <c:v>30.553890132553398</c:v>
                </c:pt>
                <c:pt idx="99">
                  <c:v>30.8133310378558</c:v>
                </c:pt>
                <c:pt idx="100">
                  <c:v>30.649476332972299</c:v>
                </c:pt>
                <c:pt idx="101">
                  <c:v>29.930271519853299</c:v>
                </c:pt>
                <c:pt idx="102">
                  <c:v>31.3166313436747</c:v>
                </c:pt>
                <c:pt idx="103">
                  <c:v>26.455424120503601</c:v>
                </c:pt>
                <c:pt idx="104">
                  <c:v>25.614008881445201</c:v>
                </c:pt>
                <c:pt idx="105">
                  <c:v>30.555776630422901</c:v>
                </c:pt>
                <c:pt idx="106">
                  <c:v>33.026292885712998</c:v>
                </c:pt>
                <c:pt idx="107">
                  <c:v>33.265312150026404</c:v>
                </c:pt>
                <c:pt idx="108">
                  <c:v>30.447005669499099</c:v>
                </c:pt>
                <c:pt idx="109">
                  <c:v>29.048569849547899</c:v>
                </c:pt>
                <c:pt idx="110">
                  <c:v>30.918489760986901</c:v>
                </c:pt>
                <c:pt idx="111">
                  <c:v>32.216725799178</c:v>
                </c:pt>
                <c:pt idx="112">
                  <c:v>26.978020584612</c:v>
                </c:pt>
                <c:pt idx="113">
                  <c:v>27.854473776671501</c:v>
                </c:pt>
                <c:pt idx="114">
                  <c:v>29.3742166647978</c:v>
                </c:pt>
                <c:pt idx="115">
                  <c:v>28.302299925937799</c:v>
                </c:pt>
                <c:pt idx="116">
                  <c:v>30.331885494970201</c:v>
                </c:pt>
                <c:pt idx="117">
                  <c:v>28.6223326818528</c:v>
                </c:pt>
                <c:pt idx="118">
                  <c:v>30.029435950679201</c:v>
                </c:pt>
                <c:pt idx="119">
                  <c:v>30.134702631157101</c:v>
                </c:pt>
                <c:pt idx="120">
                  <c:v>29.312768286088598</c:v>
                </c:pt>
                <c:pt idx="121">
                  <c:v>28.910266186002499</c:v>
                </c:pt>
                <c:pt idx="122">
                  <c:v>28.221704888185698</c:v>
                </c:pt>
                <c:pt idx="123">
                  <c:v>29.812687836955401</c:v>
                </c:pt>
                <c:pt idx="124">
                  <c:v>29.313003476919601</c:v>
                </c:pt>
                <c:pt idx="125">
                  <c:v>29.5400850987429</c:v>
                </c:pt>
                <c:pt idx="126">
                  <c:v>29.2351641377848</c:v>
                </c:pt>
                <c:pt idx="127">
                  <c:v>29.5255875270331</c:v>
                </c:pt>
                <c:pt idx="128">
                  <c:v>28.534267923058501</c:v>
                </c:pt>
                <c:pt idx="129">
                  <c:v>30.115435435812199</c:v>
                </c:pt>
                <c:pt idx="130">
                  <c:v>30.144107447510599</c:v>
                </c:pt>
                <c:pt idx="131">
                  <c:v>29.2291238667021</c:v>
                </c:pt>
                <c:pt idx="132">
                  <c:v>29.343046756359001</c:v>
                </c:pt>
                <c:pt idx="133">
                  <c:v>28.9336708233011</c:v>
                </c:pt>
                <c:pt idx="134">
                  <c:v>31.1409646984579</c:v>
                </c:pt>
                <c:pt idx="135">
                  <c:v>30.143965389178099</c:v>
                </c:pt>
                <c:pt idx="136">
                  <c:v>30.6444845295999</c:v>
                </c:pt>
                <c:pt idx="137">
                  <c:v>31.139150390661801</c:v>
                </c:pt>
                <c:pt idx="138">
                  <c:v>29.931680189140302</c:v>
                </c:pt>
                <c:pt idx="139">
                  <c:v>29.020653059631499</c:v>
                </c:pt>
                <c:pt idx="140">
                  <c:v>28.292534057672501</c:v>
                </c:pt>
                <c:pt idx="141">
                  <c:v>29.0061288496168</c:v>
                </c:pt>
                <c:pt idx="142">
                  <c:v>27.311590819557601</c:v>
                </c:pt>
                <c:pt idx="143">
                  <c:v>28.291296323313802</c:v>
                </c:pt>
                <c:pt idx="144">
                  <c:v>31.698621775661501</c:v>
                </c:pt>
                <c:pt idx="145">
                  <c:v>30.009739807557398</c:v>
                </c:pt>
                <c:pt idx="146">
                  <c:v>27.6562891421442</c:v>
                </c:pt>
                <c:pt idx="147">
                  <c:v>31.042062371608999</c:v>
                </c:pt>
                <c:pt idx="148">
                  <c:v>29.825032304179199</c:v>
                </c:pt>
                <c:pt idx="149">
                  <c:v>31.217338659511</c:v>
                </c:pt>
                <c:pt idx="150">
                  <c:v>32.521315625766</c:v>
                </c:pt>
                <c:pt idx="151">
                  <c:v>30.650042175165499</c:v>
                </c:pt>
                <c:pt idx="152">
                  <c:v>30.7293733359298</c:v>
                </c:pt>
                <c:pt idx="153">
                  <c:v>27.069478254300801</c:v>
                </c:pt>
                <c:pt idx="154">
                  <c:v>29.211158323356099</c:v>
                </c:pt>
                <c:pt idx="155">
                  <c:v>27.827366986678701</c:v>
                </c:pt>
                <c:pt idx="156">
                  <c:v>28.564143529011702</c:v>
                </c:pt>
                <c:pt idx="157">
                  <c:v>28.792133209704701</c:v>
                </c:pt>
                <c:pt idx="158">
                  <c:v>29.420043114621301</c:v>
                </c:pt>
                <c:pt idx="159">
                  <c:v>29.034030242793101</c:v>
                </c:pt>
                <c:pt idx="160">
                  <c:v>29.734217984451199</c:v>
                </c:pt>
                <c:pt idx="161">
                  <c:v>28.924844699668501</c:v>
                </c:pt>
                <c:pt idx="162">
                  <c:v>29.1123369480371</c:v>
                </c:pt>
                <c:pt idx="163">
                  <c:v>29.4325686822737</c:v>
                </c:pt>
                <c:pt idx="164">
                  <c:v>29.430863728474002</c:v>
                </c:pt>
                <c:pt idx="165">
                  <c:v>29.538223329641699</c:v>
                </c:pt>
                <c:pt idx="166">
                  <c:v>29.822049912679901</c:v>
                </c:pt>
                <c:pt idx="167">
                  <c:v>28.933790397524199</c:v>
                </c:pt>
                <c:pt idx="168">
                  <c:v>29.134583573070799</c:v>
                </c:pt>
                <c:pt idx="169">
                  <c:v>28.918489297151002</c:v>
                </c:pt>
                <c:pt idx="170">
                  <c:v>29.232561781213601</c:v>
                </c:pt>
                <c:pt idx="171">
                  <c:v>28.7998765880325</c:v>
                </c:pt>
                <c:pt idx="172">
                  <c:v>29.110260456023902</c:v>
                </c:pt>
                <c:pt idx="173">
                  <c:v>28.816953605254302</c:v>
                </c:pt>
                <c:pt idx="174">
                  <c:v>28.723196026999901</c:v>
                </c:pt>
                <c:pt idx="175">
                  <c:v>29.020623943238</c:v>
                </c:pt>
                <c:pt idx="176">
                  <c:v>28.929674110718601</c:v>
                </c:pt>
                <c:pt idx="177">
                  <c:v>28.919019157870299</c:v>
                </c:pt>
                <c:pt idx="178">
                  <c:v>31.956998401011699</c:v>
                </c:pt>
                <c:pt idx="179">
                  <c:v>29.735603622450199</c:v>
                </c:pt>
                <c:pt idx="180">
                  <c:v>30.428574320878699</c:v>
                </c:pt>
                <c:pt idx="181">
                  <c:v>29.8283866038634</c:v>
                </c:pt>
                <c:pt idx="182">
                  <c:v>29.8341387899677</c:v>
                </c:pt>
                <c:pt idx="183">
                  <c:v>29.322465270614298</c:v>
                </c:pt>
                <c:pt idx="184">
                  <c:v>25.602111861313201</c:v>
                </c:pt>
                <c:pt idx="185">
                  <c:v>29.6037406487517</c:v>
                </c:pt>
                <c:pt idx="186">
                  <c:v>25.584381648156999</c:v>
                </c:pt>
                <c:pt idx="187">
                  <c:v>28.3684645058194</c:v>
                </c:pt>
                <c:pt idx="188">
                  <c:v>26.0099988382341</c:v>
                </c:pt>
                <c:pt idx="189">
                  <c:v>30.225539786422299</c:v>
                </c:pt>
                <c:pt idx="190">
                  <c:v>27.978514858702201</c:v>
                </c:pt>
                <c:pt idx="191">
                  <c:v>31.752436275856802</c:v>
                </c:pt>
                <c:pt idx="192">
                  <c:v>32.632006100062398</c:v>
                </c:pt>
                <c:pt idx="193">
                  <c:v>28.767282215156701</c:v>
                </c:pt>
                <c:pt idx="194">
                  <c:v>27.7754399488358</c:v>
                </c:pt>
                <c:pt idx="195">
                  <c:v>28.945415908661801</c:v>
                </c:pt>
                <c:pt idx="196">
                  <c:v>33.954341868322999</c:v>
                </c:pt>
                <c:pt idx="197">
                  <c:v>27.887318782441302</c:v>
                </c:pt>
                <c:pt idx="198">
                  <c:v>30.713776797596601</c:v>
                </c:pt>
                <c:pt idx="199">
                  <c:v>29.1962274144595</c:v>
                </c:pt>
                <c:pt idx="200">
                  <c:v>29.529785233863201</c:v>
                </c:pt>
                <c:pt idx="201">
                  <c:v>29.522826175260199</c:v>
                </c:pt>
                <c:pt idx="202">
                  <c:v>30.948670326080499</c:v>
                </c:pt>
                <c:pt idx="203">
                  <c:v>29.0242264761279</c:v>
                </c:pt>
                <c:pt idx="204">
                  <c:v>30.031151112294999</c:v>
                </c:pt>
                <c:pt idx="205">
                  <c:v>30.144238453624101</c:v>
                </c:pt>
                <c:pt idx="206">
                  <c:v>29.426021414725302</c:v>
                </c:pt>
                <c:pt idx="207">
                  <c:v>29.2256344144518</c:v>
                </c:pt>
                <c:pt idx="208">
                  <c:v>30.246319388452299</c:v>
                </c:pt>
                <c:pt idx="209">
                  <c:v>29.733684734132201</c:v>
                </c:pt>
                <c:pt idx="210">
                  <c:v>29.337294524035201</c:v>
                </c:pt>
                <c:pt idx="211">
                  <c:v>29.832700828177401</c:v>
                </c:pt>
                <c:pt idx="212">
                  <c:v>28.708791695851598</c:v>
                </c:pt>
                <c:pt idx="213">
                  <c:v>28.2040101791453</c:v>
                </c:pt>
                <c:pt idx="214">
                  <c:v>28.835744632598001</c:v>
                </c:pt>
                <c:pt idx="215">
                  <c:v>28.883663291943702</c:v>
                </c:pt>
                <c:pt idx="216">
                  <c:v>27.967241740173499</c:v>
                </c:pt>
                <c:pt idx="217">
                  <c:v>29.223831152646898</c:v>
                </c:pt>
                <c:pt idx="218">
                  <c:v>28.723676417772701</c:v>
                </c:pt>
                <c:pt idx="219">
                  <c:v>27.9273286213208</c:v>
                </c:pt>
                <c:pt idx="220">
                  <c:v>27.222949084553001</c:v>
                </c:pt>
                <c:pt idx="221">
                  <c:v>29.325859031016201</c:v>
                </c:pt>
                <c:pt idx="222">
                  <c:v>29.9320767657332</c:v>
                </c:pt>
                <c:pt idx="223">
                  <c:v>29.5998360602667</c:v>
                </c:pt>
                <c:pt idx="224">
                  <c:v>29.3298966181728</c:v>
                </c:pt>
                <c:pt idx="225">
                  <c:v>29.324152002292902</c:v>
                </c:pt>
                <c:pt idx="226">
                  <c:v>27.089070481188401</c:v>
                </c:pt>
                <c:pt idx="227">
                  <c:v>31.0225813204422</c:v>
                </c:pt>
                <c:pt idx="228">
                  <c:v>28.8584705747041</c:v>
                </c:pt>
                <c:pt idx="229">
                  <c:v>28.462067690615399</c:v>
                </c:pt>
                <c:pt idx="230">
                  <c:v>27.456046938520799</c:v>
                </c:pt>
                <c:pt idx="231">
                  <c:v>29.2274899176563</c:v>
                </c:pt>
                <c:pt idx="232">
                  <c:v>27.8769743158079</c:v>
                </c:pt>
                <c:pt idx="233">
                  <c:v>27.670073984907599</c:v>
                </c:pt>
                <c:pt idx="234">
                  <c:v>26.441122269631901</c:v>
                </c:pt>
                <c:pt idx="235">
                  <c:v>28.872210883924399</c:v>
                </c:pt>
                <c:pt idx="236">
                  <c:v>28.755979328504299</c:v>
                </c:pt>
                <c:pt idx="237">
                  <c:v>31.214232492503399</c:v>
                </c:pt>
                <c:pt idx="238">
                  <c:v>31.348621907905201</c:v>
                </c:pt>
                <c:pt idx="239">
                  <c:v>27.7060955771308</c:v>
                </c:pt>
                <c:pt idx="240">
                  <c:v>27.345088438438399</c:v>
                </c:pt>
                <c:pt idx="241">
                  <c:v>29.991046254792099</c:v>
                </c:pt>
                <c:pt idx="242">
                  <c:v>28.306523774990101</c:v>
                </c:pt>
                <c:pt idx="243">
                  <c:v>29.534545933595702</c:v>
                </c:pt>
                <c:pt idx="244">
                  <c:v>30.034634504264002</c:v>
                </c:pt>
                <c:pt idx="245">
                  <c:v>31.1465441932971</c:v>
                </c:pt>
                <c:pt idx="246">
                  <c:v>28.931496823907001</c:v>
                </c:pt>
                <c:pt idx="247">
                  <c:v>29.437502535957801</c:v>
                </c:pt>
                <c:pt idx="248">
                  <c:v>30.034959623725801</c:v>
                </c:pt>
                <c:pt idx="249">
                  <c:v>29.095237777727501</c:v>
                </c:pt>
                <c:pt idx="250">
                  <c:v>29.737977364675899</c:v>
                </c:pt>
                <c:pt idx="251">
                  <c:v>29.6406585277063</c:v>
                </c:pt>
                <c:pt idx="252">
                  <c:v>29.623244739482701</c:v>
                </c:pt>
                <c:pt idx="253">
                  <c:v>29.581752905029099</c:v>
                </c:pt>
                <c:pt idx="254">
                  <c:v>29.087334306720599</c:v>
                </c:pt>
                <c:pt idx="255">
                  <c:v>27.990899410603301</c:v>
                </c:pt>
                <c:pt idx="256">
                  <c:v>28.059329980083199</c:v>
                </c:pt>
                <c:pt idx="257">
                  <c:v>28.463830925301</c:v>
                </c:pt>
                <c:pt idx="258">
                  <c:v>28.991612852817099</c:v>
                </c:pt>
                <c:pt idx="259">
                  <c:v>27.229036201805801</c:v>
                </c:pt>
                <c:pt idx="260">
                  <c:v>27.002417255847998</c:v>
                </c:pt>
                <c:pt idx="261">
                  <c:v>26.985523595367201</c:v>
                </c:pt>
                <c:pt idx="262">
                  <c:v>27.770068141776601</c:v>
                </c:pt>
                <c:pt idx="263">
                  <c:v>27.795020427035301</c:v>
                </c:pt>
                <c:pt idx="264">
                  <c:v>28.8294991179114</c:v>
                </c:pt>
                <c:pt idx="265">
                  <c:v>29.423731564938102</c:v>
                </c:pt>
                <c:pt idx="266">
                  <c:v>31.147200408703299</c:v>
                </c:pt>
                <c:pt idx="267">
                  <c:v>29.033080292135601</c:v>
                </c:pt>
                <c:pt idx="268">
                  <c:v>26.391630804480801</c:v>
                </c:pt>
                <c:pt idx="269">
                  <c:v>26.978735728815099</c:v>
                </c:pt>
                <c:pt idx="270">
                  <c:v>29.5875764362032</c:v>
                </c:pt>
                <c:pt idx="271">
                  <c:v>28.577692231223001</c:v>
                </c:pt>
                <c:pt idx="272">
                  <c:v>27.783343051231999</c:v>
                </c:pt>
                <c:pt idx="273">
                  <c:v>28.2937562261843</c:v>
                </c:pt>
                <c:pt idx="274">
                  <c:v>28.620546673021298</c:v>
                </c:pt>
                <c:pt idx="275">
                  <c:v>28.3880268927151</c:v>
                </c:pt>
                <c:pt idx="276">
                  <c:v>26.817437668587701</c:v>
                </c:pt>
                <c:pt idx="277">
                  <c:v>26.6560783499256</c:v>
                </c:pt>
                <c:pt idx="278">
                  <c:v>29.8017574243989</c:v>
                </c:pt>
                <c:pt idx="279">
                  <c:v>26.968996322271199</c:v>
                </c:pt>
                <c:pt idx="280">
                  <c:v>31.089632440655102</c:v>
                </c:pt>
                <c:pt idx="281">
                  <c:v>29.197337797044</c:v>
                </c:pt>
                <c:pt idx="282">
                  <c:v>29.770154902479099</c:v>
                </c:pt>
                <c:pt idx="283">
                  <c:v>30.698592289577299</c:v>
                </c:pt>
                <c:pt idx="284">
                  <c:v>28.470844969175602</c:v>
                </c:pt>
                <c:pt idx="285">
                  <c:v>26.710940085304301</c:v>
                </c:pt>
                <c:pt idx="286">
                  <c:v>29.691034089327498</c:v>
                </c:pt>
                <c:pt idx="287">
                  <c:v>29.694106310563999</c:v>
                </c:pt>
                <c:pt idx="288">
                  <c:v>29.318794562403099</c:v>
                </c:pt>
                <c:pt idx="289">
                  <c:v>29.919660093205099</c:v>
                </c:pt>
                <c:pt idx="290">
                  <c:v>30.184711581986502</c:v>
                </c:pt>
                <c:pt idx="291">
                  <c:v>29.9422616186589</c:v>
                </c:pt>
                <c:pt idx="292">
                  <c:v>29.212554969149998</c:v>
                </c:pt>
                <c:pt idx="293">
                  <c:v>30.9943860140434</c:v>
                </c:pt>
                <c:pt idx="294">
                  <c:v>31.849403128019102</c:v>
                </c:pt>
                <c:pt idx="295">
                  <c:v>30.776196257077899</c:v>
                </c:pt>
                <c:pt idx="296">
                  <c:v>30.201786487499799</c:v>
                </c:pt>
                <c:pt idx="297">
                  <c:v>29.539065872519298</c:v>
                </c:pt>
                <c:pt idx="298">
                  <c:v>27.206943582195802</c:v>
                </c:pt>
                <c:pt idx="299">
                  <c:v>28.6789829781777</c:v>
                </c:pt>
                <c:pt idx="300">
                  <c:v>28.479534481639099</c:v>
                </c:pt>
                <c:pt idx="301">
                  <c:v>28.028921384762501</c:v>
                </c:pt>
                <c:pt idx="302">
                  <c:v>26.9211472964428</c:v>
                </c:pt>
                <c:pt idx="303">
                  <c:v>26.605553860445099</c:v>
                </c:pt>
                <c:pt idx="304">
                  <c:v>26.297927313573702</c:v>
                </c:pt>
                <c:pt idx="305">
                  <c:v>27.062138503087201</c:v>
                </c:pt>
                <c:pt idx="306">
                  <c:v>27.977103661285799</c:v>
                </c:pt>
                <c:pt idx="307">
                  <c:v>27.820665904039199</c:v>
                </c:pt>
                <c:pt idx="308">
                  <c:v>28.531544328934299</c:v>
                </c:pt>
                <c:pt idx="309">
                  <c:v>30.046760190831002</c:v>
                </c:pt>
                <c:pt idx="310">
                  <c:v>28.533251374709099</c:v>
                </c:pt>
                <c:pt idx="311">
                  <c:v>25.5116173654012</c:v>
                </c:pt>
                <c:pt idx="312">
                  <c:v>29.625753239997699</c:v>
                </c:pt>
                <c:pt idx="313">
                  <c:v>29.701209753995901</c:v>
                </c:pt>
                <c:pt idx="314">
                  <c:v>27.947592865124701</c:v>
                </c:pt>
                <c:pt idx="315">
                  <c:v>28.934776211315601</c:v>
                </c:pt>
                <c:pt idx="316">
                  <c:v>28.3249974807261</c:v>
                </c:pt>
                <c:pt idx="317">
                  <c:v>28.230070426418099</c:v>
                </c:pt>
                <c:pt idx="318">
                  <c:v>28.8076929731495</c:v>
                </c:pt>
                <c:pt idx="319">
                  <c:v>27.493886349017899</c:v>
                </c:pt>
                <c:pt idx="320">
                  <c:v>27.878868317890301</c:v>
                </c:pt>
                <c:pt idx="321">
                  <c:v>26.5218376282624</c:v>
                </c:pt>
                <c:pt idx="322">
                  <c:v>26.424163873510199</c:v>
                </c:pt>
                <c:pt idx="323">
                  <c:v>27.915008771600998</c:v>
                </c:pt>
                <c:pt idx="324">
                  <c:v>26.335203059434001</c:v>
                </c:pt>
                <c:pt idx="325">
                  <c:v>27.7942298068136</c:v>
                </c:pt>
                <c:pt idx="326">
                  <c:v>28.309252430398601</c:v>
                </c:pt>
                <c:pt idx="327">
                  <c:v>26.7533415656378</c:v>
                </c:pt>
                <c:pt idx="328">
                  <c:v>28.812838465357501</c:v>
                </c:pt>
                <c:pt idx="329">
                  <c:v>26.9098642100363</c:v>
                </c:pt>
                <c:pt idx="330">
                  <c:v>27.2857458963753</c:v>
                </c:pt>
                <c:pt idx="331">
                  <c:v>29.034816585989802</c:v>
                </c:pt>
                <c:pt idx="332">
                  <c:v>27.856562959864899</c:v>
                </c:pt>
                <c:pt idx="333">
                  <c:v>29.7178108815047</c:v>
                </c:pt>
                <c:pt idx="334">
                  <c:v>30.140552757520499</c:v>
                </c:pt>
                <c:pt idx="335">
                  <c:v>29.529811990520201</c:v>
                </c:pt>
                <c:pt idx="336">
                  <c:v>29.702681968453501</c:v>
                </c:pt>
                <c:pt idx="337">
                  <c:v>31.182484929114299</c:v>
                </c:pt>
                <c:pt idx="338">
                  <c:v>31.095708708772801</c:v>
                </c:pt>
                <c:pt idx="339">
                  <c:v>32.615113950270199</c:v>
                </c:pt>
                <c:pt idx="340">
                  <c:v>31.621769181970901</c:v>
                </c:pt>
                <c:pt idx="341">
                  <c:v>29.621291378938899</c:v>
                </c:pt>
                <c:pt idx="342">
                  <c:v>28.2197348649301</c:v>
                </c:pt>
                <c:pt idx="343">
                  <c:v>27.8193316822124</c:v>
                </c:pt>
                <c:pt idx="344">
                  <c:v>25.315756676606799</c:v>
                </c:pt>
                <c:pt idx="345">
                  <c:v>27.4188323815135</c:v>
                </c:pt>
                <c:pt idx="346">
                  <c:v>26.154534725190199</c:v>
                </c:pt>
                <c:pt idx="347">
                  <c:v>26.410822869694002</c:v>
                </c:pt>
                <c:pt idx="348">
                  <c:v>25.546298783514398</c:v>
                </c:pt>
                <c:pt idx="349">
                  <c:v>26.4871924514139</c:v>
                </c:pt>
                <c:pt idx="350">
                  <c:v>25.976088229652699</c:v>
                </c:pt>
                <c:pt idx="351">
                  <c:v>27.9301592550528</c:v>
                </c:pt>
                <c:pt idx="352">
                  <c:v>27.331803160678898</c:v>
                </c:pt>
                <c:pt idx="353">
                  <c:v>30.1138401675057</c:v>
                </c:pt>
                <c:pt idx="354">
                  <c:v>27.589844847370198</c:v>
                </c:pt>
                <c:pt idx="355">
                  <c:v>28.326399898804699</c:v>
                </c:pt>
                <c:pt idx="356">
                  <c:v>28.125051836055299</c:v>
                </c:pt>
                <c:pt idx="357">
                  <c:v>28.531698791276799</c:v>
                </c:pt>
                <c:pt idx="358">
                  <c:v>28.129288041131201</c:v>
                </c:pt>
                <c:pt idx="359">
                  <c:v>28.103462620684901</c:v>
                </c:pt>
                <c:pt idx="360">
                  <c:v>28.797293598979302</c:v>
                </c:pt>
                <c:pt idx="361">
                  <c:v>29.396807657817099</c:v>
                </c:pt>
                <c:pt idx="362">
                  <c:v>30.931543592947001</c:v>
                </c:pt>
                <c:pt idx="363">
                  <c:v>28.347979740486501</c:v>
                </c:pt>
                <c:pt idx="364">
                  <c:v>28.4538873112405</c:v>
                </c:pt>
                <c:pt idx="365">
                  <c:v>27.842210244412598</c:v>
                </c:pt>
                <c:pt idx="366">
                  <c:v>28.259289682077299</c:v>
                </c:pt>
                <c:pt idx="367">
                  <c:v>27.802723340844</c:v>
                </c:pt>
                <c:pt idx="368">
                  <c:v>26.989673358708501</c:v>
                </c:pt>
                <c:pt idx="369">
                  <c:v>26.932002310812599</c:v>
                </c:pt>
                <c:pt idx="370">
                  <c:v>27.800548176026201</c:v>
                </c:pt>
                <c:pt idx="371">
                  <c:v>30.941984645687</c:v>
                </c:pt>
                <c:pt idx="372">
                  <c:v>30.3367544615888</c:v>
                </c:pt>
                <c:pt idx="373">
                  <c:v>31.143557175150399</c:v>
                </c:pt>
                <c:pt idx="374">
                  <c:v>29.081422516624901</c:v>
                </c:pt>
                <c:pt idx="375">
                  <c:v>29.226153487218799</c:v>
                </c:pt>
                <c:pt idx="376">
                  <c:v>29.390103683242501</c:v>
                </c:pt>
                <c:pt idx="377">
                  <c:v>28.8979753302369</c:v>
                </c:pt>
                <c:pt idx="378">
                  <c:v>28.512150816061698</c:v>
                </c:pt>
                <c:pt idx="379">
                  <c:v>30.0926753707381</c:v>
                </c:pt>
                <c:pt idx="380">
                  <c:v>29.706147560412301</c:v>
                </c:pt>
                <c:pt idx="381">
                  <c:v>27.856583954940799</c:v>
                </c:pt>
                <c:pt idx="382">
                  <c:v>29.030148063699901</c:v>
                </c:pt>
                <c:pt idx="383">
                  <c:v>29.409867866983902</c:v>
                </c:pt>
                <c:pt idx="384">
                  <c:v>28.699820044312101</c:v>
                </c:pt>
                <c:pt idx="385">
                  <c:v>27.634397622505301</c:v>
                </c:pt>
                <c:pt idx="386">
                  <c:v>27.5249085210631</c:v>
                </c:pt>
                <c:pt idx="387">
                  <c:v>27.617051595389899</c:v>
                </c:pt>
                <c:pt idx="388">
                  <c:v>26.844809440824498</c:v>
                </c:pt>
                <c:pt idx="389">
                  <c:v>26.845209061486798</c:v>
                </c:pt>
                <c:pt idx="390">
                  <c:v>26.802203912899898</c:v>
                </c:pt>
                <c:pt idx="391">
                  <c:v>27.3102930163653</c:v>
                </c:pt>
                <c:pt idx="392">
                  <c:v>27.716039658549601</c:v>
                </c:pt>
                <c:pt idx="393">
                  <c:v>29.543865831522702</c:v>
                </c:pt>
                <c:pt idx="394">
                  <c:v>27.233209997643399</c:v>
                </c:pt>
                <c:pt idx="395">
                  <c:v>27.824215542750199</c:v>
                </c:pt>
                <c:pt idx="396">
                  <c:v>26.305898076232399</c:v>
                </c:pt>
                <c:pt idx="397">
                  <c:v>27.2891773940486</c:v>
                </c:pt>
                <c:pt idx="398">
                  <c:v>28.7171689798081</c:v>
                </c:pt>
                <c:pt idx="399">
                  <c:v>28.421645555276701</c:v>
                </c:pt>
                <c:pt idx="400">
                  <c:v>27.143530586580699</c:v>
                </c:pt>
                <c:pt idx="401">
                  <c:v>31.635909796522402</c:v>
                </c:pt>
                <c:pt idx="402">
                  <c:v>29.162976191399601</c:v>
                </c:pt>
                <c:pt idx="403">
                  <c:v>30.075925136617901</c:v>
                </c:pt>
                <c:pt idx="404">
                  <c:v>25.711461175016598</c:v>
                </c:pt>
                <c:pt idx="405">
                  <c:v>28.435055254791902</c:v>
                </c:pt>
                <c:pt idx="406">
                  <c:v>28.593609631911502</c:v>
                </c:pt>
                <c:pt idx="407">
                  <c:v>28.418612142145601</c:v>
                </c:pt>
                <c:pt idx="408">
                  <c:v>28.384035332422201</c:v>
                </c:pt>
                <c:pt idx="409">
                  <c:v>29.526652399834699</c:v>
                </c:pt>
                <c:pt idx="410">
                  <c:v>28.717409664265599</c:v>
                </c:pt>
                <c:pt idx="411">
                  <c:v>29.406235260315501</c:v>
                </c:pt>
                <c:pt idx="412">
                  <c:v>28.147700779387101</c:v>
                </c:pt>
                <c:pt idx="413">
                  <c:v>29.497694475789899</c:v>
                </c:pt>
                <c:pt idx="414">
                  <c:v>29.193439799407301</c:v>
                </c:pt>
                <c:pt idx="415">
                  <c:v>28.337910318374</c:v>
                </c:pt>
                <c:pt idx="416">
                  <c:v>29.895664294604899</c:v>
                </c:pt>
                <c:pt idx="417">
                  <c:v>28.826672273954301</c:v>
                </c:pt>
                <c:pt idx="418">
                  <c:v>29.2333256461304</c:v>
                </c:pt>
                <c:pt idx="419">
                  <c:v>31.049093225880799</c:v>
                </c:pt>
                <c:pt idx="420">
                  <c:v>31.3220192752899</c:v>
                </c:pt>
                <c:pt idx="421">
                  <c:v>31.543108613230199</c:v>
                </c:pt>
                <c:pt idx="422">
                  <c:v>29.9352737598375</c:v>
                </c:pt>
                <c:pt idx="423">
                  <c:v>25.440927309149501</c:v>
                </c:pt>
                <c:pt idx="424">
                  <c:v>26.457044924644201</c:v>
                </c:pt>
                <c:pt idx="425">
                  <c:v>27.8941254165807</c:v>
                </c:pt>
                <c:pt idx="426">
                  <c:v>27.328556153838601</c:v>
                </c:pt>
                <c:pt idx="427">
                  <c:v>28.801222277716199</c:v>
                </c:pt>
                <c:pt idx="428">
                  <c:v>28.499941339693699</c:v>
                </c:pt>
                <c:pt idx="429">
                  <c:v>28.120519533576999</c:v>
                </c:pt>
                <c:pt idx="430">
                  <c:v>27.886872369549199</c:v>
                </c:pt>
                <c:pt idx="431">
                  <c:v>28.736469592945902</c:v>
                </c:pt>
                <c:pt idx="432">
                  <c:v>29.128256677665</c:v>
                </c:pt>
                <c:pt idx="433">
                  <c:v>28.4236252842284</c:v>
                </c:pt>
                <c:pt idx="434">
                  <c:v>28.015104299083902</c:v>
                </c:pt>
                <c:pt idx="435">
                  <c:v>28.316912554721402</c:v>
                </c:pt>
                <c:pt idx="436">
                  <c:v>28.2979006219505</c:v>
                </c:pt>
                <c:pt idx="437">
                  <c:v>29.5385840685768</c:v>
                </c:pt>
                <c:pt idx="438">
                  <c:v>31.039750561988001</c:v>
                </c:pt>
                <c:pt idx="439">
                  <c:v>29.499277306250999</c:v>
                </c:pt>
                <c:pt idx="440">
                  <c:v>31.748318093952399</c:v>
                </c:pt>
                <c:pt idx="441">
                  <c:v>30.321523601873501</c:v>
                </c:pt>
                <c:pt idx="442">
                  <c:v>30.908878465639098</c:v>
                </c:pt>
                <c:pt idx="443">
                  <c:v>28.461236913551598</c:v>
                </c:pt>
                <c:pt idx="444">
                  <c:v>27.9369792879065</c:v>
                </c:pt>
                <c:pt idx="445">
                  <c:v>29.671727248177099</c:v>
                </c:pt>
                <c:pt idx="446">
                  <c:v>28.6065996164794</c:v>
                </c:pt>
                <c:pt idx="447">
                  <c:v>28.806472852787</c:v>
                </c:pt>
                <c:pt idx="448">
                  <c:v>29.103193128839798</c:v>
                </c:pt>
                <c:pt idx="449">
                  <c:v>28.789523496289601</c:v>
                </c:pt>
                <c:pt idx="450">
                  <c:v>26.982268989645899</c:v>
                </c:pt>
                <c:pt idx="451">
                  <c:v>29.016154095078701</c:v>
                </c:pt>
                <c:pt idx="452">
                  <c:v>29.436059832887</c:v>
                </c:pt>
                <c:pt idx="453">
                  <c:v>28.423319712733502</c:v>
                </c:pt>
                <c:pt idx="454">
                  <c:v>29.1355503780721</c:v>
                </c:pt>
                <c:pt idx="455">
                  <c:v>29.108007270011399</c:v>
                </c:pt>
                <c:pt idx="456">
                  <c:v>30.949964155405599</c:v>
                </c:pt>
                <c:pt idx="457">
                  <c:v>30.432316111631099</c:v>
                </c:pt>
                <c:pt idx="458">
                  <c:v>31.1351671613813</c:v>
                </c:pt>
                <c:pt idx="459">
                  <c:v>29.406970134675198</c:v>
                </c:pt>
                <c:pt idx="460">
                  <c:v>28.814778852756</c:v>
                </c:pt>
                <c:pt idx="461">
                  <c:v>27.820273124203499</c:v>
                </c:pt>
                <c:pt idx="462">
                  <c:v>27.015625825534102</c:v>
                </c:pt>
                <c:pt idx="463">
                  <c:v>27.180744405318201</c:v>
                </c:pt>
                <c:pt idx="464">
                  <c:v>25.957605073460101</c:v>
                </c:pt>
                <c:pt idx="465">
                  <c:v>28.604578309966499</c:v>
                </c:pt>
                <c:pt idx="466">
                  <c:v>27.363847514520199</c:v>
                </c:pt>
                <c:pt idx="467">
                  <c:v>27.723655266829201</c:v>
                </c:pt>
                <c:pt idx="468">
                  <c:v>28.1212074496122</c:v>
                </c:pt>
                <c:pt idx="469">
                  <c:v>28.434338047875901</c:v>
                </c:pt>
                <c:pt idx="470">
                  <c:v>29.528424138705098</c:v>
                </c:pt>
                <c:pt idx="471">
                  <c:v>27.863559714561202</c:v>
                </c:pt>
                <c:pt idx="472">
                  <c:v>28.1767682110987</c:v>
                </c:pt>
                <c:pt idx="473">
                  <c:v>28.203499098135602</c:v>
                </c:pt>
                <c:pt idx="474">
                  <c:v>28.4997066026277</c:v>
                </c:pt>
                <c:pt idx="475">
                  <c:v>29.193498275648299</c:v>
                </c:pt>
                <c:pt idx="476">
                  <c:v>29.1135320593926</c:v>
                </c:pt>
                <c:pt idx="477">
                  <c:v>31.644810770045599</c:v>
                </c:pt>
                <c:pt idx="478">
                  <c:v>30.739869637399899</c:v>
                </c:pt>
                <c:pt idx="479">
                  <c:v>30.580147387192898</c:v>
                </c:pt>
                <c:pt idx="480">
                  <c:v>31.4241734133041</c:v>
                </c:pt>
                <c:pt idx="481">
                  <c:v>31.203702291208</c:v>
                </c:pt>
                <c:pt idx="482">
                  <c:v>30.088994738746901</c:v>
                </c:pt>
                <c:pt idx="483">
                  <c:v>26.429014484572999</c:v>
                </c:pt>
                <c:pt idx="484">
                  <c:v>29.551904384725599</c:v>
                </c:pt>
                <c:pt idx="485">
                  <c:v>29.1849979344546</c:v>
                </c:pt>
                <c:pt idx="486">
                  <c:v>29.8123856279223</c:v>
                </c:pt>
                <c:pt idx="487">
                  <c:v>28.724480404904401</c:v>
                </c:pt>
                <c:pt idx="488">
                  <c:v>28.2838054167485</c:v>
                </c:pt>
                <c:pt idx="489">
                  <c:v>27.785528994853799</c:v>
                </c:pt>
                <c:pt idx="490">
                  <c:v>28.135708892972499</c:v>
                </c:pt>
                <c:pt idx="491">
                  <c:v>27.073096951754199</c:v>
                </c:pt>
                <c:pt idx="492">
                  <c:v>28.6201003184181</c:v>
                </c:pt>
                <c:pt idx="493">
                  <c:v>30.433441746901501</c:v>
                </c:pt>
                <c:pt idx="494">
                  <c:v>29.536399238742298</c:v>
                </c:pt>
                <c:pt idx="495">
                  <c:v>30.412892092537501</c:v>
                </c:pt>
                <c:pt idx="496">
                  <c:v>30.421742093677601</c:v>
                </c:pt>
                <c:pt idx="497">
                  <c:v>26.629048594458599</c:v>
                </c:pt>
                <c:pt idx="498">
                  <c:v>28.189760888052401</c:v>
                </c:pt>
                <c:pt idx="499">
                  <c:v>28.522953446384399</c:v>
                </c:pt>
                <c:pt idx="500">
                  <c:v>28.3627187634706</c:v>
                </c:pt>
                <c:pt idx="501">
                  <c:v>27.746806611113499</c:v>
                </c:pt>
                <c:pt idx="502">
                  <c:v>28.3945031953312</c:v>
                </c:pt>
                <c:pt idx="503">
                  <c:v>28.417485995165599</c:v>
                </c:pt>
                <c:pt idx="504">
                  <c:v>27.682299876294099</c:v>
                </c:pt>
                <c:pt idx="505">
                  <c:v>28.3189683976216</c:v>
                </c:pt>
                <c:pt idx="506">
                  <c:v>27.832796885270199</c:v>
                </c:pt>
                <c:pt idx="507">
                  <c:v>27.527730663999801</c:v>
                </c:pt>
                <c:pt idx="508">
                  <c:v>27.194556495961798</c:v>
                </c:pt>
                <c:pt idx="509">
                  <c:v>29.5226451467137</c:v>
                </c:pt>
                <c:pt idx="510">
                  <c:v>28.689704363484399</c:v>
                </c:pt>
                <c:pt idx="511">
                  <c:v>29.738516856032099</c:v>
                </c:pt>
                <c:pt idx="512">
                  <c:v>30.0313798860487</c:v>
                </c:pt>
                <c:pt idx="513">
                  <c:v>29.8292120291378</c:v>
                </c:pt>
                <c:pt idx="514">
                  <c:v>29.416125517702</c:v>
                </c:pt>
                <c:pt idx="515">
                  <c:v>29.585834649999999</c:v>
                </c:pt>
                <c:pt idx="516">
                  <c:v>26.619654193678901</c:v>
                </c:pt>
                <c:pt idx="517">
                  <c:v>28.574817370954399</c:v>
                </c:pt>
                <c:pt idx="518">
                  <c:v>26.943768008544598</c:v>
                </c:pt>
                <c:pt idx="519">
                  <c:v>29.539994650317901</c:v>
                </c:pt>
                <c:pt idx="520">
                  <c:v>32.960925629161203</c:v>
                </c:pt>
                <c:pt idx="521">
                  <c:v>29.223104555642401</c:v>
                </c:pt>
                <c:pt idx="522">
                  <c:v>28.836458929481001</c:v>
                </c:pt>
                <c:pt idx="523">
                  <c:v>28.3523275341039</c:v>
                </c:pt>
                <c:pt idx="524">
                  <c:v>28.891943084687899</c:v>
                </c:pt>
                <c:pt idx="525">
                  <c:v>29.0933463405329</c:v>
                </c:pt>
                <c:pt idx="526">
                  <c:v>27.624705103337501</c:v>
                </c:pt>
                <c:pt idx="527">
                  <c:v>27.9121943577866</c:v>
                </c:pt>
                <c:pt idx="528">
                  <c:v>27.006596114532201</c:v>
                </c:pt>
                <c:pt idx="529">
                  <c:v>28.307029087226798</c:v>
                </c:pt>
                <c:pt idx="530">
                  <c:v>30.523949216528599</c:v>
                </c:pt>
                <c:pt idx="531">
                  <c:v>26.916427567811599</c:v>
                </c:pt>
                <c:pt idx="532">
                  <c:v>28.130047888312902</c:v>
                </c:pt>
                <c:pt idx="533">
                  <c:v>28.422306124945599</c:v>
                </c:pt>
                <c:pt idx="534">
                  <c:v>25.6391928805456</c:v>
                </c:pt>
                <c:pt idx="535">
                  <c:v>26.7439579842443</c:v>
                </c:pt>
                <c:pt idx="536">
                  <c:v>30.031737621965501</c:v>
                </c:pt>
                <c:pt idx="537">
                  <c:v>28.424589744474499</c:v>
                </c:pt>
                <c:pt idx="538">
                  <c:v>28.9325290848038</c:v>
                </c:pt>
                <c:pt idx="539">
                  <c:v>28.710338330634201</c:v>
                </c:pt>
                <c:pt idx="540">
                  <c:v>28.832402814492902</c:v>
                </c:pt>
                <c:pt idx="541">
                  <c:v>28.4154623896234</c:v>
                </c:pt>
                <c:pt idx="542">
                  <c:v>28.222720097088601</c:v>
                </c:pt>
                <c:pt idx="543">
                  <c:v>29.1328556351137</c:v>
                </c:pt>
                <c:pt idx="544">
                  <c:v>28.534041488661401</c:v>
                </c:pt>
                <c:pt idx="545">
                  <c:v>28.637508940400199</c:v>
                </c:pt>
                <c:pt idx="546">
                  <c:v>28.636318821174001</c:v>
                </c:pt>
                <c:pt idx="547">
                  <c:v>27.519394525713899</c:v>
                </c:pt>
                <c:pt idx="548">
                  <c:v>26.612499816715498</c:v>
                </c:pt>
                <c:pt idx="549">
                  <c:v>28.9983621353716</c:v>
                </c:pt>
                <c:pt idx="550">
                  <c:v>29.692249758606401</c:v>
                </c:pt>
                <c:pt idx="551">
                  <c:v>29.737622875681399</c:v>
                </c:pt>
                <c:pt idx="552">
                  <c:v>28.8453001843693</c:v>
                </c:pt>
                <c:pt idx="553">
                  <c:v>28.901579022352799</c:v>
                </c:pt>
                <c:pt idx="554">
                  <c:v>28.9134330854632</c:v>
                </c:pt>
                <c:pt idx="555">
                  <c:v>29.1134182489502</c:v>
                </c:pt>
                <c:pt idx="556">
                  <c:v>26.338499951303302</c:v>
                </c:pt>
                <c:pt idx="557">
                  <c:v>29.613426857840398</c:v>
                </c:pt>
                <c:pt idx="558">
                  <c:v>27.313571148277099</c:v>
                </c:pt>
                <c:pt idx="559">
                  <c:v>28.373071915953801</c:v>
                </c:pt>
                <c:pt idx="560">
                  <c:v>30.1288082361642</c:v>
                </c:pt>
                <c:pt idx="561">
                  <c:v>27.6264775180986</c:v>
                </c:pt>
                <c:pt idx="562">
                  <c:v>28.195871191938</c:v>
                </c:pt>
                <c:pt idx="563">
                  <c:v>29.267481144647199</c:v>
                </c:pt>
                <c:pt idx="564">
                  <c:v>28.712072441829601</c:v>
                </c:pt>
                <c:pt idx="565">
                  <c:v>28.370616781627401</c:v>
                </c:pt>
                <c:pt idx="566">
                  <c:v>28.191365533557999</c:v>
                </c:pt>
                <c:pt idx="567">
                  <c:v>27.480723566685299</c:v>
                </c:pt>
                <c:pt idx="568">
                  <c:v>29.725697242774999</c:v>
                </c:pt>
                <c:pt idx="569">
                  <c:v>28.4385479934367</c:v>
                </c:pt>
                <c:pt idx="570">
                  <c:v>27.173475543144502</c:v>
                </c:pt>
                <c:pt idx="571">
                  <c:v>28.193896792363901</c:v>
                </c:pt>
                <c:pt idx="572">
                  <c:v>27.707107748310499</c:v>
                </c:pt>
                <c:pt idx="573">
                  <c:v>26.737083371321201</c:v>
                </c:pt>
                <c:pt idx="574">
                  <c:v>28.986354141548901</c:v>
                </c:pt>
                <c:pt idx="575">
                  <c:v>29.223813903935898</c:v>
                </c:pt>
                <c:pt idx="576">
                  <c:v>28.934636892112501</c:v>
                </c:pt>
                <c:pt idx="577">
                  <c:v>29.038047202668999</c:v>
                </c:pt>
                <c:pt idx="578">
                  <c:v>29.621714728893</c:v>
                </c:pt>
                <c:pt idx="579">
                  <c:v>28.422257461167</c:v>
                </c:pt>
                <c:pt idx="580">
                  <c:v>28.497171907583599</c:v>
                </c:pt>
                <c:pt idx="581">
                  <c:v>28.475061417368199</c:v>
                </c:pt>
                <c:pt idx="582">
                  <c:v>28.7345029757155</c:v>
                </c:pt>
                <c:pt idx="583">
                  <c:v>28.593590418661101</c:v>
                </c:pt>
                <c:pt idx="584">
                  <c:v>28.385764304932799</c:v>
                </c:pt>
                <c:pt idx="585">
                  <c:v>27.930565950190999</c:v>
                </c:pt>
                <c:pt idx="586">
                  <c:v>28.1344204872887</c:v>
                </c:pt>
                <c:pt idx="587">
                  <c:v>28.228810216269999</c:v>
                </c:pt>
                <c:pt idx="588">
                  <c:v>27.6257496120875</c:v>
                </c:pt>
                <c:pt idx="589">
                  <c:v>28.833285370103201</c:v>
                </c:pt>
                <c:pt idx="590">
                  <c:v>28.9821233489122</c:v>
                </c:pt>
                <c:pt idx="591">
                  <c:v>28.191772725713498</c:v>
                </c:pt>
                <c:pt idx="592">
                  <c:v>28.895883199164398</c:v>
                </c:pt>
                <c:pt idx="593">
                  <c:v>28.880371532484201</c:v>
                </c:pt>
                <c:pt idx="594">
                  <c:v>29.072655776135701</c:v>
                </c:pt>
                <c:pt idx="595">
                  <c:v>28.177182334671599</c:v>
                </c:pt>
                <c:pt idx="596">
                  <c:v>28.3908194548689</c:v>
                </c:pt>
                <c:pt idx="597">
                  <c:v>27.149278733219301</c:v>
                </c:pt>
                <c:pt idx="598">
                  <c:v>27.244268048871099</c:v>
                </c:pt>
                <c:pt idx="599">
                  <c:v>27.911549809361802</c:v>
                </c:pt>
                <c:pt idx="600">
                  <c:v>29.213783298849801</c:v>
                </c:pt>
                <c:pt idx="601">
                  <c:v>29.031224004957799</c:v>
                </c:pt>
                <c:pt idx="602">
                  <c:v>28.396661960162501</c:v>
                </c:pt>
                <c:pt idx="603">
                  <c:v>28.9290622766067</c:v>
                </c:pt>
                <c:pt idx="604">
                  <c:v>30.1999972356939</c:v>
                </c:pt>
                <c:pt idx="605">
                  <c:v>29.519970034926299</c:v>
                </c:pt>
                <c:pt idx="606">
                  <c:v>28.515203846406202</c:v>
                </c:pt>
                <c:pt idx="607">
                  <c:v>27.905258285683399</c:v>
                </c:pt>
                <c:pt idx="608">
                  <c:v>28.455624078077001</c:v>
                </c:pt>
                <c:pt idx="609">
                  <c:v>26.784257735951702</c:v>
                </c:pt>
                <c:pt idx="610">
                  <c:v>27.527511616437199</c:v>
                </c:pt>
                <c:pt idx="611">
                  <c:v>26.885765629054699</c:v>
                </c:pt>
                <c:pt idx="612">
                  <c:v>25.1329309216576</c:v>
                </c:pt>
                <c:pt idx="613">
                  <c:v>25.335962646007602</c:v>
                </c:pt>
                <c:pt idx="614">
                  <c:v>28.7210991020753</c:v>
                </c:pt>
                <c:pt idx="615">
                  <c:v>28.328884947793401</c:v>
                </c:pt>
                <c:pt idx="616">
                  <c:v>29.2382976295535</c:v>
                </c:pt>
                <c:pt idx="617">
                  <c:v>28.9377717543865</c:v>
                </c:pt>
                <c:pt idx="618">
                  <c:v>28.415216595054499</c:v>
                </c:pt>
                <c:pt idx="619">
                  <c:v>28.632158210320199</c:v>
                </c:pt>
                <c:pt idx="620">
                  <c:v>28.935092386207302</c:v>
                </c:pt>
                <c:pt idx="621">
                  <c:v>28.060970586317801</c:v>
                </c:pt>
                <c:pt idx="622">
                  <c:v>28.501168520866401</c:v>
                </c:pt>
                <c:pt idx="623">
                  <c:v>29.0355926093196</c:v>
                </c:pt>
                <c:pt idx="624">
                  <c:v>29.645487650778399</c:v>
                </c:pt>
                <c:pt idx="625">
                  <c:v>28.388823034177001</c:v>
                </c:pt>
                <c:pt idx="626">
                  <c:v>29.835432872137801</c:v>
                </c:pt>
                <c:pt idx="627">
                  <c:v>28.1888828818585</c:v>
                </c:pt>
                <c:pt idx="628">
                  <c:v>28.729029835288401</c:v>
                </c:pt>
                <c:pt idx="629">
                  <c:v>28.1300200281485</c:v>
                </c:pt>
                <c:pt idx="630">
                  <c:v>28.834902479434199</c:v>
                </c:pt>
                <c:pt idx="631">
                  <c:v>28.7141012907381</c:v>
                </c:pt>
                <c:pt idx="632">
                  <c:v>29.9102256204777</c:v>
                </c:pt>
                <c:pt idx="633">
                  <c:v>27.620257542613999</c:v>
                </c:pt>
                <c:pt idx="634">
                  <c:v>28.6534644826903</c:v>
                </c:pt>
                <c:pt idx="635">
                  <c:v>27.663558006534402</c:v>
                </c:pt>
                <c:pt idx="636">
                  <c:v>29.916907184704701</c:v>
                </c:pt>
                <c:pt idx="637">
                  <c:v>28.066074601759301</c:v>
                </c:pt>
                <c:pt idx="638">
                  <c:v>28.477209640858</c:v>
                </c:pt>
                <c:pt idx="639">
                  <c:v>27.8934357803947</c:v>
                </c:pt>
                <c:pt idx="640">
                  <c:v>27.1491715273336</c:v>
                </c:pt>
                <c:pt idx="641">
                  <c:v>29.302177588364</c:v>
                </c:pt>
                <c:pt idx="642">
                  <c:v>28.286881298337999</c:v>
                </c:pt>
                <c:pt idx="643">
                  <c:v>28.297979095502601</c:v>
                </c:pt>
                <c:pt idx="644">
                  <c:v>28.080278986945501</c:v>
                </c:pt>
                <c:pt idx="645">
                  <c:v>29.924622329926802</c:v>
                </c:pt>
                <c:pt idx="646">
                  <c:v>31.2487848417429</c:v>
                </c:pt>
                <c:pt idx="647">
                  <c:v>30.5424831454966</c:v>
                </c:pt>
                <c:pt idx="648">
                  <c:v>29.621135485558501</c:v>
                </c:pt>
                <c:pt idx="649">
                  <c:v>30.9499729973132</c:v>
                </c:pt>
                <c:pt idx="650">
                  <c:v>30.2395085403246</c:v>
                </c:pt>
                <c:pt idx="651">
                  <c:v>29.936904779095698</c:v>
                </c:pt>
                <c:pt idx="652">
                  <c:v>29.440845465815801</c:v>
                </c:pt>
                <c:pt idx="653">
                  <c:v>28.611383502117999</c:v>
                </c:pt>
                <c:pt idx="654">
                  <c:v>28.508349135821501</c:v>
                </c:pt>
                <c:pt idx="655">
                  <c:v>28.726890987455</c:v>
                </c:pt>
                <c:pt idx="656">
                  <c:v>27.819588538463901</c:v>
                </c:pt>
                <c:pt idx="657">
                  <c:v>29.016889088145</c:v>
                </c:pt>
                <c:pt idx="658">
                  <c:v>28.8143899231201</c:v>
                </c:pt>
                <c:pt idx="659">
                  <c:v>28.925393888631501</c:v>
                </c:pt>
                <c:pt idx="660">
                  <c:v>28.107094876637301</c:v>
                </c:pt>
                <c:pt idx="661">
                  <c:v>28.628524213371598</c:v>
                </c:pt>
                <c:pt idx="662">
                  <c:v>28.3243394311637</c:v>
                </c:pt>
                <c:pt idx="663">
                  <c:v>29.326567043319901</c:v>
                </c:pt>
                <c:pt idx="664">
                  <c:v>28.629226079266299</c:v>
                </c:pt>
                <c:pt idx="665">
                  <c:v>28.707713221995601</c:v>
                </c:pt>
                <c:pt idx="666">
                  <c:v>28.759298051316399</c:v>
                </c:pt>
                <c:pt idx="667">
                  <c:v>29.725264714839799</c:v>
                </c:pt>
                <c:pt idx="668">
                  <c:v>31.055100908067601</c:v>
                </c:pt>
                <c:pt idx="669">
                  <c:v>28.631223423684101</c:v>
                </c:pt>
                <c:pt idx="670">
                  <c:v>28.401451770056202</c:v>
                </c:pt>
                <c:pt idx="671">
                  <c:v>29.436161294337499</c:v>
                </c:pt>
                <c:pt idx="672">
                  <c:v>30.247064751905</c:v>
                </c:pt>
                <c:pt idx="673">
                  <c:v>29.529957332554702</c:v>
                </c:pt>
                <c:pt idx="674">
                  <c:v>29.631319963321999</c:v>
                </c:pt>
                <c:pt idx="675">
                  <c:v>29.739108133677899</c:v>
                </c:pt>
                <c:pt idx="676">
                  <c:v>29.3334916217798</c:v>
                </c:pt>
                <c:pt idx="677">
                  <c:v>27.107668872865201</c:v>
                </c:pt>
                <c:pt idx="678">
                  <c:v>28.4790836296721</c:v>
                </c:pt>
                <c:pt idx="679">
                  <c:v>28.2522631671285</c:v>
                </c:pt>
                <c:pt idx="680">
                  <c:v>27.880253741649501</c:v>
                </c:pt>
                <c:pt idx="681">
                  <c:v>29.172013600841002</c:v>
                </c:pt>
                <c:pt idx="682">
                  <c:v>28.0645622640738</c:v>
                </c:pt>
                <c:pt idx="683">
                  <c:v>27.4597421204762</c:v>
                </c:pt>
                <c:pt idx="684">
                  <c:v>28.4987731125855</c:v>
                </c:pt>
                <c:pt idx="685">
                  <c:v>28.072392027965002</c:v>
                </c:pt>
                <c:pt idx="686">
                  <c:v>29.084382168528101</c:v>
                </c:pt>
                <c:pt idx="687">
                  <c:v>27.006275170701901</c:v>
                </c:pt>
                <c:pt idx="688">
                  <c:v>27.220668836052699</c:v>
                </c:pt>
                <c:pt idx="689">
                  <c:v>28.5051137109031</c:v>
                </c:pt>
                <c:pt idx="690">
                  <c:v>29.180017958123301</c:v>
                </c:pt>
                <c:pt idx="691">
                  <c:v>30.0391306549962</c:v>
                </c:pt>
                <c:pt idx="692">
                  <c:v>29.836658229056098</c:v>
                </c:pt>
                <c:pt idx="693">
                  <c:v>27.388424680708901</c:v>
                </c:pt>
                <c:pt idx="694">
                  <c:v>27.603801294298702</c:v>
                </c:pt>
                <c:pt idx="695">
                  <c:v>28.296739580007099</c:v>
                </c:pt>
                <c:pt idx="696">
                  <c:v>29.0081510859853</c:v>
                </c:pt>
                <c:pt idx="697">
                  <c:v>29.932088365983901</c:v>
                </c:pt>
                <c:pt idx="698">
                  <c:v>29.339023357270801</c:v>
                </c:pt>
                <c:pt idx="699">
                  <c:v>29.515894454061801</c:v>
                </c:pt>
                <c:pt idx="700">
                  <c:v>28.3211279244981</c:v>
                </c:pt>
                <c:pt idx="701">
                  <c:v>29.221406021216598</c:v>
                </c:pt>
                <c:pt idx="702">
                  <c:v>29.733796742936502</c:v>
                </c:pt>
                <c:pt idx="703">
                  <c:v>28.196071168194599</c:v>
                </c:pt>
                <c:pt idx="704">
                  <c:v>28.534199192072201</c:v>
                </c:pt>
                <c:pt idx="705">
                  <c:v>27.6212977237053</c:v>
                </c:pt>
                <c:pt idx="706">
                  <c:v>27.830383403740601</c:v>
                </c:pt>
                <c:pt idx="707">
                  <c:v>28.892074564729199</c:v>
                </c:pt>
                <c:pt idx="708">
                  <c:v>28.1285719634614</c:v>
                </c:pt>
                <c:pt idx="709">
                  <c:v>28.530388412949399</c:v>
                </c:pt>
                <c:pt idx="710">
                  <c:v>28.619033022049098</c:v>
                </c:pt>
                <c:pt idx="711">
                  <c:v>27.707837597955599</c:v>
                </c:pt>
                <c:pt idx="712">
                  <c:v>29.327255977797101</c:v>
                </c:pt>
                <c:pt idx="713">
                  <c:v>28.7328103995901</c:v>
                </c:pt>
                <c:pt idx="714">
                  <c:v>29.141782194216201</c:v>
                </c:pt>
                <c:pt idx="715">
                  <c:v>29.5325289602103</c:v>
                </c:pt>
                <c:pt idx="716">
                  <c:v>29.949277174166301</c:v>
                </c:pt>
                <c:pt idx="717">
                  <c:v>28.836013730729899</c:v>
                </c:pt>
                <c:pt idx="718">
                  <c:v>30.339888142855699</c:v>
                </c:pt>
                <c:pt idx="719">
                  <c:v>30.650602008163599</c:v>
                </c:pt>
                <c:pt idx="720">
                  <c:v>29.283770993822799</c:v>
                </c:pt>
                <c:pt idx="721">
                  <c:v>29.731927848560399</c:v>
                </c:pt>
                <c:pt idx="722">
                  <c:v>27.589969380701799</c:v>
                </c:pt>
                <c:pt idx="723">
                  <c:v>26.087306383567402</c:v>
                </c:pt>
                <c:pt idx="724">
                  <c:v>27.168539088205701</c:v>
                </c:pt>
                <c:pt idx="725">
                  <c:v>27.591345907831499</c:v>
                </c:pt>
                <c:pt idx="726">
                  <c:v>28.255841636428801</c:v>
                </c:pt>
                <c:pt idx="727">
                  <c:v>29.386174486287</c:v>
                </c:pt>
                <c:pt idx="728">
                  <c:v>28.1288425192819</c:v>
                </c:pt>
                <c:pt idx="729">
                  <c:v>27.219893873952898</c:v>
                </c:pt>
                <c:pt idx="730">
                  <c:v>27.061301250603201</c:v>
                </c:pt>
                <c:pt idx="731">
                  <c:v>27.590093651242299</c:v>
                </c:pt>
                <c:pt idx="732">
                  <c:v>27.174872665573201</c:v>
                </c:pt>
                <c:pt idx="733">
                  <c:v>27.2638687435878</c:v>
                </c:pt>
                <c:pt idx="734">
                  <c:v>31.305830111057102</c:v>
                </c:pt>
                <c:pt idx="735">
                  <c:v>27.279774056581701</c:v>
                </c:pt>
                <c:pt idx="736">
                  <c:v>27.777821569136499</c:v>
                </c:pt>
                <c:pt idx="737">
                  <c:v>26.5944745840841</c:v>
                </c:pt>
                <c:pt idx="738">
                  <c:v>28.543472582629001</c:v>
                </c:pt>
                <c:pt idx="739">
                  <c:v>27.001964203601101</c:v>
                </c:pt>
                <c:pt idx="740">
                  <c:v>26.9874844529194</c:v>
                </c:pt>
                <c:pt idx="741">
                  <c:v>28.286955848571701</c:v>
                </c:pt>
                <c:pt idx="742">
                  <c:v>29.0258426730135</c:v>
                </c:pt>
                <c:pt idx="743">
                  <c:v>28.318635635914099</c:v>
                </c:pt>
                <c:pt idx="744">
                  <c:v>28.900563726467698</c:v>
                </c:pt>
                <c:pt idx="745">
                  <c:v>28.923389993757301</c:v>
                </c:pt>
                <c:pt idx="746">
                  <c:v>27.991647898334499</c:v>
                </c:pt>
                <c:pt idx="747">
                  <c:v>28.7277968938408</c:v>
                </c:pt>
                <c:pt idx="748">
                  <c:v>28.500576822399498</c:v>
                </c:pt>
                <c:pt idx="749">
                  <c:v>29.134621630670299</c:v>
                </c:pt>
                <c:pt idx="750">
                  <c:v>28.316393252472601</c:v>
                </c:pt>
                <c:pt idx="751">
                  <c:v>28.407568595318001</c:v>
                </c:pt>
                <c:pt idx="752">
                  <c:v>28.199887767245599</c:v>
                </c:pt>
                <c:pt idx="753">
                  <c:v>28.706645423126002</c:v>
                </c:pt>
                <c:pt idx="754">
                  <c:v>28.295466187216999</c:v>
                </c:pt>
                <c:pt idx="755">
                  <c:v>28.5478880139311</c:v>
                </c:pt>
                <c:pt idx="756">
                  <c:v>28.0128190529881</c:v>
                </c:pt>
                <c:pt idx="757">
                  <c:v>28.4112902443736</c:v>
                </c:pt>
                <c:pt idx="758">
                  <c:v>27.205126678076098</c:v>
                </c:pt>
                <c:pt idx="759">
                  <c:v>28.32114499007</c:v>
                </c:pt>
                <c:pt idx="760">
                  <c:v>29.039653261744402</c:v>
                </c:pt>
                <c:pt idx="761">
                  <c:v>29.301499003353101</c:v>
                </c:pt>
                <c:pt idx="762">
                  <c:v>29.106515033881799</c:v>
                </c:pt>
                <c:pt idx="763">
                  <c:v>28.7192635627156</c:v>
                </c:pt>
                <c:pt idx="764">
                  <c:v>29.846826973092899</c:v>
                </c:pt>
                <c:pt idx="765">
                  <c:v>26.6229179258548</c:v>
                </c:pt>
                <c:pt idx="766">
                  <c:v>30.519772734658901</c:v>
                </c:pt>
                <c:pt idx="767">
                  <c:v>29.932766675023998</c:v>
                </c:pt>
                <c:pt idx="768">
                  <c:v>29.741112988847799</c:v>
                </c:pt>
                <c:pt idx="769">
                  <c:v>30.653039132416598</c:v>
                </c:pt>
                <c:pt idx="770">
                  <c:v>28.696773581815702</c:v>
                </c:pt>
                <c:pt idx="771">
                  <c:v>29.5030734179707</c:v>
                </c:pt>
                <c:pt idx="772">
                  <c:v>27.794426200492701</c:v>
                </c:pt>
                <c:pt idx="773">
                  <c:v>25.8631995679734</c:v>
                </c:pt>
                <c:pt idx="774">
                  <c:v>27.749614602797401</c:v>
                </c:pt>
                <c:pt idx="775">
                  <c:v>27.535258224009599</c:v>
                </c:pt>
                <c:pt idx="776">
                  <c:v>26.323707685904001</c:v>
                </c:pt>
                <c:pt idx="777">
                  <c:v>28.270666827576601</c:v>
                </c:pt>
                <c:pt idx="778">
                  <c:v>25.816243751345802</c:v>
                </c:pt>
                <c:pt idx="779">
                  <c:v>28.3815991604659</c:v>
                </c:pt>
                <c:pt idx="780">
                  <c:v>27.5452685759671</c:v>
                </c:pt>
                <c:pt idx="781">
                  <c:v>28.588839093360701</c:v>
                </c:pt>
                <c:pt idx="782">
                  <c:v>27.5526596763386</c:v>
                </c:pt>
                <c:pt idx="783">
                  <c:v>26.817130529756401</c:v>
                </c:pt>
                <c:pt idx="784">
                  <c:v>32.527947858170897</c:v>
                </c:pt>
                <c:pt idx="785">
                  <c:v>29.725089136247799</c:v>
                </c:pt>
                <c:pt idx="786">
                  <c:v>28.047628058731199</c:v>
                </c:pt>
                <c:pt idx="787">
                  <c:v>29.3304721447182</c:v>
                </c:pt>
                <c:pt idx="788">
                  <c:v>26.954240060989701</c:v>
                </c:pt>
                <c:pt idx="789">
                  <c:v>29.431845406120399</c:v>
                </c:pt>
                <c:pt idx="790">
                  <c:v>32.662801681501001</c:v>
                </c:pt>
                <c:pt idx="791">
                  <c:v>25.441197717213001</c:v>
                </c:pt>
                <c:pt idx="792">
                  <c:v>29.337627552495299</c:v>
                </c:pt>
                <c:pt idx="793">
                  <c:v>29.6345349651437</c:v>
                </c:pt>
                <c:pt idx="794">
                  <c:v>26.576685208337199</c:v>
                </c:pt>
                <c:pt idx="795">
                  <c:v>27.8116849620694</c:v>
                </c:pt>
                <c:pt idx="796">
                  <c:v>25.875932120261801</c:v>
                </c:pt>
                <c:pt idx="797">
                  <c:v>25.357863106696801</c:v>
                </c:pt>
                <c:pt idx="798">
                  <c:v>25.553512183776501</c:v>
                </c:pt>
                <c:pt idx="799">
                  <c:v>24.8863297163686</c:v>
                </c:pt>
                <c:pt idx="800">
                  <c:v>30.724132063797899</c:v>
                </c:pt>
                <c:pt idx="801">
                  <c:v>30.033571507369501</c:v>
                </c:pt>
                <c:pt idx="802">
                  <c:v>27.700896641728001</c:v>
                </c:pt>
                <c:pt idx="803">
                  <c:v>28.019940508061101</c:v>
                </c:pt>
                <c:pt idx="804">
                  <c:v>27.2197236804539</c:v>
                </c:pt>
                <c:pt idx="805">
                  <c:v>28.102748452671701</c:v>
                </c:pt>
                <c:pt idx="806">
                  <c:v>28.315243163498199</c:v>
                </c:pt>
                <c:pt idx="807">
                  <c:v>28.303403455947699</c:v>
                </c:pt>
                <c:pt idx="808">
                  <c:v>27.705347273217001</c:v>
                </c:pt>
                <c:pt idx="809">
                  <c:v>26.501372019670601</c:v>
                </c:pt>
                <c:pt idx="810">
                  <c:v>27.580388993944901</c:v>
                </c:pt>
                <c:pt idx="811">
                  <c:v>26.4553700112575</c:v>
                </c:pt>
                <c:pt idx="812">
                  <c:v>28.428713212678399</c:v>
                </c:pt>
                <c:pt idx="813">
                  <c:v>30.2437478809317</c:v>
                </c:pt>
                <c:pt idx="814">
                  <c:v>28.3342893951571</c:v>
                </c:pt>
                <c:pt idx="815">
                  <c:v>28.630787827500299</c:v>
                </c:pt>
                <c:pt idx="816">
                  <c:v>28.810094345045702</c:v>
                </c:pt>
                <c:pt idx="817">
                  <c:v>27.9307717705898</c:v>
                </c:pt>
                <c:pt idx="818">
                  <c:v>28.633845486184299</c:v>
                </c:pt>
                <c:pt idx="819">
                  <c:v>29.8506860655548</c:v>
                </c:pt>
                <c:pt idx="820">
                  <c:v>26.015215135101901</c:v>
                </c:pt>
                <c:pt idx="821">
                  <c:v>27.404056339620599</c:v>
                </c:pt>
                <c:pt idx="822">
                  <c:v>24.715036614072101</c:v>
                </c:pt>
                <c:pt idx="823">
                  <c:v>26.623112712920499</c:v>
                </c:pt>
                <c:pt idx="824">
                  <c:v>28.264225014156899</c:v>
                </c:pt>
                <c:pt idx="825">
                  <c:v>26.472610620232</c:v>
                </c:pt>
                <c:pt idx="826">
                  <c:v>28.340537974871701</c:v>
                </c:pt>
                <c:pt idx="827">
                  <c:v>27.249042773908901</c:v>
                </c:pt>
                <c:pt idx="828">
                  <c:v>28.719010570958201</c:v>
                </c:pt>
                <c:pt idx="829">
                  <c:v>27.316741610679799</c:v>
                </c:pt>
                <c:pt idx="830">
                  <c:v>25.578868801756801</c:v>
                </c:pt>
                <c:pt idx="831">
                  <c:v>26.332344902664801</c:v>
                </c:pt>
                <c:pt idx="832">
                  <c:v>28.456147088238598</c:v>
                </c:pt>
                <c:pt idx="833">
                  <c:v>26.426194527494001</c:v>
                </c:pt>
                <c:pt idx="834">
                  <c:v>29.8759545029849</c:v>
                </c:pt>
                <c:pt idx="835">
                  <c:v>27.803132185264701</c:v>
                </c:pt>
                <c:pt idx="836">
                  <c:v>30.5167091882447</c:v>
                </c:pt>
                <c:pt idx="837">
                  <c:v>28.746672353929501</c:v>
                </c:pt>
                <c:pt idx="838">
                  <c:v>30.6080121709549</c:v>
                </c:pt>
                <c:pt idx="839">
                  <c:v>30.392927908006399</c:v>
                </c:pt>
                <c:pt idx="840">
                  <c:v>25.129539826736298</c:v>
                </c:pt>
                <c:pt idx="841">
                  <c:v>26.858370037796799</c:v>
                </c:pt>
                <c:pt idx="842">
                  <c:v>27.708241436318101</c:v>
                </c:pt>
                <c:pt idx="843">
                  <c:v>29.028687306886599</c:v>
                </c:pt>
                <c:pt idx="844">
                  <c:v>25.131172551826399</c:v>
                </c:pt>
                <c:pt idx="845">
                  <c:v>27.078155846543801</c:v>
                </c:pt>
                <c:pt idx="846">
                  <c:v>25.7839959205415</c:v>
                </c:pt>
                <c:pt idx="847">
                  <c:v>24.185084598851901</c:v>
                </c:pt>
                <c:pt idx="848">
                  <c:v>24.2284120326363</c:v>
                </c:pt>
                <c:pt idx="849">
                  <c:v>26.693755054550401</c:v>
                </c:pt>
                <c:pt idx="850">
                  <c:v>32.233306618338901</c:v>
                </c:pt>
                <c:pt idx="851">
                  <c:v>27.705423297182499</c:v>
                </c:pt>
                <c:pt idx="852">
                  <c:v>25.8056490057951</c:v>
                </c:pt>
                <c:pt idx="853">
                  <c:v>27.696327458184999</c:v>
                </c:pt>
                <c:pt idx="854">
                  <c:v>27.977715469461401</c:v>
                </c:pt>
                <c:pt idx="855">
                  <c:v>27.264739780218001</c:v>
                </c:pt>
                <c:pt idx="856">
                  <c:v>27.160132512037102</c:v>
                </c:pt>
                <c:pt idx="857">
                  <c:v>26.923693997571199</c:v>
                </c:pt>
                <c:pt idx="858">
                  <c:v>26.470308733294701</c:v>
                </c:pt>
                <c:pt idx="859">
                  <c:v>25.788343624157001</c:v>
                </c:pt>
                <c:pt idx="860">
                  <c:v>25.987098476544499</c:v>
                </c:pt>
                <c:pt idx="861">
                  <c:v>26.022900949663001</c:v>
                </c:pt>
                <c:pt idx="862">
                  <c:v>28.509900405895898</c:v>
                </c:pt>
                <c:pt idx="863">
                  <c:v>29.026742826856399</c:v>
                </c:pt>
                <c:pt idx="864">
                  <c:v>28.328789057151301</c:v>
                </c:pt>
                <c:pt idx="865">
                  <c:v>27.4258696420906</c:v>
                </c:pt>
                <c:pt idx="866">
                  <c:v>27.421246636169101</c:v>
                </c:pt>
                <c:pt idx="867">
                  <c:v>27.103938787176101</c:v>
                </c:pt>
                <c:pt idx="868">
                  <c:v>27.4960985172001</c:v>
                </c:pt>
                <c:pt idx="869">
                  <c:v>29.035113584645099</c:v>
                </c:pt>
                <c:pt idx="870">
                  <c:v>27.068292701864902</c:v>
                </c:pt>
                <c:pt idx="871">
                  <c:v>25.2305190428924</c:v>
                </c:pt>
                <c:pt idx="872">
                  <c:v>24.3821769206026</c:v>
                </c:pt>
                <c:pt idx="873">
                  <c:v>24.641405064382099</c:v>
                </c:pt>
                <c:pt idx="874">
                  <c:v>28.248267099803101</c:v>
                </c:pt>
                <c:pt idx="875">
                  <c:v>27.2982369471395</c:v>
                </c:pt>
                <c:pt idx="876">
                  <c:v>27.995370615029199</c:v>
                </c:pt>
                <c:pt idx="877">
                  <c:v>27.3816939283675</c:v>
                </c:pt>
                <c:pt idx="878">
                  <c:v>26.477259565390899</c:v>
                </c:pt>
                <c:pt idx="879">
                  <c:v>27.995890444342301</c:v>
                </c:pt>
                <c:pt idx="880">
                  <c:v>31.015222661605002</c:v>
                </c:pt>
                <c:pt idx="881">
                  <c:v>25.150534062589202</c:v>
                </c:pt>
                <c:pt idx="882">
                  <c:v>27.482143399662299</c:v>
                </c:pt>
                <c:pt idx="883">
                  <c:v>27.242406506419499</c:v>
                </c:pt>
                <c:pt idx="884">
                  <c:v>26.895972541454501</c:v>
                </c:pt>
                <c:pt idx="885">
                  <c:v>27.118633475919999</c:v>
                </c:pt>
                <c:pt idx="886">
                  <c:v>33.767859743464797</c:v>
                </c:pt>
                <c:pt idx="887">
                  <c:v>30.601148110691799</c:v>
                </c:pt>
                <c:pt idx="888">
                  <c:v>29.598879383042899</c:v>
                </c:pt>
                <c:pt idx="889">
                  <c:v>31.3110061974693</c:v>
                </c:pt>
                <c:pt idx="890">
                  <c:v>29.315752571802999</c:v>
                </c:pt>
                <c:pt idx="891">
                  <c:v>25.316870733123199</c:v>
                </c:pt>
                <c:pt idx="892">
                  <c:v>25.6573105083828</c:v>
                </c:pt>
                <c:pt idx="893">
                  <c:v>31.8301415550577</c:v>
                </c:pt>
                <c:pt idx="894">
                  <c:v>26.758481442265399</c:v>
                </c:pt>
                <c:pt idx="895">
                  <c:v>24.206528934978301</c:v>
                </c:pt>
                <c:pt idx="896">
                  <c:v>24.635092969659201</c:v>
                </c:pt>
                <c:pt idx="897">
                  <c:v>24.480019113890599</c:v>
                </c:pt>
                <c:pt idx="898">
                  <c:v>23.9785265576302</c:v>
                </c:pt>
                <c:pt idx="899">
                  <c:v>31.452950145908702</c:v>
                </c:pt>
                <c:pt idx="900">
                  <c:v>30.1098270020927</c:v>
                </c:pt>
                <c:pt idx="901">
                  <c:v>29.710951868274002</c:v>
                </c:pt>
                <c:pt idx="902">
                  <c:v>25.9862885771199</c:v>
                </c:pt>
                <c:pt idx="903">
                  <c:v>27.0123957339786</c:v>
                </c:pt>
                <c:pt idx="904">
                  <c:v>28.314403895463901</c:v>
                </c:pt>
                <c:pt idx="905">
                  <c:v>26.7761511832331</c:v>
                </c:pt>
                <c:pt idx="906">
                  <c:v>26.481228342473599</c:v>
                </c:pt>
                <c:pt idx="907">
                  <c:v>26.8621643489818</c:v>
                </c:pt>
                <c:pt idx="908">
                  <c:v>27.1990125574168</c:v>
                </c:pt>
                <c:pt idx="909">
                  <c:v>31.0972625186267</c:v>
                </c:pt>
                <c:pt idx="910">
                  <c:v>30.695042542846998</c:v>
                </c:pt>
                <c:pt idx="911">
                  <c:v>31.608769193268099</c:v>
                </c:pt>
                <c:pt idx="912">
                  <c:v>30.233429035735501</c:v>
                </c:pt>
                <c:pt idx="913">
                  <c:v>27.724940973487001</c:v>
                </c:pt>
                <c:pt idx="914">
                  <c:v>29.036135755659</c:v>
                </c:pt>
                <c:pt idx="915">
                  <c:v>27.829311142225698</c:v>
                </c:pt>
                <c:pt idx="916">
                  <c:v>26.9206191730749</c:v>
                </c:pt>
                <c:pt idx="917">
                  <c:v>26.387727736992101</c:v>
                </c:pt>
                <c:pt idx="918">
                  <c:v>25.734468106686901</c:v>
                </c:pt>
                <c:pt idx="919">
                  <c:v>27.686970189692701</c:v>
                </c:pt>
                <c:pt idx="920">
                  <c:v>24.607488217859199</c:v>
                </c:pt>
                <c:pt idx="921">
                  <c:v>29.9434890004772</c:v>
                </c:pt>
                <c:pt idx="922">
                  <c:v>26.769733386111302</c:v>
                </c:pt>
                <c:pt idx="923">
                  <c:v>26.2842136532654</c:v>
                </c:pt>
                <c:pt idx="924">
                  <c:v>25.718718894010799</c:v>
                </c:pt>
                <c:pt idx="925">
                  <c:v>28.003348809577201</c:v>
                </c:pt>
                <c:pt idx="926">
                  <c:v>25.327126559397801</c:v>
                </c:pt>
                <c:pt idx="927">
                  <c:v>27.703760771427401</c:v>
                </c:pt>
                <c:pt idx="928">
                  <c:v>27.606425776583698</c:v>
                </c:pt>
                <c:pt idx="929">
                  <c:v>26.9567146681735</c:v>
                </c:pt>
                <c:pt idx="930">
                  <c:v>27.628132107263799</c:v>
                </c:pt>
                <c:pt idx="931">
                  <c:v>26.475583239437402</c:v>
                </c:pt>
                <c:pt idx="932">
                  <c:v>26.481718209842601</c:v>
                </c:pt>
                <c:pt idx="933">
                  <c:v>25.7008351891429</c:v>
                </c:pt>
                <c:pt idx="934">
                  <c:v>26.979703676201201</c:v>
                </c:pt>
                <c:pt idx="935">
                  <c:v>29.7066557690287</c:v>
                </c:pt>
                <c:pt idx="936">
                  <c:v>31.1372548898029</c:v>
                </c:pt>
                <c:pt idx="937">
                  <c:v>32.4319788853227</c:v>
                </c:pt>
                <c:pt idx="938">
                  <c:v>31.7336205194208</c:v>
                </c:pt>
                <c:pt idx="939">
                  <c:v>32.532174553874199</c:v>
                </c:pt>
                <c:pt idx="940">
                  <c:v>33.555166287750801</c:v>
                </c:pt>
                <c:pt idx="941">
                  <c:v>31.745126158906199</c:v>
                </c:pt>
                <c:pt idx="942">
                  <c:v>29.4531261488806</c:v>
                </c:pt>
                <c:pt idx="943">
                  <c:v>30.092178456775599</c:v>
                </c:pt>
                <c:pt idx="944">
                  <c:v>30.415871000336399</c:v>
                </c:pt>
                <c:pt idx="945">
                  <c:v>24.842595708224302</c:v>
                </c:pt>
                <c:pt idx="946">
                  <c:v>26.666483874590401</c:v>
                </c:pt>
                <c:pt idx="947">
                  <c:v>23.4300358464033</c:v>
                </c:pt>
                <c:pt idx="948">
                  <c:v>24.5843044885494</c:v>
                </c:pt>
                <c:pt idx="949">
                  <c:v>31.339566421549101</c:v>
                </c:pt>
                <c:pt idx="950">
                  <c:v>30.408585456556999</c:v>
                </c:pt>
                <c:pt idx="951">
                  <c:v>30.936092325055199</c:v>
                </c:pt>
                <c:pt idx="952">
                  <c:v>25.3826365083358</c:v>
                </c:pt>
                <c:pt idx="953">
                  <c:v>25.478276880098001</c:v>
                </c:pt>
                <c:pt idx="954">
                  <c:v>24.874419489648499</c:v>
                </c:pt>
                <c:pt idx="955">
                  <c:v>26.681715678021099</c:v>
                </c:pt>
                <c:pt idx="956">
                  <c:v>25.2708062434866</c:v>
                </c:pt>
                <c:pt idx="957">
                  <c:v>27.537582316497801</c:v>
                </c:pt>
                <c:pt idx="958">
                  <c:v>32.827434694363802</c:v>
                </c:pt>
                <c:pt idx="959">
                  <c:v>31.249394032497701</c:v>
                </c:pt>
                <c:pt idx="960">
                  <c:v>24.4496050999477</c:v>
                </c:pt>
                <c:pt idx="961">
                  <c:v>25.646847877031298</c:v>
                </c:pt>
                <c:pt idx="962">
                  <c:v>27.610797934796398</c:v>
                </c:pt>
                <c:pt idx="963">
                  <c:v>27.1812333659106</c:v>
                </c:pt>
                <c:pt idx="964">
                  <c:v>29.031540466807801</c:v>
                </c:pt>
                <c:pt idx="965">
                  <c:v>28.928237010947502</c:v>
                </c:pt>
                <c:pt idx="966">
                  <c:v>26.869751222282598</c:v>
                </c:pt>
                <c:pt idx="967">
                  <c:v>26.593126776588502</c:v>
                </c:pt>
                <c:pt idx="968">
                  <c:v>26.180474599057899</c:v>
                </c:pt>
                <c:pt idx="969">
                  <c:v>26.8536263085206</c:v>
                </c:pt>
                <c:pt idx="970">
                  <c:v>24.200934645814598</c:v>
                </c:pt>
                <c:pt idx="971">
                  <c:v>25.1128831825155</c:v>
                </c:pt>
                <c:pt idx="972">
                  <c:v>24.806156732265599</c:v>
                </c:pt>
                <c:pt idx="973">
                  <c:v>24.9176689920901</c:v>
                </c:pt>
                <c:pt idx="974">
                  <c:v>25.8076664497619</c:v>
                </c:pt>
                <c:pt idx="975">
                  <c:v>24.4051599305994</c:v>
                </c:pt>
                <c:pt idx="976">
                  <c:v>25.086970707275999</c:v>
                </c:pt>
                <c:pt idx="977">
                  <c:v>25.715032821347599</c:v>
                </c:pt>
                <c:pt idx="978">
                  <c:v>28.575182590669399</c:v>
                </c:pt>
                <c:pt idx="979">
                  <c:v>26.4005066369918</c:v>
                </c:pt>
                <c:pt idx="980">
                  <c:v>27.0905764287163</c:v>
                </c:pt>
                <c:pt idx="981">
                  <c:v>25.4059557592993</c:v>
                </c:pt>
                <c:pt idx="982">
                  <c:v>25.419469222295199</c:v>
                </c:pt>
                <c:pt idx="983">
                  <c:v>29.0628610044113</c:v>
                </c:pt>
                <c:pt idx="984">
                  <c:v>32.633326904904798</c:v>
                </c:pt>
                <c:pt idx="985">
                  <c:v>31.125666522802401</c:v>
                </c:pt>
                <c:pt idx="986">
                  <c:v>33.447672878650302</c:v>
                </c:pt>
                <c:pt idx="987">
                  <c:v>32.841532248436103</c:v>
                </c:pt>
                <c:pt idx="988">
                  <c:v>33.333000927494503</c:v>
                </c:pt>
                <c:pt idx="989">
                  <c:v>29.093517370857398</c:v>
                </c:pt>
                <c:pt idx="990">
                  <c:v>34.5490543723188</c:v>
                </c:pt>
                <c:pt idx="991">
                  <c:v>31.1204275979999</c:v>
                </c:pt>
                <c:pt idx="992">
                  <c:v>29.591247804840499</c:v>
                </c:pt>
                <c:pt idx="993">
                  <c:v>26.513046448338699</c:v>
                </c:pt>
                <c:pt idx="994">
                  <c:v>32.326909022705799</c:v>
                </c:pt>
                <c:pt idx="995">
                  <c:v>23.335176877313401</c:v>
                </c:pt>
                <c:pt idx="996">
                  <c:v>25.486073504616801</c:v>
                </c:pt>
                <c:pt idx="997">
                  <c:v>31.030276112596699</c:v>
                </c:pt>
                <c:pt idx="998">
                  <c:v>24.316180172198901</c:v>
                </c:pt>
                <c:pt idx="999">
                  <c:v>23.2051470180288</c:v>
                </c:pt>
                <c:pt idx="1000">
                  <c:v>23.8115560062482</c:v>
                </c:pt>
                <c:pt idx="1001">
                  <c:v>25.409840623726499</c:v>
                </c:pt>
                <c:pt idx="1002">
                  <c:v>28.553312255680002</c:v>
                </c:pt>
                <c:pt idx="1003">
                  <c:v>24.474314985713299</c:v>
                </c:pt>
                <c:pt idx="1004">
                  <c:v>25.4643873778748</c:v>
                </c:pt>
                <c:pt idx="1005">
                  <c:v>25.714756189292299</c:v>
                </c:pt>
                <c:pt idx="1006">
                  <c:v>23.572570515301301</c:v>
                </c:pt>
                <c:pt idx="1007">
                  <c:v>23.8084921018262</c:v>
                </c:pt>
                <c:pt idx="1008">
                  <c:v>24.2085935134815</c:v>
                </c:pt>
                <c:pt idx="1009">
                  <c:v>23.8076861415372</c:v>
                </c:pt>
                <c:pt idx="1010">
                  <c:v>25.331930191026402</c:v>
                </c:pt>
                <c:pt idx="1011">
                  <c:v>27.4827776947497</c:v>
                </c:pt>
                <c:pt idx="1012">
                  <c:v>26.314738795682299</c:v>
                </c:pt>
                <c:pt idx="1013">
                  <c:v>27.5100304406639</c:v>
                </c:pt>
                <c:pt idx="1014">
                  <c:v>28.100429591012301</c:v>
                </c:pt>
                <c:pt idx="1015">
                  <c:v>27.105691337865199</c:v>
                </c:pt>
                <c:pt idx="1016">
                  <c:v>25.173826223151199</c:v>
                </c:pt>
                <c:pt idx="1017">
                  <c:v>25.666287647659601</c:v>
                </c:pt>
                <c:pt idx="1018">
                  <c:v>24.2926961802435</c:v>
                </c:pt>
                <c:pt idx="1019">
                  <c:v>26.668422829096102</c:v>
                </c:pt>
                <c:pt idx="1020">
                  <c:v>25.642755781662299</c:v>
                </c:pt>
                <c:pt idx="1021">
                  <c:v>26.504413698960601</c:v>
                </c:pt>
                <c:pt idx="1022">
                  <c:v>24.4909977364218</c:v>
                </c:pt>
                <c:pt idx="1023">
                  <c:v>24.913779181865401</c:v>
                </c:pt>
                <c:pt idx="1024">
                  <c:v>24.498007710996401</c:v>
                </c:pt>
                <c:pt idx="1025">
                  <c:v>25.140275427143202</c:v>
                </c:pt>
                <c:pt idx="1026">
                  <c:v>25.930907774284002</c:v>
                </c:pt>
                <c:pt idx="1027">
                  <c:v>28.066161413898101</c:v>
                </c:pt>
                <c:pt idx="1028">
                  <c:v>27.781275261919301</c:v>
                </c:pt>
                <c:pt idx="1029">
                  <c:v>34.367592766405302</c:v>
                </c:pt>
                <c:pt idx="1030">
                  <c:v>33.653436123640397</c:v>
                </c:pt>
                <c:pt idx="1031">
                  <c:v>32.855747059511401</c:v>
                </c:pt>
                <c:pt idx="1032">
                  <c:v>30.404531447149999</c:v>
                </c:pt>
                <c:pt idx="1033">
                  <c:v>25.853532799658101</c:v>
                </c:pt>
                <c:pt idx="1034">
                  <c:v>27.147536501251601</c:v>
                </c:pt>
                <c:pt idx="1035">
                  <c:v>27.008527025112301</c:v>
                </c:pt>
                <c:pt idx="1036">
                  <c:v>28.647043883326699</c:v>
                </c:pt>
                <c:pt idx="1037">
                  <c:v>26.384924635566001</c:v>
                </c:pt>
                <c:pt idx="1038">
                  <c:v>25.202811038566001</c:v>
                </c:pt>
                <c:pt idx="1039">
                  <c:v>23.630353407144</c:v>
                </c:pt>
                <c:pt idx="1040">
                  <c:v>23.1024175602479</c:v>
                </c:pt>
                <c:pt idx="1041">
                  <c:v>23.218460908280601</c:v>
                </c:pt>
                <c:pt idx="1042">
                  <c:v>24.668089077777399</c:v>
                </c:pt>
                <c:pt idx="1043">
                  <c:v>26.6252411806508</c:v>
                </c:pt>
                <c:pt idx="1044">
                  <c:v>25.7046224875495</c:v>
                </c:pt>
                <c:pt idx="1045">
                  <c:v>25.294146343093399</c:v>
                </c:pt>
                <c:pt idx="1046">
                  <c:v>25.124606047674799</c:v>
                </c:pt>
                <c:pt idx="1047">
                  <c:v>25.024127278290901</c:v>
                </c:pt>
                <c:pt idx="1048">
                  <c:v>23.810441600357802</c:v>
                </c:pt>
                <c:pt idx="1049">
                  <c:v>23.515658248681898</c:v>
                </c:pt>
                <c:pt idx="1050">
                  <c:v>23.185505825839801</c:v>
                </c:pt>
                <c:pt idx="1051">
                  <c:v>23.628197147233902</c:v>
                </c:pt>
                <c:pt idx="1052">
                  <c:v>24.571968119692201</c:v>
                </c:pt>
                <c:pt idx="1053">
                  <c:v>26.367111313801601</c:v>
                </c:pt>
                <c:pt idx="1054">
                  <c:v>26.992073780238599</c:v>
                </c:pt>
                <c:pt idx="1055">
                  <c:v>26.602987542506401</c:v>
                </c:pt>
                <c:pt idx="1056">
                  <c:v>26.3050391831237</c:v>
                </c:pt>
                <c:pt idx="1057">
                  <c:v>27.697971746430699</c:v>
                </c:pt>
                <c:pt idx="1058">
                  <c:v>23.564558897311699</c:v>
                </c:pt>
                <c:pt idx="1059">
                  <c:v>24.279698671735101</c:v>
                </c:pt>
                <c:pt idx="1060">
                  <c:v>24.8135342553655</c:v>
                </c:pt>
                <c:pt idx="1061">
                  <c:v>25.188159016065502</c:v>
                </c:pt>
                <c:pt idx="1062">
                  <c:v>26.0055154434787</c:v>
                </c:pt>
                <c:pt idx="1063">
                  <c:v>25.754401550238299</c:v>
                </c:pt>
                <c:pt idx="1064">
                  <c:v>24.836097564717502</c:v>
                </c:pt>
                <c:pt idx="1065">
                  <c:v>30.617789147986802</c:v>
                </c:pt>
                <c:pt idx="1066">
                  <c:v>27.9222346282268</c:v>
                </c:pt>
                <c:pt idx="1067">
                  <c:v>30.013761879412499</c:v>
                </c:pt>
                <c:pt idx="1068">
                  <c:v>29.646066932141899</c:v>
                </c:pt>
                <c:pt idx="1069">
                  <c:v>34.959019858065503</c:v>
                </c:pt>
                <c:pt idx="1070">
                  <c:v>34.065755547044198</c:v>
                </c:pt>
                <c:pt idx="1071">
                  <c:v>32.029784435677598</c:v>
                </c:pt>
                <c:pt idx="1072">
                  <c:v>25.779106726458199</c:v>
                </c:pt>
                <c:pt idx="1073">
                  <c:v>30.442778929219401</c:v>
                </c:pt>
                <c:pt idx="1074">
                  <c:v>24.696491257696099</c:v>
                </c:pt>
                <c:pt idx="1075">
                  <c:v>28.225195678353501</c:v>
                </c:pt>
                <c:pt idx="1076">
                  <c:v>23.087878025005899</c:v>
                </c:pt>
                <c:pt idx="1077">
                  <c:v>24.3005752166317</c:v>
                </c:pt>
                <c:pt idx="1078">
                  <c:v>22.9993105269015</c:v>
                </c:pt>
                <c:pt idx="1079">
                  <c:v>22.506911634963402</c:v>
                </c:pt>
                <c:pt idx="1080">
                  <c:v>22.599145160379301</c:v>
                </c:pt>
                <c:pt idx="1081">
                  <c:v>22.8992653251536</c:v>
                </c:pt>
                <c:pt idx="1082">
                  <c:v>24.971267843625899</c:v>
                </c:pt>
                <c:pt idx="1083">
                  <c:v>23.0796411848576</c:v>
                </c:pt>
                <c:pt idx="1084">
                  <c:v>23.598906744397699</c:v>
                </c:pt>
                <c:pt idx="1085">
                  <c:v>24.568692563723101</c:v>
                </c:pt>
                <c:pt idx="1086">
                  <c:v>22.635244838483899</c:v>
                </c:pt>
                <c:pt idx="1087">
                  <c:v>22.9452724115527</c:v>
                </c:pt>
                <c:pt idx="1088">
                  <c:v>26.623506242059399</c:v>
                </c:pt>
                <c:pt idx="1089">
                  <c:v>23.6103932328399</c:v>
                </c:pt>
                <c:pt idx="1090">
                  <c:v>25.734693295421401</c:v>
                </c:pt>
                <c:pt idx="1091">
                  <c:v>30.466885184824399</c:v>
                </c:pt>
                <c:pt idx="1092">
                  <c:v>27.722563928247201</c:v>
                </c:pt>
                <c:pt idx="1093">
                  <c:v>27.6478668288653</c:v>
                </c:pt>
                <c:pt idx="1094">
                  <c:v>27.922264422089501</c:v>
                </c:pt>
                <c:pt idx="1095">
                  <c:v>25.858076735017502</c:v>
                </c:pt>
                <c:pt idx="1096">
                  <c:v>25.6914885705201</c:v>
                </c:pt>
                <c:pt idx="1097">
                  <c:v>26.048587923217902</c:v>
                </c:pt>
                <c:pt idx="1098">
                  <c:v>25.707520376204499</c:v>
                </c:pt>
                <c:pt idx="1099">
                  <c:v>26.5373969812902</c:v>
                </c:pt>
                <c:pt idx="1100">
                  <c:v>29.316819307841602</c:v>
                </c:pt>
                <c:pt idx="1101">
                  <c:v>28.228144274717401</c:v>
                </c:pt>
                <c:pt idx="1102">
                  <c:v>28.444570659600199</c:v>
                </c:pt>
                <c:pt idx="1103">
                  <c:v>26.8472918437127</c:v>
                </c:pt>
                <c:pt idx="1104">
                  <c:v>34.165923462769499</c:v>
                </c:pt>
                <c:pt idx="1105">
                  <c:v>33.558410759483401</c:v>
                </c:pt>
                <c:pt idx="1106">
                  <c:v>25.432093068029499</c:v>
                </c:pt>
                <c:pt idx="1107">
                  <c:v>24.639893129630099</c:v>
                </c:pt>
                <c:pt idx="1108">
                  <c:v>27.172801651815099</c:v>
                </c:pt>
                <c:pt idx="1109">
                  <c:v>23.619962202639499</c:v>
                </c:pt>
                <c:pt idx="1110">
                  <c:v>27.419014309290901</c:v>
                </c:pt>
                <c:pt idx="1111">
                  <c:v>23.852004034786699</c:v>
                </c:pt>
                <c:pt idx="1112">
                  <c:v>24.271526348566201</c:v>
                </c:pt>
                <c:pt idx="1113">
                  <c:v>22.090441058538701</c:v>
                </c:pt>
                <c:pt idx="1114">
                  <c:v>21.394564961171699</c:v>
                </c:pt>
                <c:pt idx="1115">
                  <c:v>21.773265509309599</c:v>
                </c:pt>
                <c:pt idx="1116">
                  <c:v>24.491970351966099</c:v>
                </c:pt>
                <c:pt idx="1117">
                  <c:v>21.667278129013098</c:v>
                </c:pt>
                <c:pt idx="1118">
                  <c:v>22.094313863919599</c:v>
                </c:pt>
                <c:pt idx="1119">
                  <c:v>24.1014844972606</c:v>
                </c:pt>
                <c:pt idx="1120">
                  <c:v>25.704147709635301</c:v>
                </c:pt>
                <c:pt idx="1121">
                  <c:v>24.319141109240402</c:v>
                </c:pt>
                <c:pt idx="1122">
                  <c:v>29.399376264224902</c:v>
                </c:pt>
                <c:pt idx="1123">
                  <c:v>24.920043331740398</c:v>
                </c:pt>
                <c:pt idx="1124">
                  <c:v>23.271063029285099</c:v>
                </c:pt>
                <c:pt idx="1125">
                  <c:v>27.402337374713198</c:v>
                </c:pt>
                <c:pt idx="1126">
                  <c:v>27.011660278311499</c:v>
                </c:pt>
                <c:pt idx="1127">
                  <c:v>27.237388610049901</c:v>
                </c:pt>
                <c:pt idx="1128">
                  <c:v>26.0192342681082</c:v>
                </c:pt>
                <c:pt idx="1129">
                  <c:v>25.574824453422799</c:v>
                </c:pt>
                <c:pt idx="1130">
                  <c:v>27.087043878745298</c:v>
                </c:pt>
                <c:pt idx="1131">
                  <c:v>26.490602220026599</c:v>
                </c:pt>
                <c:pt idx="1132">
                  <c:v>27.314199080922801</c:v>
                </c:pt>
                <c:pt idx="1133">
                  <c:v>27.471173053760499</c:v>
                </c:pt>
                <c:pt idx="1134">
                  <c:v>28.1856309257265</c:v>
                </c:pt>
                <c:pt idx="1135">
                  <c:v>33.360979593319797</c:v>
                </c:pt>
                <c:pt idx="1136">
                  <c:v>33.556291054469099</c:v>
                </c:pt>
                <c:pt idx="1137">
                  <c:v>31.126720450788198</c:v>
                </c:pt>
                <c:pt idx="1138">
                  <c:v>28.124073413918001</c:v>
                </c:pt>
                <c:pt idx="1139">
                  <c:v>27.386183965422301</c:v>
                </c:pt>
                <c:pt idx="1140">
                  <c:v>24.540523852078898</c:v>
                </c:pt>
                <c:pt idx="1141">
                  <c:v>22.994112232127101</c:v>
                </c:pt>
                <c:pt idx="1142">
                  <c:v>23.3928340495893</c:v>
                </c:pt>
                <c:pt idx="1143">
                  <c:v>20.400344541437502</c:v>
                </c:pt>
                <c:pt idx="1144">
                  <c:v>20.4047934863198</c:v>
                </c:pt>
                <c:pt idx="1145">
                  <c:v>20.780355223211998</c:v>
                </c:pt>
                <c:pt idx="1146">
                  <c:v>23.744456129052601</c:v>
                </c:pt>
                <c:pt idx="1147">
                  <c:v>21.918566587729199</c:v>
                </c:pt>
                <c:pt idx="1148">
                  <c:v>20.8995285628448</c:v>
                </c:pt>
                <c:pt idx="1149">
                  <c:v>23.606419448929099</c:v>
                </c:pt>
                <c:pt idx="1150">
                  <c:v>23.356313533389802</c:v>
                </c:pt>
                <c:pt idx="1151">
                  <c:v>22.155360350512499</c:v>
                </c:pt>
                <c:pt idx="1152">
                  <c:v>26.467984759058499</c:v>
                </c:pt>
                <c:pt idx="1153">
                  <c:v>24.2156005254724</c:v>
                </c:pt>
                <c:pt idx="1154">
                  <c:v>25.8500799544518</c:v>
                </c:pt>
                <c:pt idx="1155">
                  <c:v>24.586277584825702</c:v>
                </c:pt>
                <c:pt idx="1156">
                  <c:v>25.954728755469301</c:v>
                </c:pt>
                <c:pt idx="1157">
                  <c:v>27.1568217311418</c:v>
                </c:pt>
                <c:pt idx="1158">
                  <c:v>26.004062545509399</c:v>
                </c:pt>
                <c:pt idx="1159">
                  <c:v>23.4073245671721</c:v>
                </c:pt>
                <c:pt idx="1160">
                  <c:v>27.0924285196546</c:v>
                </c:pt>
                <c:pt idx="1161">
                  <c:v>32.236472539796999</c:v>
                </c:pt>
                <c:pt idx="1162">
                  <c:v>26.859043517938002</c:v>
                </c:pt>
                <c:pt idx="1163">
                  <c:v>28.412766139193899</c:v>
                </c:pt>
                <c:pt idx="1164">
                  <c:v>25.643096979772199</c:v>
                </c:pt>
                <c:pt idx="1165">
                  <c:v>32.763634958993002</c:v>
                </c:pt>
                <c:pt idx="1166">
                  <c:v>27.103089824759699</c:v>
                </c:pt>
                <c:pt idx="1167">
                  <c:v>20.501506634900799</c:v>
                </c:pt>
                <c:pt idx="1168">
                  <c:v>20.814550269600801</c:v>
                </c:pt>
                <c:pt idx="1169">
                  <c:v>19.5287298832319</c:v>
                </c:pt>
                <c:pt idx="1170">
                  <c:v>18.855146680399901</c:v>
                </c:pt>
                <c:pt idx="1171">
                  <c:v>23.7694745233199</c:v>
                </c:pt>
                <c:pt idx="1172">
                  <c:v>24.771878711559701</c:v>
                </c:pt>
                <c:pt idx="1173">
                  <c:v>23.087050231923701</c:v>
                </c:pt>
                <c:pt idx="1174">
                  <c:v>22.006951985046801</c:v>
                </c:pt>
                <c:pt idx="1175">
                  <c:v>26.574853555463701</c:v>
                </c:pt>
                <c:pt idx="1176">
                  <c:v>27.4814160477972</c:v>
                </c:pt>
                <c:pt idx="1177">
                  <c:v>26.992976486285301</c:v>
                </c:pt>
                <c:pt idx="1178">
                  <c:v>26.934148857078501</c:v>
                </c:pt>
                <c:pt idx="1179">
                  <c:v>25.677007258066801</c:v>
                </c:pt>
                <c:pt idx="1180">
                  <c:v>24.9716825367802</c:v>
                </c:pt>
                <c:pt idx="1181">
                  <c:v>16.8371574468859</c:v>
                </c:pt>
                <c:pt idx="1182">
                  <c:v>19.704432644016499</c:v>
                </c:pt>
                <c:pt idx="1183">
                  <c:v>22.744647861469499</c:v>
                </c:pt>
                <c:pt idx="1184">
                  <c:v>21.535350202375401</c:v>
                </c:pt>
                <c:pt idx="1185">
                  <c:v>24.5755141318343</c:v>
                </c:pt>
                <c:pt idx="1186">
                  <c:v>25.503365908271601</c:v>
                </c:pt>
                <c:pt idx="1187">
                  <c:v>26.979368475845401</c:v>
                </c:pt>
                <c:pt idx="1188">
                  <c:v>27.1775621489064</c:v>
                </c:pt>
                <c:pt idx="1189">
                  <c:v>26.793722000813801</c:v>
                </c:pt>
                <c:pt idx="1190">
                  <c:v>27.6937280003471</c:v>
                </c:pt>
                <c:pt idx="1191">
                  <c:v>24.340807528986801</c:v>
                </c:pt>
                <c:pt idx="1192">
                  <c:v>26.646769267164299</c:v>
                </c:pt>
                <c:pt idx="1193">
                  <c:v>25.1111222227619</c:v>
                </c:pt>
                <c:pt idx="1194">
                  <c:v>28.8322517628451</c:v>
                </c:pt>
                <c:pt idx="1195">
                  <c:v>27.297818124656601</c:v>
                </c:pt>
                <c:pt idx="1196">
                  <c:v>27.293363598018399</c:v>
                </c:pt>
                <c:pt idx="1197">
                  <c:v>24.009190363844802</c:v>
                </c:pt>
                <c:pt idx="1198">
                  <c:v>25.9807461017128</c:v>
                </c:pt>
                <c:pt idx="1199">
                  <c:v>25.575602161962301</c:v>
                </c:pt>
                <c:pt idx="1200">
                  <c:v>25.357325128968402</c:v>
                </c:pt>
                <c:pt idx="1201">
                  <c:v>22.300059153193601</c:v>
                </c:pt>
                <c:pt idx="1202">
                  <c:v>23.806954084596601</c:v>
                </c:pt>
                <c:pt idx="1203">
                  <c:v>27.0170300224468</c:v>
                </c:pt>
                <c:pt idx="1204">
                  <c:v>25.405530796775601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FD2-479C-BB25-485314BD3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171263"/>
        <c:axId val="32171743"/>
      </c:scatterChart>
      <c:valAx>
        <c:axId val="3217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NDVI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71743"/>
        <c:crosses val="autoZero"/>
        <c:crossBetween val="midCat"/>
      </c:valAx>
      <c:valAx>
        <c:axId val="32171743"/>
        <c:scaling>
          <c:orientation val="minMax"/>
          <c:min val="1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71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</a:t>
            </a:r>
          </a:p>
        </c:rich>
      </c:tx>
      <c:layout>
        <c:manualLayout>
          <c:xMode val="edge"/>
          <c:yMode val="edge"/>
          <c:x val="0.4064234470691164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'2018'!$D$1</c:f>
              <c:strCache>
                <c:ptCount val="1"/>
                <c:pt idx="0">
                  <c:v>LST_05_18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4577318460192476"/>
                  <c:y val="-0.3406036745406824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900" b="0" i="0" u="none" strike="noStrike" baseline="0" dirty="0">
                        <a:effectLst/>
                      </a:rPr>
                      <a:t>y = -4.0082x + 28.975</a:t>
                    </a:r>
                    <a:br>
                      <a:rPr lang="en-US" sz="900" b="0" i="0" u="none" strike="noStrike" baseline="0" dirty="0">
                        <a:effectLst/>
                      </a:rPr>
                    </a:br>
                    <a:r>
                      <a:rPr lang="en-US" baseline="0" dirty="0"/>
                      <a:t>R² = 0.298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'2018'!$C$2:$C$1206</c:f>
              <c:numCache>
                <c:formatCode>General</c:formatCode>
                <c:ptCount val="1205"/>
                <c:pt idx="0">
                  <c:v>0.290163934230804</c:v>
                </c:pt>
                <c:pt idx="1">
                  <c:v>0.29583480954170199</c:v>
                </c:pt>
                <c:pt idx="2">
                  <c:v>0.18964479863643599</c:v>
                </c:pt>
                <c:pt idx="3">
                  <c:v>0.49629208445549</c:v>
                </c:pt>
                <c:pt idx="4">
                  <c:v>0.605521500110626</c:v>
                </c:pt>
                <c:pt idx="5">
                  <c:v>0.66877925395965598</c:v>
                </c:pt>
                <c:pt idx="6">
                  <c:v>0.54123872518539395</c:v>
                </c:pt>
                <c:pt idx="7">
                  <c:v>0.54458087682723999</c:v>
                </c:pt>
                <c:pt idx="8">
                  <c:v>0.46754270792007402</c:v>
                </c:pt>
                <c:pt idx="9">
                  <c:v>0.245742097496986</c:v>
                </c:pt>
                <c:pt idx="10">
                  <c:v>0.21706160902977001</c:v>
                </c:pt>
                <c:pt idx="11">
                  <c:v>0.18494853377342199</c:v>
                </c:pt>
                <c:pt idx="12">
                  <c:v>0.30942699313163802</c:v>
                </c:pt>
                <c:pt idx="13">
                  <c:v>0.212422356009483</c:v>
                </c:pt>
                <c:pt idx="14">
                  <c:v>0.61092895269393899</c:v>
                </c:pt>
                <c:pt idx="15">
                  <c:v>0.49083733558654802</c:v>
                </c:pt>
                <c:pt idx="16">
                  <c:v>0.29553374648094199</c:v>
                </c:pt>
                <c:pt idx="17">
                  <c:v>0.28076922893524198</c:v>
                </c:pt>
                <c:pt idx="18">
                  <c:v>0.57117223739624001</c:v>
                </c:pt>
                <c:pt idx="19">
                  <c:v>0.53998303413391102</c:v>
                </c:pt>
                <c:pt idx="20">
                  <c:v>0.232916966080666</c:v>
                </c:pt>
                <c:pt idx="21">
                  <c:v>0.49110510945320102</c:v>
                </c:pt>
                <c:pt idx="22">
                  <c:v>0.58974361419677701</c:v>
                </c:pt>
                <c:pt idx="23">
                  <c:v>0.71975755691528298</c:v>
                </c:pt>
                <c:pt idx="24">
                  <c:v>0.34522885084152199</c:v>
                </c:pt>
                <c:pt idx="25">
                  <c:v>0.56296724081039395</c:v>
                </c:pt>
                <c:pt idx="26">
                  <c:v>6.7500002682209001E-2</c:v>
                </c:pt>
                <c:pt idx="27">
                  <c:v>0.71315950155258201</c:v>
                </c:pt>
                <c:pt idx="28">
                  <c:v>0.70163935422897294</c:v>
                </c:pt>
                <c:pt idx="29">
                  <c:v>0.490406334400177</c:v>
                </c:pt>
                <c:pt idx="30">
                  <c:v>0.200555175542831</c:v>
                </c:pt>
                <c:pt idx="31">
                  <c:v>0.17286796867847401</c:v>
                </c:pt>
                <c:pt idx="32">
                  <c:v>0.27211797237396201</c:v>
                </c:pt>
                <c:pt idx="33">
                  <c:v>0.57404625415802002</c:v>
                </c:pt>
                <c:pt idx="34">
                  <c:v>0.198666661977768</c:v>
                </c:pt>
                <c:pt idx="35">
                  <c:v>0.181233450770378</c:v>
                </c:pt>
                <c:pt idx="36">
                  <c:v>0.50169950723648105</c:v>
                </c:pt>
                <c:pt idx="37">
                  <c:v>0.36010590195655801</c:v>
                </c:pt>
                <c:pt idx="38">
                  <c:v>0.18545697629451799</c:v>
                </c:pt>
                <c:pt idx="39">
                  <c:v>0.194163858890533</c:v>
                </c:pt>
                <c:pt idx="40">
                  <c:v>0.26781645417213401</c:v>
                </c:pt>
                <c:pt idx="41">
                  <c:v>0.32798227667808499</c:v>
                </c:pt>
                <c:pt idx="42">
                  <c:v>0.409902334213257</c:v>
                </c:pt>
                <c:pt idx="43">
                  <c:v>0.37704917788505599</c:v>
                </c:pt>
                <c:pt idx="44">
                  <c:v>0.32740214467048601</c:v>
                </c:pt>
                <c:pt idx="45">
                  <c:v>0.30256411433219899</c:v>
                </c:pt>
                <c:pt idx="46">
                  <c:v>0.68436157703399703</c:v>
                </c:pt>
                <c:pt idx="47">
                  <c:v>0.67074048519134499</c:v>
                </c:pt>
                <c:pt idx="48">
                  <c:v>0.63933575153350797</c:v>
                </c:pt>
                <c:pt idx="49">
                  <c:v>0.41720369458198497</c:v>
                </c:pt>
                <c:pt idx="50">
                  <c:v>0.30437073111534102</c:v>
                </c:pt>
                <c:pt idx="51">
                  <c:v>0.69835680723190297</c:v>
                </c:pt>
                <c:pt idx="52">
                  <c:v>0.68757921457290605</c:v>
                </c:pt>
                <c:pt idx="53">
                  <c:v>0.70777320861816395</c:v>
                </c:pt>
                <c:pt idx="54">
                  <c:v>0.55417186021804798</c:v>
                </c:pt>
                <c:pt idx="55">
                  <c:v>0.196175903081894</c:v>
                </c:pt>
                <c:pt idx="56">
                  <c:v>0.22564265131950401</c:v>
                </c:pt>
                <c:pt idx="57">
                  <c:v>0.21666106581687899</c:v>
                </c:pt>
                <c:pt idx="58">
                  <c:v>0.26552179455757102</c:v>
                </c:pt>
                <c:pt idx="59">
                  <c:v>0.20133729279041301</c:v>
                </c:pt>
                <c:pt idx="60">
                  <c:v>0.63647419214248702</c:v>
                </c:pt>
                <c:pt idx="61">
                  <c:v>0.55759161710739102</c:v>
                </c:pt>
                <c:pt idx="62">
                  <c:v>0.18727403879165599</c:v>
                </c:pt>
                <c:pt idx="63">
                  <c:v>0.17418900132179299</c:v>
                </c:pt>
                <c:pt idx="64">
                  <c:v>0.158549979329109</c:v>
                </c:pt>
                <c:pt idx="65">
                  <c:v>0.19608554244041401</c:v>
                </c:pt>
                <c:pt idx="66">
                  <c:v>0.24529570341110199</c:v>
                </c:pt>
                <c:pt idx="67">
                  <c:v>0.27295917272567699</c:v>
                </c:pt>
                <c:pt idx="68">
                  <c:v>0.46594595909118702</c:v>
                </c:pt>
                <c:pt idx="69">
                  <c:v>0.28144457936286899</c:v>
                </c:pt>
                <c:pt idx="70">
                  <c:v>0.39588478207588201</c:v>
                </c:pt>
                <c:pt idx="71">
                  <c:v>0.18660968542098999</c:v>
                </c:pt>
                <c:pt idx="72">
                  <c:v>0.52583801746368397</c:v>
                </c:pt>
                <c:pt idx="73">
                  <c:v>0.54081630706787098</c:v>
                </c:pt>
                <c:pt idx="74">
                  <c:v>0.472847670316696</c:v>
                </c:pt>
                <c:pt idx="75">
                  <c:v>0.25442412495613098</c:v>
                </c:pt>
                <c:pt idx="76">
                  <c:v>0.41698706150054898</c:v>
                </c:pt>
                <c:pt idx="77">
                  <c:v>0.68031913042068504</c:v>
                </c:pt>
                <c:pt idx="78">
                  <c:v>0.56962025165557895</c:v>
                </c:pt>
                <c:pt idx="79">
                  <c:v>0.30245536565780601</c:v>
                </c:pt>
                <c:pt idx="80">
                  <c:v>0.28654256463050798</c:v>
                </c:pt>
                <c:pt idx="81">
                  <c:v>0.70453959703445401</c:v>
                </c:pt>
                <c:pt idx="82">
                  <c:v>0.178091630339622</c:v>
                </c:pt>
                <c:pt idx="83">
                  <c:v>0.210871607065201</c:v>
                </c:pt>
                <c:pt idx="84">
                  <c:v>0.20430107414722401</c:v>
                </c:pt>
                <c:pt idx="85">
                  <c:v>0.196388259530067</c:v>
                </c:pt>
                <c:pt idx="86">
                  <c:v>0.268543571233749</c:v>
                </c:pt>
                <c:pt idx="87">
                  <c:v>0.29238000512123102</c:v>
                </c:pt>
                <c:pt idx="88">
                  <c:v>0.20430107414722401</c:v>
                </c:pt>
                <c:pt idx="89">
                  <c:v>0.24354732036590601</c:v>
                </c:pt>
                <c:pt idx="90">
                  <c:v>0.20991966128349299</c:v>
                </c:pt>
                <c:pt idx="91">
                  <c:v>0.47249647974968001</c:v>
                </c:pt>
                <c:pt idx="92">
                  <c:v>0.42513662576675398</c:v>
                </c:pt>
                <c:pt idx="93">
                  <c:v>0.32624357938766502</c:v>
                </c:pt>
                <c:pt idx="94">
                  <c:v>0.159106776118279</c:v>
                </c:pt>
                <c:pt idx="95">
                  <c:v>0.187613844871521</c:v>
                </c:pt>
                <c:pt idx="96">
                  <c:v>0.196710079908371</c:v>
                </c:pt>
                <c:pt idx="97">
                  <c:v>0.153918206691742</c:v>
                </c:pt>
                <c:pt idx="98">
                  <c:v>0.38455536961555498</c:v>
                </c:pt>
                <c:pt idx="99">
                  <c:v>0.62656044960021995</c:v>
                </c:pt>
                <c:pt idx="100">
                  <c:v>0.53782582283019997</c:v>
                </c:pt>
                <c:pt idx="101">
                  <c:v>0.45616263151168801</c:v>
                </c:pt>
                <c:pt idx="102">
                  <c:v>0.46392366290092502</c:v>
                </c:pt>
                <c:pt idx="103">
                  <c:v>0.47029203176498402</c:v>
                </c:pt>
                <c:pt idx="104">
                  <c:v>3.9581775665283203E-2</c:v>
                </c:pt>
                <c:pt idx="105">
                  <c:v>0.497847139835358</c:v>
                </c:pt>
                <c:pt idx="106">
                  <c:v>0.42727273702621499</c:v>
                </c:pt>
                <c:pt idx="107">
                  <c:v>0.47711014747619601</c:v>
                </c:pt>
                <c:pt idx="108">
                  <c:v>0.28606966137885997</c:v>
                </c:pt>
                <c:pt idx="109">
                  <c:v>0.257532268762589</c:v>
                </c:pt>
                <c:pt idx="110">
                  <c:v>0.47776260972022999</c:v>
                </c:pt>
                <c:pt idx="111">
                  <c:v>0.60743921995162997</c:v>
                </c:pt>
                <c:pt idx="112">
                  <c:v>0.255289137363434</c:v>
                </c:pt>
                <c:pt idx="113">
                  <c:v>0.51057600975036599</c:v>
                </c:pt>
                <c:pt idx="114">
                  <c:v>0.397921562194824</c:v>
                </c:pt>
                <c:pt idx="115">
                  <c:v>0.63172453641891502</c:v>
                </c:pt>
                <c:pt idx="116">
                  <c:v>0.31802836060523998</c:v>
                </c:pt>
                <c:pt idx="117">
                  <c:v>0.23597072064876601</c:v>
                </c:pt>
                <c:pt idx="118">
                  <c:v>0.220800891518593</c:v>
                </c:pt>
                <c:pt idx="119">
                  <c:v>0.28430435061454801</c:v>
                </c:pt>
                <c:pt idx="120">
                  <c:v>0.27798646688461298</c:v>
                </c:pt>
                <c:pt idx="121">
                  <c:v>0.244948595762253</c:v>
                </c:pt>
                <c:pt idx="122">
                  <c:v>0.27850615978241</c:v>
                </c:pt>
                <c:pt idx="123">
                  <c:v>0.256017506122589</c:v>
                </c:pt>
                <c:pt idx="124">
                  <c:v>0.26829269528388999</c:v>
                </c:pt>
                <c:pt idx="125">
                  <c:v>0.194616228342056</c:v>
                </c:pt>
                <c:pt idx="126">
                  <c:v>0.20594193041324599</c:v>
                </c:pt>
                <c:pt idx="127">
                  <c:v>0.249830737709999</c:v>
                </c:pt>
                <c:pt idx="128">
                  <c:v>0.23497267067432401</c:v>
                </c:pt>
                <c:pt idx="129">
                  <c:v>0.476702511310577</c:v>
                </c:pt>
                <c:pt idx="130">
                  <c:v>0.17479830980300901</c:v>
                </c:pt>
                <c:pt idx="131">
                  <c:v>0.22445936501026201</c:v>
                </c:pt>
                <c:pt idx="132">
                  <c:v>0.47649645805358898</c:v>
                </c:pt>
                <c:pt idx="133">
                  <c:v>0.18059855699539201</c:v>
                </c:pt>
                <c:pt idx="134">
                  <c:v>0.16693997383117701</c:v>
                </c:pt>
                <c:pt idx="135">
                  <c:v>0.20675675570964799</c:v>
                </c:pt>
                <c:pt idx="136">
                  <c:v>0.25704583525657698</c:v>
                </c:pt>
                <c:pt idx="137">
                  <c:v>0.27210673689842202</c:v>
                </c:pt>
                <c:pt idx="138">
                  <c:v>0.29447853565216098</c:v>
                </c:pt>
                <c:pt idx="139">
                  <c:v>0.30716982483863797</c:v>
                </c:pt>
                <c:pt idx="140">
                  <c:v>0.24867373704910301</c:v>
                </c:pt>
                <c:pt idx="141">
                  <c:v>0.23265036940574599</c:v>
                </c:pt>
                <c:pt idx="142">
                  <c:v>0.21697287261486101</c:v>
                </c:pt>
                <c:pt idx="143">
                  <c:v>0.34482759237289401</c:v>
                </c:pt>
                <c:pt idx="144">
                  <c:v>0.65548098087310802</c:v>
                </c:pt>
                <c:pt idx="145">
                  <c:v>0.50774246454238903</c:v>
                </c:pt>
                <c:pt idx="146">
                  <c:v>0.60172414779663097</c:v>
                </c:pt>
                <c:pt idx="147">
                  <c:v>0.52934628725051902</c:v>
                </c:pt>
                <c:pt idx="148">
                  <c:v>0.53070306777954102</c:v>
                </c:pt>
                <c:pt idx="149">
                  <c:v>0.52641034126281705</c:v>
                </c:pt>
                <c:pt idx="150">
                  <c:v>0.47480565309524497</c:v>
                </c:pt>
                <c:pt idx="151">
                  <c:v>0.259438246488571</c:v>
                </c:pt>
                <c:pt idx="152">
                  <c:v>0.33374536037445102</c:v>
                </c:pt>
                <c:pt idx="153">
                  <c:v>0.28768926858902</c:v>
                </c:pt>
                <c:pt idx="154">
                  <c:v>0.16097560524940499</c:v>
                </c:pt>
                <c:pt idx="155">
                  <c:v>0.211768507957458</c:v>
                </c:pt>
                <c:pt idx="156">
                  <c:v>0.54190295934677102</c:v>
                </c:pt>
                <c:pt idx="157">
                  <c:v>0.45593589544296298</c:v>
                </c:pt>
                <c:pt idx="158">
                  <c:v>0.14570736885070801</c:v>
                </c:pt>
                <c:pt idx="159">
                  <c:v>0.15929497778415699</c:v>
                </c:pt>
                <c:pt idx="160">
                  <c:v>0.17376555502414701</c:v>
                </c:pt>
                <c:pt idx="161">
                  <c:v>0.190782785415649</c:v>
                </c:pt>
                <c:pt idx="162">
                  <c:v>0.17203514277935</c:v>
                </c:pt>
                <c:pt idx="163">
                  <c:v>0.220965310931206</c:v>
                </c:pt>
                <c:pt idx="164">
                  <c:v>0.26183179020881697</c:v>
                </c:pt>
                <c:pt idx="165">
                  <c:v>0.20512820780277299</c:v>
                </c:pt>
                <c:pt idx="166">
                  <c:v>0.27018740773201</c:v>
                </c:pt>
                <c:pt idx="167">
                  <c:v>0.2039725035429</c:v>
                </c:pt>
                <c:pt idx="168">
                  <c:v>0.16845329105854001</c:v>
                </c:pt>
                <c:pt idx="169">
                  <c:v>0.20237264037132299</c:v>
                </c:pt>
                <c:pt idx="170">
                  <c:v>0.230610132217407</c:v>
                </c:pt>
                <c:pt idx="171">
                  <c:v>0.56095844507217396</c:v>
                </c:pt>
                <c:pt idx="172">
                  <c:v>0.288575679063797</c:v>
                </c:pt>
                <c:pt idx="173">
                  <c:v>0.221815526485443</c:v>
                </c:pt>
                <c:pt idx="174">
                  <c:v>0.23059616982936901</c:v>
                </c:pt>
                <c:pt idx="175">
                  <c:v>0.23833635449409499</c:v>
                </c:pt>
                <c:pt idx="176">
                  <c:v>0.19004027545452101</c:v>
                </c:pt>
                <c:pt idx="177">
                  <c:v>0.20631425082683599</c:v>
                </c:pt>
                <c:pt idx="178">
                  <c:v>0.170842826366425</c:v>
                </c:pt>
                <c:pt idx="179">
                  <c:v>0.21670831739902499</c:v>
                </c:pt>
                <c:pt idx="180">
                  <c:v>0.440761208534241</c:v>
                </c:pt>
                <c:pt idx="181">
                  <c:v>0.269016683101654</c:v>
                </c:pt>
                <c:pt idx="182">
                  <c:v>0.185729280114174</c:v>
                </c:pt>
                <c:pt idx="183">
                  <c:v>0.19123506546020499</c:v>
                </c:pt>
                <c:pt idx="184">
                  <c:v>0.193181812763214</c:v>
                </c:pt>
                <c:pt idx="185">
                  <c:v>0.46017700433731101</c:v>
                </c:pt>
                <c:pt idx="186">
                  <c:v>0.38110336661338801</c:v>
                </c:pt>
                <c:pt idx="187">
                  <c:v>0.58373785018920898</c:v>
                </c:pt>
                <c:pt idx="188">
                  <c:v>0.54339247941970803</c:v>
                </c:pt>
                <c:pt idx="189">
                  <c:v>0.29144543409347501</c:v>
                </c:pt>
                <c:pt idx="190">
                  <c:v>0.50748550891876198</c:v>
                </c:pt>
                <c:pt idx="191">
                  <c:v>0.39913013577461198</c:v>
                </c:pt>
                <c:pt idx="192">
                  <c:v>0.43794870376586897</c:v>
                </c:pt>
                <c:pt idx="193">
                  <c:v>0.467269986867905</c:v>
                </c:pt>
                <c:pt idx="194">
                  <c:v>0.31041130423545799</c:v>
                </c:pt>
                <c:pt idx="195">
                  <c:v>0.402376919984818</c:v>
                </c:pt>
                <c:pt idx="196">
                  <c:v>0.44171246886253401</c:v>
                </c:pt>
                <c:pt idx="197">
                  <c:v>0.205842390656471</c:v>
                </c:pt>
                <c:pt idx="198">
                  <c:v>0.33108362555503801</c:v>
                </c:pt>
                <c:pt idx="199">
                  <c:v>0.57950222492217995</c:v>
                </c:pt>
                <c:pt idx="200">
                  <c:v>0.206727400422096</c:v>
                </c:pt>
                <c:pt idx="201">
                  <c:v>0.20110572874546101</c:v>
                </c:pt>
                <c:pt idx="202">
                  <c:v>0.17460317909717599</c:v>
                </c:pt>
                <c:pt idx="203">
                  <c:v>0.220593497157097</c:v>
                </c:pt>
                <c:pt idx="204">
                  <c:v>0.22429905831813801</c:v>
                </c:pt>
                <c:pt idx="205">
                  <c:v>0.16151686012744901</c:v>
                </c:pt>
                <c:pt idx="206">
                  <c:v>0.24534924328327201</c:v>
                </c:pt>
                <c:pt idx="207">
                  <c:v>0.22257494926452601</c:v>
                </c:pt>
                <c:pt idx="208">
                  <c:v>0.16770187020301799</c:v>
                </c:pt>
                <c:pt idx="209">
                  <c:v>0.172848150134087</c:v>
                </c:pt>
                <c:pt idx="210">
                  <c:v>0.18445365130901301</c:v>
                </c:pt>
                <c:pt idx="211">
                  <c:v>0.20956122875213601</c:v>
                </c:pt>
                <c:pt idx="212">
                  <c:v>0.57883369922637895</c:v>
                </c:pt>
                <c:pt idx="213">
                  <c:v>0.63027024269104004</c:v>
                </c:pt>
                <c:pt idx="214">
                  <c:v>0.20452515780925801</c:v>
                </c:pt>
                <c:pt idx="215">
                  <c:v>0.44859480857849099</c:v>
                </c:pt>
                <c:pt idx="216">
                  <c:v>0.37239325046539301</c:v>
                </c:pt>
                <c:pt idx="217">
                  <c:v>0.245283022522926</c:v>
                </c:pt>
                <c:pt idx="218">
                  <c:v>0.24233983457088501</c:v>
                </c:pt>
                <c:pt idx="219">
                  <c:v>0.172393187880516</c:v>
                </c:pt>
                <c:pt idx="220">
                  <c:v>0.288989096879959</c:v>
                </c:pt>
                <c:pt idx="221">
                  <c:v>0.24262735247612</c:v>
                </c:pt>
                <c:pt idx="222">
                  <c:v>0.30604436993598899</c:v>
                </c:pt>
                <c:pt idx="223">
                  <c:v>0.20070423185825301</c:v>
                </c:pt>
                <c:pt idx="224">
                  <c:v>0.19358533620834401</c:v>
                </c:pt>
                <c:pt idx="225">
                  <c:v>0.280407875776291</c:v>
                </c:pt>
                <c:pt idx="226">
                  <c:v>0.42509558796882602</c:v>
                </c:pt>
                <c:pt idx="227">
                  <c:v>0.55122220516204801</c:v>
                </c:pt>
                <c:pt idx="228">
                  <c:v>0.44838607311248802</c:v>
                </c:pt>
                <c:pt idx="229">
                  <c:v>0.447470813989639</c:v>
                </c:pt>
                <c:pt idx="230">
                  <c:v>0.49249893426895103</c:v>
                </c:pt>
                <c:pt idx="231">
                  <c:v>0.26353275775909402</c:v>
                </c:pt>
                <c:pt idx="232">
                  <c:v>0.50190895795822099</c:v>
                </c:pt>
                <c:pt idx="233">
                  <c:v>0.26736214756965598</c:v>
                </c:pt>
                <c:pt idx="234">
                  <c:v>0.18077474832534801</c:v>
                </c:pt>
                <c:pt idx="235">
                  <c:v>0.56642901897430398</c:v>
                </c:pt>
                <c:pt idx="236">
                  <c:v>0.36490249633789101</c:v>
                </c:pt>
                <c:pt idx="237">
                  <c:v>0.15815085172653201</c:v>
                </c:pt>
                <c:pt idx="238">
                  <c:v>0.15916824340820299</c:v>
                </c:pt>
                <c:pt idx="239">
                  <c:v>0.28813558816909801</c:v>
                </c:pt>
                <c:pt idx="240">
                  <c:v>0.64487582445144698</c:v>
                </c:pt>
                <c:pt idx="241">
                  <c:v>0.49415886402130099</c:v>
                </c:pt>
                <c:pt idx="242">
                  <c:v>0.29511833190918002</c:v>
                </c:pt>
                <c:pt idx="243">
                  <c:v>0.203595161437988</c:v>
                </c:pt>
                <c:pt idx="244">
                  <c:v>0.222813680768013</c:v>
                </c:pt>
                <c:pt idx="245">
                  <c:v>0.28576603531837502</c:v>
                </c:pt>
                <c:pt idx="246">
                  <c:v>0.21921922266483301</c:v>
                </c:pt>
                <c:pt idx="247">
                  <c:v>0.23629242181778001</c:v>
                </c:pt>
                <c:pt idx="248">
                  <c:v>0.177505493164062</c:v>
                </c:pt>
                <c:pt idx="249">
                  <c:v>0.37264654040336598</c:v>
                </c:pt>
                <c:pt idx="250">
                  <c:v>0.19780620932578999</c:v>
                </c:pt>
                <c:pt idx="251">
                  <c:v>0.20660522580146801</c:v>
                </c:pt>
                <c:pt idx="252">
                  <c:v>0.313163071870804</c:v>
                </c:pt>
                <c:pt idx="253">
                  <c:v>0.38218647241592402</c:v>
                </c:pt>
                <c:pt idx="254">
                  <c:v>0.39250084757804898</c:v>
                </c:pt>
                <c:pt idx="255">
                  <c:v>0.65817177295684803</c:v>
                </c:pt>
                <c:pt idx="256">
                  <c:v>0.48002853989601102</c:v>
                </c:pt>
                <c:pt idx="257">
                  <c:v>0.50853955745696999</c:v>
                </c:pt>
                <c:pt idx="258">
                  <c:v>0.30360460281372098</c:v>
                </c:pt>
                <c:pt idx="259">
                  <c:v>0.63792592287063599</c:v>
                </c:pt>
                <c:pt idx="260">
                  <c:v>0.25204360485076899</c:v>
                </c:pt>
                <c:pt idx="261">
                  <c:v>0.36394685506820701</c:v>
                </c:pt>
                <c:pt idx="262">
                  <c:v>0.60539430379867598</c:v>
                </c:pt>
                <c:pt idx="263">
                  <c:v>0.415401011705399</c:v>
                </c:pt>
                <c:pt idx="264">
                  <c:v>0.215275183320045</c:v>
                </c:pt>
                <c:pt idx="265">
                  <c:v>0.26029586791992199</c:v>
                </c:pt>
                <c:pt idx="266">
                  <c:v>0.175973445177078</c:v>
                </c:pt>
                <c:pt idx="267">
                  <c:v>0.17942768335342399</c:v>
                </c:pt>
                <c:pt idx="268">
                  <c:v>0.38849222660064697</c:v>
                </c:pt>
                <c:pt idx="269">
                  <c:v>0.48120579123496998</c:v>
                </c:pt>
                <c:pt idx="270">
                  <c:v>0.34412083029746998</c:v>
                </c:pt>
                <c:pt idx="271">
                  <c:v>0.59336102008819602</c:v>
                </c:pt>
                <c:pt idx="272">
                  <c:v>0.275950998067856</c:v>
                </c:pt>
                <c:pt idx="273">
                  <c:v>0.21650187671184501</c:v>
                </c:pt>
                <c:pt idx="274">
                  <c:v>0.32031026482582098</c:v>
                </c:pt>
                <c:pt idx="275">
                  <c:v>0.48472139239311202</c:v>
                </c:pt>
                <c:pt idx="276">
                  <c:v>0.22299382090568501</c:v>
                </c:pt>
                <c:pt idx="277">
                  <c:v>0.47051933407783503</c:v>
                </c:pt>
                <c:pt idx="278">
                  <c:v>0.52264916896820102</c:v>
                </c:pt>
                <c:pt idx="279">
                  <c:v>0.316682368516922</c:v>
                </c:pt>
                <c:pt idx="280">
                  <c:v>0.61654341220855702</c:v>
                </c:pt>
                <c:pt idx="281">
                  <c:v>0.52286994457244895</c:v>
                </c:pt>
                <c:pt idx="282">
                  <c:v>0.42542865872383101</c:v>
                </c:pt>
                <c:pt idx="283">
                  <c:v>0.47340014576911899</c:v>
                </c:pt>
                <c:pt idx="284">
                  <c:v>0.44931507110595698</c:v>
                </c:pt>
                <c:pt idx="285">
                  <c:v>0.510204076766968</c:v>
                </c:pt>
                <c:pt idx="286">
                  <c:v>0.39641577005386402</c:v>
                </c:pt>
                <c:pt idx="287">
                  <c:v>0.29295590519905101</c:v>
                </c:pt>
                <c:pt idx="288">
                  <c:v>0.337735235691071</c:v>
                </c:pt>
                <c:pt idx="289">
                  <c:v>0.31802603602409402</c:v>
                </c:pt>
                <c:pt idx="290">
                  <c:v>0.51539570093154896</c:v>
                </c:pt>
                <c:pt idx="291">
                  <c:v>0.17447729408741</c:v>
                </c:pt>
                <c:pt idx="292">
                  <c:v>0.30739572644233698</c:v>
                </c:pt>
                <c:pt idx="293">
                  <c:v>0.44817766547203097</c:v>
                </c:pt>
                <c:pt idx="294">
                  <c:v>0.33287531137466397</c:v>
                </c:pt>
                <c:pt idx="295">
                  <c:v>0.65160489082336404</c:v>
                </c:pt>
                <c:pt idx="296">
                  <c:v>0.20222446322441101</c:v>
                </c:pt>
                <c:pt idx="297">
                  <c:v>0.47952109575271601</c:v>
                </c:pt>
                <c:pt idx="298">
                  <c:v>0.69349682331085205</c:v>
                </c:pt>
                <c:pt idx="299">
                  <c:v>0.490245431661606</c:v>
                </c:pt>
                <c:pt idx="300">
                  <c:v>0.31162789463996898</c:v>
                </c:pt>
                <c:pt idx="301">
                  <c:v>0.17693212628364599</c:v>
                </c:pt>
                <c:pt idx="302">
                  <c:v>0.198532104492188</c:v>
                </c:pt>
                <c:pt idx="303">
                  <c:v>0.28870293498039201</c:v>
                </c:pt>
                <c:pt idx="304">
                  <c:v>0.22371207177638999</c:v>
                </c:pt>
                <c:pt idx="305">
                  <c:v>0.63686978816986095</c:v>
                </c:pt>
                <c:pt idx="306">
                  <c:v>0.61478286981582597</c:v>
                </c:pt>
                <c:pt idx="307">
                  <c:v>0.21958456933498399</c:v>
                </c:pt>
                <c:pt idx="308">
                  <c:v>0.179390743374825</c:v>
                </c:pt>
                <c:pt idx="309">
                  <c:v>0.16086956858634899</c:v>
                </c:pt>
                <c:pt idx="310">
                  <c:v>0.16941089928150199</c:v>
                </c:pt>
                <c:pt idx="311">
                  <c:v>0.2060546875</c:v>
                </c:pt>
                <c:pt idx="312">
                  <c:v>0.223751470446587</c:v>
                </c:pt>
                <c:pt idx="313">
                  <c:v>0.50184625387191795</c:v>
                </c:pt>
                <c:pt idx="314">
                  <c:v>0.32549858093261702</c:v>
                </c:pt>
                <c:pt idx="315">
                  <c:v>0.136043787002563</c:v>
                </c:pt>
                <c:pt idx="316">
                  <c:v>0.18669250607490501</c:v>
                </c:pt>
                <c:pt idx="317">
                  <c:v>0.234852850437164</c:v>
                </c:pt>
                <c:pt idx="318">
                  <c:v>0.257485032081604</c:v>
                </c:pt>
                <c:pt idx="319">
                  <c:v>0.708074510097504</c:v>
                </c:pt>
                <c:pt idx="320">
                  <c:v>0.39246121048927302</c:v>
                </c:pt>
                <c:pt idx="321">
                  <c:v>0.24193547666072801</c:v>
                </c:pt>
                <c:pt idx="322">
                  <c:v>0.32485157251357999</c:v>
                </c:pt>
                <c:pt idx="323">
                  <c:v>0.42530924081802401</c:v>
                </c:pt>
                <c:pt idx="324">
                  <c:v>0.42560553550720198</c:v>
                </c:pt>
                <c:pt idx="325">
                  <c:v>0.46705055236816401</c:v>
                </c:pt>
                <c:pt idx="326">
                  <c:v>0.349388927221298</c:v>
                </c:pt>
                <c:pt idx="327">
                  <c:v>0.48102980852127097</c:v>
                </c:pt>
                <c:pt idx="328">
                  <c:v>0.316727995872498</c:v>
                </c:pt>
                <c:pt idx="329">
                  <c:v>0.55081772804260298</c:v>
                </c:pt>
                <c:pt idx="330">
                  <c:v>0.48298385739326499</c:v>
                </c:pt>
                <c:pt idx="331">
                  <c:v>0.24282296001911199</c:v>
                </c:pt>
                <c:pt idx="332">
                  <c:v>0.53759521245956399</c:v>
                </c:pt>
                <c:pt idx="333">
                  <c:v>0.42316946387290999</c:v>
                </c:pt>
                <c:pt idx="334">
                  <c:v>0.231172725558281</c:v>
                </c:pt>
                <c:pt idx="335">
                  <c:v>0.221506997942924</c:v>
                </c:pt>
                <c:pt idx="336">
                  <c:v>0.308765649795532</c:v>
                </c:pt>
                <c:pt idx="337">
                  <c:v>0.68091863393783603</c:v>
                </c:pt>
                <c:pt idx="338">
                  <c:v>0.56268507242202803</c:v>
                </c:pt>
                <c:pt idx="339">
                  <c:v>0.51046258211135898</c:v>
                </c:pt>
                <c:pt idx="340">
                  <c:v>0.52069717645645097</c:v>
                </c:pt>
                <c:pt idx="341">
                  <c:v>0.23204022645950301</c:v>
                </c:pt>
                <c:pt idx="342">
                  <c:v>0.22622725367546101</c:v>
                </c:pt>
                <c:pt idx="343">
                  <c:v>0.20507083833217599</c:v>
                </c:pt>
                <c:pt idx="344">
                  <c:v>0.18358038365840901</c:v>
                </c:pt>
                <c:pt idx="345">
                  <c:v>0.192077726125717</c:v>
                </c:pt>
                <c:pt idx="346">
                  <c:v>0.48141026496887201</c:v>
                </c:pt>
                <c:pt idx="347">
                  <c:v>0.25885128974914601</c:v>
                </c:pt>
                <c:pt idx="348">
                  <c:v>0.48321166634559598</c:v>
                </c:pt>
                <c:pt idx="349">
                  <c:v>0.35215452313423201</c:v>
                </c:pt>
                <c:pt idx="350">
                  <c:v>0.37114578485488903</c:v>
                </c:pt>
                <c:pt idx="351">
                  <c:v>0.17298938333988201</c:v>
                </c:pt>
                <c:pt idx="352">
                  <c:v>0.12411066889762901</c:v>
                </c:pt>
                <c:pt idx="353">
                  <c:v>0.35668334364891102</c:v>
                </c:pt>
                <c:pt idx="354">
                  <c:v>0.62767362594604503</c:v>
                </c:pt>
                <c:pt idx="355">
                  <c:v>0.184513434767723</c:v>
                </c:pt>
                <c:pt idx="356">
                  <c:v>0.21666106581687899</c:v>
                </c:pt>
                <c:pt idx="357">
                  <c:v>0.191576093435287</c:v>
                </c:pt>
                <c:pt idx="358">
                  <c:v>0.205604434013367</c:v>
                </c:pt>
                <c:pt idx="359">
                  <c:v>0.17756341397762301</c:v>
                </c:pt>
                <c:pt idx="360">
                  <c:v>0.288038820028305</c:v>
                </c:pt>
                <c:pt idx="361">
                  <c:v>0.63243871927261397</c:v>
                </c:pt>
                <c:pt idx="362">
                  <c:v>0.66478151082992598</c:v>
                </c:pt>
                <c:pt idx="363">
                  <c:v>0.53517675399780296</c:v>
                </c:pt>
                <c:pt idx="364">
                  <c:v>0.61815428733825695</c:v>
                </c:pt>
                <c:pt idx="365">
                  <c:v>0.62001699209213301</c:v>
                </c:pt>
                <c:pt idx="366">
                  <c:v>0.58620691299438499</c:v>
                </c:pt>
                <c:pt idx="367">
                  <c:v>0.28939020633697499</c:v>
                </c:pt>
                <c:pt idx="368">
                  <c:v>0.43873238563537598</c:v>
                </c:pt>
                <c:pt idx="369">
                  <c:v>0.47400242090225198</c:v>
                </c:pt>
                <c:pt idx="370">
                  <c:v>0.35201641917228699</c:v>
                </c:pt>
                <c:pt idx="371">
                  <c:v>0.23930384218692799</c:v>
                </c:pt>
                <c:pt idx="372">
                  <c:v>0.26494565606117199</c:v>
                </c:pt>
                <c:pt idx="373">
                  <c:v>0.193027213215828</c:v>
                </c:pt>
                <c:pt idx="374">
                  <c:v>0.44600939750671398</c:v>
                </c:pt>
                <c:pt idx="375">
                  <c:v>0.220271617174149</c:v>
                </c:pt>
                <c:pt idx="376">
                  <c:v>0.37177649140357999</c:v>
                </c:pt>
                <c:pt idx="377">
                  <c:v>0.35734072327613797</c:v>
                </c:pt>
                <c:pt idx="378">
                  <c:v>0.54488080739974998</c:v>
                </c:pt>
                <c:pt idx="379">
                  <c:v>0.384402066469193</c:v>
                </c:pt>
                <c:pt idx="380">
                  <c:v>0.35047551989555398</c:v>
                </c:pt>
                <c:pt idx="381">
                  <c:v>0.62219995260238603</c:v>
                </c:pt>
                <c:pt idx="382">
                  <c:v>0.228209763765335</c:v>
                </c:pt>
                <c:pt idx="383">
                  <c:v>0.30355897545814498</c:v>
                </c:pt>
                <c:pt idx="384">
                  <c:v>0.168316826224327</c:v>
                </c:pt>
                <c:pt idx="385">
                  <c:v>0.159420296549797</c:v>
                </c:pt>
                <c:pt idx="386">
                  <c:v>0.188666671514511</c:v>
                </c:pt>
                <c:pt idx="387">
                  <c:v>0.21976503729820299</c:v>
                </c:pt>
                <c:pt idx="388">
                  <c:v>0.62955665588378895</c:v>
                </c:pt>
                <c:pt idx="389">
                  <c:v>0.48856264352798501</c:v>
                </c:pt>
                <c:pt idx="390">
                  <c:v>0.25833839178085299</c:v>
                </c:pt>
                <c:pt idx="391">
                  <c:v>0.32108181715011602</c:v>
                </c:pt>
                <c:pt idx="392">
                  <c:v>0.258518517017365</c:v>
                </c:pt>
                <c:pt idx="393">
                  <c:v>0.20359280705451999</c:v>
                </c:pt>
                <c:pt idx="394">
                  <c:v>0.56626504659652699</c:v>
                </c:pt>
                <c:pt idx="395">
                  <c:v>0.237596079707146</c:v>
                </c:pt>
                <c:pt idx="396">
                  <c:v>0.47861927747726402</c:v>
                </c:pt>
                <c:pt idx="397">
                  <c:v>0.32561308145523099</c:v>
                </c:pt>
                <c:pt idx="398">
                  <c:v>0.33398246765136702</c:v>
                </c:pt>
                <c:pt idx="399">
                  <c:v>0.67374879121780396</c:v>
                </c:pt>
                <c:pt idx="400">
                  <c:v>0.27682119607925398</c:v>
                </c:pt>
                <c:pt idx="401">
                  <c:v>0.32901751995086698</c:v>
                </c:pt>
                <c:pt idx="402">
                  <c:v>0.61576586961746205</c:v>
                </c:pt>
                <c:pt idx="403">
                  <c:v>0.73706573247909501</c:v>
                </c:pt>
                <c:pt idx="404">
                  <c:v>0.27399164438247697</c:v>
                </c:pt>
                <c:pt idx="405">
                  <c:v>0.57085829973220803</c:v>
                </c:pt>
                <c:pt idx="406">
                  <c:v>0.47205623984336897</c:v>
                </c:pt>
                <c:pt idx="407">
                  <c:v>0.261548072099686</c:v>
                </c:pt>
                <c:pt idx="408">
                  <c:v>0.37198066711425798</c:v>
                </c:pt>
                <c:pt idx="409">
                  <c:v>0.259676814079285</c:v>
                </c:pt>
                <c:pt idx="410">
                  <c:v>0.458122849464417</c:v>
                </c:pt>
                <c:pt idx="411">
                  <c:v>0.40853014588356001</c:v>
                </c:pt>
                <c:pt idx="412">
                  <c:v>0.43512409925460799</c:v>
                </c:pt>
                <c:pt idx="413">
                  <c:v>0.48837208747863797</c:v>
                </c:pt>
                <c:pt idx="414">
                  <c:v>0.36516475677490201</c:v>
                </c:pt>
                <c:pt idx="415">
                  <c:v>0.63784849643707298</c:v>
                </c:pt>
                <c:pt idx="416">
                  <c:v>0.49934297800064098</c:v>
                </c:pt>
                <c:pt idx="417">
                  <c:v>0.27458584308624301</c:v>
                </c:pt>
                <c:pt idx="418">
                  <c:v>0.19479525089263899</c:v>
                </c:pt>
                <c:pt idx="419">
                  <c:v>0.17055909335613301</c:v>
                </c:pt>
                <c:pt idx="420">
                  <c:v>0.53772681951522805</c:v>
                </c:pt>
                <c:pt idx="421">
                  <c:v>0.21648770570754999</c:v>
                </c:pt>
                <c:pt idx="422">
                  <c:v>0.33688834309577897</c:v>
                </c:pt>
                <c:pt idx="423">
                  <c:v>0.110389612615108</c:v>
                </c:pt>
                <c:pt idx="424">
                  <c:v>0.32880845665931702</c:v>
                </c:pt>
                <c:pt idx="425">
                  <c:v>0.33562585711479198</c:v>
                </c:pt>
                <c:pt idx="426">
                  <c:v>0.71464484930038497</c:v>
                </c:pt>
                <c:pt idx="427">
                  <c:v>0.41365724802017201</c:v>
                </c:pt>
                <c:pt idx="428">
                  <c:v>0.371391922235489</c:v>
                </c:pt>
                <c:pt idx="429">
                  <c:v>0.220769792795181</c:v>
                </c:pt>
                <c:pt idx="430">
                  <c:v>0.51865828037261996</c:v>
                </c:pt>
                <c:pt idx="431">
                  <c:v>0.23321440815925601</c:v>
                </c:pt>
                <c:pt idx="432">
                  <c:v>0.31061139702796903</c:v>
                </c:pt>
                <c:pt idx="433">
                  <c:v>0.27852931618690502</c:v>
                </c:pt>
                <c:pt idx="434">
                  <c:v>0.26156875491142301</c:v>
                </c:pt>
                <c:pt idx="435">
                  <c:v>0.253004610538483</c:v>
                </c:pt>
                <c:pt idx="436">
                  <c:v>0.311717510223389</c:v>
                </c:pt>
                <c:pt idx="437">
                  <c:v>0.25436598062515298</c:v>
                </c:pt>
                <c:pt idx="438">
                  <c:v>0.169620260596275</c:v>
                </c:pt>
                <c:pt idx="439">
                  <c:v>0.57846713066101096</c:v>
                </c:pt>
                <c:pt idx="440">
                  <c:v>0.21725732088089</c:v>
                </c:pt>
                <c:pt idx="441">
                  <c:v>0.54627609252929699</c:v>
                </c:pt>
                <c:pt idx="442">
                  <c:v>0.53333336114883401</c:v>
                </c:pt>
                <c:pt idx="443">
                  <c:v>0.52884322404861495</c:v>
                </c:pt>
                <c:pt idx="444">
                  <c:v>0.51309406757354703</c:v>
                </c:pt>
                <c:pt idx="445">
                  <c:v>0.463614612817764</c:v>
                </c:pt>
                <c:pt idx="446">
                  <c:v>0.286855489015579</c:v>
                </c:pt>
                <c:pt idx="447">
                  <c:v>0.40472629666328402</c:v>
                </c:pt>
                <c:pt idx="448">
                  <c:v>0.30760908126831099</c:v>
                </c:pt>
                <c:pt idx="449">
                  <c:v>0.42120343446731601</c:v>
                </c:pt>
                <c:pt idx="450">
                  <c:v>0.48821866512298601</c:v>
                </c:pt>
                <c:pt idx="451">
                  <c:v>0.248793050646782</c:v>
                </c:pt>
                <c:pt idx="452">
                  <c:v>0.20000000298023199</c:v>
                </c:pt>
                <c:pt idx="453">
                  <c:v>0.23700250685214999</c:v>
                </c:pt>
                <c:pt idx="454">
                  <c:v>0.17754052579402901</c:v>
                </c:pt>
                <c:pt idx="455">
                  <c:v>0.27940681576728799</c:v>
                </c:pt>
                <c:pt idx="456">
                  <c:v>0.17746478319168099</c:v>
                </c:pt>
                <c:pt idx="457">
                  <c:v>0.167675331234932</c:v>
                </c:pt>
                <c:pt idx="458">
                  <c:v>0.246268659830093</c:v>
                </c:pt>
                <c:pt idx="459">
                  <c:v>0.33432614803314198</c:v>
                </c:pt>
                <c:pt idx="460">
                  <c:v>0.34693878889083901</c:v>
                </c:pt>
                <c:pt idx="461">
                  <c:v>0.255508303642273</c:v>
                </c:pt>
                <c:pt idx="462">
                  <c:v>0.39100077748298601</c:v>
                </c:pt>
                <c:pt idx="463">
                  <c:v>0.57910013198852495</c:v>
                </c:pt>
                <c:pt idx="464">
                  <c:v>0.55726575851440396</c:v>
                </c:pt>
                <c:pt idx="465">
                  <c:v>0.35735735297203097</c:v>
                </c:pt>
                <c:pt idx="466">
                  <c:v>0.48784911632537797</c:v>
                </c:pt>
                <c:pt idx="467">
                  <c:v>0.21578100323677099</c:v>
                </c:pt>
                <c:pt idx="468">
                  <c:v>0.27246892452240001</c:v>
                </c:pt>
                <c:pt idx="469">
                  <c:v>0.21762529015541099</c:v>
                </c:pt>
                <c:pt idx="470">
                  <c:v>0.41379311680793801</c:v>
                </c:pt>
                <c:pt idx="471">
                  <c:v>0.44150185585022</c:v>
                </c:pt>
                <c:pt idx="472">
                  <c:v>0.20202413201332101</c:v>
                </c:pt>
                <c:pt idx="473">
                  <c:v>0.27439239621162398</c:v>
                </c:pt>
                <c:pt idx="474">
                  <c:v>0.33170220255851701</c:v>
                </c:pt>
                <c:pt idx="475">
                  <c:v>0.44914624094963101</c:v>
                </c:pt>
                <c:pt idx="476">
                  <c:v>0.369795352220535</c:v>
                </c:pt>
                <c:pt idx="477">
                  <c:v>0.201738506555557</c:v>
                </c:pt>
                <c:pt idx="478">
                  <c:v>0.25385877490043601</c:v>
                </c:pt>
                <c:pt idx="479">
                  <c:v>0.67668968439102195</c:v>
                </c:pt>
                <c:pt idx="480">
                  <c:v>0.46107017993927002</c:v>
                </c:pt>
                <c:pt idx="481">
                  <c:v>0.71096342802047696</c:v>
                </c:pt>
                <c:pt idx="482">
                  <c:v>0.53305387496948198</c:v>
                </c:pt>
                <c:pt idx="483">
                  <c:v>0.20696863532066301</c:v>
                </c:pt>
                <c:pt idx="484">
                  <c:v>0.53448277711868297</c:v>
                </c:pt>
                <c:pt idx="485">
                  <c:v>0.53575128316879295</c:v>
                </c:pt>
                <c:pt idx="486">
                  <c:v>0.51782894134521495</c:v>
                </c:pt>
                <c:pt idx="487">
                  <c:v>0.580619096755981</c:v>
                </c:pt>
                <c:pt idx="488">
                  <c:v>0.36176162958145103</c:v>
                </c:pt>
                <c:pt idx="489">
                  <c:v>0.222432255744934</c:v>
                </c:pt>
                <c:pt idx="490">
                  <c:v>0.61864078044891402</c:v>
                </c:pt>
                <c:pt idx="491">
                  <c:v>6.75355419516563E-2</c:v>
                </c:pt>
                <c:pt idx="492">
                  <c:v>0.25624999403953602</c:v>
                </c:pt>
                <c:pt idx="493">
                  <c:v>0.21530382335185999</c:v>
                </c:pt>
                <c:pt idx="494">
                  <c:v>0.18254879117011999</c:v>
                </c:pt>
                <c:pt idx="495">
                  <c:v>0.40146493911743197</c:v>
                </c:pt>
                <c:pt idx="496">
                  <c:v>0.28708291053772</c:v>
                </c:pt>
                <c:pt idx="497">
                  <c:v>9.3769669532775907E-2</c:v>
                </c:pt>
                <c:pt idx="498">
                  <c:v>0.37485927343368503</c:v>
                </c:pt>
                <c:pt idx="499">
                  <c:v>0.22094801068306</c:v>
                </c:pt>
                <c:pt idx="500">
                  <c:v>0.48779571056366</c:v>
                </c:pt>
                <c:pt idx="501">
                  <c:v>0.50220590829849199</c:v>
                </c:pt>
                <c:pt idx="502">
                  <c:v>0.41201716661453203</c:v>
                </c:pt>
                <c:pt idx="503">
                  <c:v>0.27993527054786699</c:v>
                </c:pt>
                <c:pt idx="504">
                  <c:v>0.41937461495399497</c:v>
                </c:pt>
                <c:pt idx="505">
                  <c:v>0.19857181608676899</c:v>
                </c:pt>
                <c:pt idx="506">
                  <c:v>0.166023164987564</c:v>
                </c:pt>
                <c:pt idx="507">
                  <c:v>0.212673604488373</c:v>
                </c:pt>
                <c:pt idx="508">
                  <c:v>0.43953007459640497</c:v>
                </c:pt>
                <c:pt idx="509">
                  <c:v>0.27552729845047003</c:v>
                </c:pt>
                <c:pt idx="510">
                  <c:v>0.36491096019744901</c:v>
                </c:pt>
                <c:pt idx="511">
                  <c:v>0.23430447280406999</c:v>
                </c:pt>
                <c:pt idx="512">
                  <c:v>0.15872514247894301</c:v>
                </c:pt>
                <c:pt idx="513">
                  <c:v>0.21528662741184201</c:v>
                </c:pt>
                <c:pt idx="514">
                  <c:v>0.25614830851554898</c:v>
                </c:pt>
                <c:pt idx="515">
                  <c:v>0.52218031883239702</c:v>
                </c:pt>
                <c:pt idx="516">
                  <c:v>0.79288536310195901</c:v>
                </c:pt>
                <c:pt idx="517">
                  <c:v>0.682661533355713</c:v>
                </c:pt>
                <c:pt idx="518">
                  <c:v>0.785577833652496</c:v>
                </c:pt>
                <c:pt idx="519">
                  <c:v>0.71627330780029297</c:v>
                </c:pt>
                <c:pt idx="520">
                  <c:v>0.75113612413406405</c:v>
                </c:pt>
                <c:pt idx="521">
                  <c:v>0.52856206893920898</c:v>
                </c:pt>
                <c:pt idx="522">
                  <c:v>0.73340117931366</c:v>
                </c:pt>
                <c:pt idx="523">
                  <c:v>0.57104736566543601</c:v>
                </c:pt>
                <c:pt idx="524">
                  <c:v>0.249220296740532</c:v>
                </c:pt>
                <c:pt idx="525">
                  <c:v>0.41498273611068698</c:v>
                </c:pt>
                <c:pt idx="526">
                  <c:v>0.48597475886344899</c:v>
                </c:pt>
                <c:pt idx="527">
                  <c:v>0.249783545732498</c:v>
                </c:pt>
                <c:pt idx="528">
                  <c:v>0.22811059653759</c:v>
                </c:pt>
                <c:pt idx="529">
                  <c:v>0.22326332330703699</c:v>
                </c:pt>
                <c:pt idx="530">
                  <c:v>0.37266069650650002</c:v>
                </c:pt>
                <c:pt idx="531">
                  <c:v>0.70686882734298695</c:v>
                </c:pt>
                <c:pt idx="532">
                  <c:v>0.62688064575195301</c:v>
                </c:pt>
                <c:pt idx="533">
                  <c:v>0.26240164041519198</c:v>
                </c:pt>
                <c:pt idx="534">
                  <c:v>6.3773833215236705E-2</c:v>
                </c:pt>
                <c:pt idx="535">
                  <c:v>5.4593876004219097E-2</c:v>
                </c:pt>
                <c:pt idx="536">
                  <c:v>0.13940581679344199</c:v>
                </c:pt>
                <c:pt idx="537">
                  <c:v>0.21134020388126401</c:v>
                </c:pt>
                <c:pt idx="538">
                  <c:v>0.23088023066520699</c:v>
                </c:pt>
                <c:pt idx="539">
                  <c:v>0.29350259900093101</c:v>
                </c:pt>
                <c:pt idx="540">
                  <c:v>0.151866614818573</c:v>
                </c:pt>
                <c:pt idx="541">
                  <c:v>0.25699365139007602</c:v>
                </c:pt>
                <c:pt idx="542">
                  <c:v>0.201610192656517</c:v>
                </c:pt>
                <c:pt idx="543">
                  <c:v>0.17461340129375499</c:v>
                </c:pt>
                <c:pt idx="544">
                  <c:v>0.21555304527282701</c:v>
                </c:pt>
                <c:pt idx="545">
                  <c:v>0.16134250164031999</c:v>
                </c:pt>
                <c:pt idx="546">
                  <c:v>0.172413796186447</c:v>
                </c:pt>
                <c:pt idx="547">
                  <c:v>0.23070897161960599</c:v>
                </c:pt>
                <c:pt idx="548">
                  <c:v>0.224519938230515</c:v>
                </c:pt>
                <c:pt idx="549">
                  <c:v>0.44683715701103199</c:v>
                </c:pt>
                <c:pt idx="550">
                  <c:v>0.38706400990486101</c:v>
                </c:pt>
                <c:pt idx="551">
                  <c:v>0.25838780403137201</c:v>
                </c:pt>
                <c:pt idx="552">
                  <c:v>0.54644298553466797</c:v>
                </c:pt>
                <c:pt idx="553">
                  <c:v>0.29637378454208402</c:v>
                </c:pt>
                <c:pt idx="554">
                  <c:v>0.30410578846931502</c:v>
                </c:pt>
                <c:pt idx="555">
                  <c:v>0.36277839541435197</c:v>
                </c:pt>
                <c:pt idx="556">
                  <c:v>0.710393846035004</c:v>
                </c:pt>
                <c:pt idx="557">
                  <c:v>0.33556821942329401</c:v>
                </c:pt>
                <c:pt idx="558">
                  <c:v>0.72634571790695202</c:v>
                </c:pt>
                <c:pt idx="559">
                  <c:v>0.59727805852890004</c:v>
                </c:pt>
                <c:pt idx="560">
                  <c:v>0.26122149825096103</c:v>
                </c:pt>
                <c:pt idx="561">
                  <c:v>0.413123369216919</c:v>
                </c:pt>
                <c:pt idx="562">
                  <c:v>0.68836104869842496</c:v>
                </c:pt>
                <c:pt idx="563">
                  <c:v>0.55859869718551602</c:v>
                </c:pt>
                <c:pt idx="564">
                  <c:v>0.29291552305221602</c:v>
                </c:pt>
                <c:pt idx="565">
                  <c:v>0.478791773319244</c:v>
                </c:pt>
                <c:pt idx="566">
                  <c:v>0.30166608095169101</c:v>
                </c:pt>
                <c:pt idx="567">
                  <c:v>0.37418085336685197</c:v>
                </c:pt>
                <c:pt idx="568">
                  <c:v>0.20059435069560999</c:v>
                </c:pt>
                <c:pt idx="569">
                  <c:v>0.38274532556533802</c:v>
                </c:pt>
                <c:pt idx="570">
                  <c:v>0.37575975060463002</c:v>
                </c:pt>
                <c:pt idx="571">
                  <c:v>0.30265936255455</c:v>
                </c:pt>
                <c:pt idx="572">
                  <c:v>0.23406940698623699</c:v>
                </c:pt>
                <c:pt idx="573">
                  <c:v>0.17314864695072199</c:v>
                </c:pt>
                <c:pt idx="574">
                  <c:v>0.293416917324066</c:v>
                </c:pt>
                <c:pt idx="575">
                  <c:v>0.240588024258614</c:v>
                </c:pt>
                <c:pt idx="576">
                  <c:v>0.16607014834880801</c:v>
                </c:pt>
                <c:pt idx="577">
                  <c:v>0.20891824364662201</c:v>
                </c:pt>
                <c:pt idx="578">
                  <c:v>0.28463286161422702</c:v>
                </c:pt>
                <c:pt idx="579">
                  <c:v>0.18742723762989</c:v>
                </c:pt>
                <c:pt idx="580">
                  <c:v>0.328868508338928</c:v>
                </c:pt>
                <c:pt idx="581">
                  <c:v>0.34921166300773598</c:v>
                </c:pt>
                <c:pt idx="582">
                  <c:v>0.171881347894669</c:v>
                </c:pt>
                <c:pt idx="583">
                  <c:v>0.37043601274490401</c:v>
                </c:pt>
                <c:pt idx="584">
                  <c:v>0.484472036361694</c:v>
                </c:pt>
                <c:pt idx="585">
                  <c:v>0.14440043270587899</c:v>
                </c:pt>
                <c:pt idx="586">
                  <c:v>0.15991471707820901</c:v>
                </c:pt>
                <c:pt idx="587">
                  <c:v>0.18142235279083299</c:v>
                </c:pt>
                <c:pt idx="588">
                  <c:v>0.18723888695240001</c:v>
                </c:pt>
                <c:pt idx="589">
                  <c:v>0.65138685703277599</c:v>
                </c:pt>
                <c:pt idx="590">
                  <c:v>0.366131901741028</c:v>
                </c:pt>
                <c:pt idx="591">
                  <c:v>0.36556777358055098</c:v>
                </c:pt>
                <c:pt idx="592">
                  <c:v>0.40709218382835399</c:v>
                </c:pt>
                <c:pt idx="593">
                  <c:v>0.38406270742416398</c:v>
                </c:pt>
                <c:pt idx="594">
                  <c:v>0.33897730708122298</c:v>
                </c:pt>
                <c:pt idx="595">
                  <c:v>0.53110045194625899</c:v>
                </c:pt>
                <c:pt idx="596">
                  <c:v>0.39318257570266701</c:v>
                </c:pt>
                <c:pt idx="597">
                  <c:v>0.73136729001998901</c:v>
                </c:pt>
                <c:pt idx="598">
                  <c:v>0.54704302549362205</c:v>
                </c:pt>
                <c:pt idx="599">
                  <c:v>0.64881533384323098</c:v>
                </c:pt>
                <c:pt idx="600">
                  <c:v>0.31943944096565202</c:v>
                </c:pt>
                <c:pt idx="601">
                  <c:v>0.20567375421524001</c:v>
                </c:pt>
                <c:pt idx="602">
                  <c:v>0.36465060710906999</c:v>
                </c:pt>
                <c:pt idx="603">
                  <c:v>0.28070175647735601</c:v>
                </c:pt>
                <c:pt idx="604">
                  <c:v>0.27361685037612898</c:v>
                </c:pt>
                <c:pt idx="605">
                  <c:v>0.32869833707809398</c:v>
                </c:pt>
                <c:pt idx="606">
                  <c:v>0.25651088356971702</c:v>
                </c:pt>
                <c:pt idx="607">
                  <c:v>0.22523792088031799</c:v>
                </c:pt>
                <c:pt idx="608">
                  <c:v>0.32484886050224299</c:v>
                </c:pt>
                <c:pt idx="609">
                  <c:v>0.36112979054451</c:v>
                </c:pt>
                <c:pt idx="610">
                  <c:v>0.242081448435783</c:v>
                </c:pt>
                <c:pt idx="611">
                  <c:v>0.35479354858398399</c:v>
                </c:pt>
                <c:pt idx="612">
                  <c:v>5.33910542726517E-2</c:v>
                </c:pt>
                <c:pt idx="613">
                  <c:v>7.5714282691478701E-2</c:v>
                </c:pt>
                <c:pt idx="614">
                  <c:v>0.25720235705375699</c:v>
                </c:pt>
                <c:pt idx="615">
                  <c:v>0.19164529442787201</c:v>
                </c:pt>
                <c:pt idx="616">
                  <c:v>0.172943890094757</c:v>
                </c:pt>
                <c:pt idx="617">
                  <c:v>0.17108251154422799</c:v>
                </c:pt>
                <c:pt idx="618">
                  <c:v>0.28474938869476302</c:v>
                </c:pt>
                <c:pt idx="619">
                  <c:v>0.21097372472286199</c:v>
                </c:pt>
                <c:pt idx="620">
                  <c:v>0.19165487587451899</c:v>
                </c:pt>
                <c:pt idx="621">
                  <c:v>0.57085019350051902</c:v>
                </c:pt>
                <c:pt idx="622">
                  <c:v>0.27140882611274703</c:v>
                </c:pt>
                <c:pt idx="623">
                  <c:v>0.179919138550758</c:v>
                </c:pt>
                <c:pt idx="624">
                  <c:v>0.16890458762645699</c:v>
                </c:pt>
                <c:pt idx="625">
                  <c:v>0.451450675725937</c:v>
                </c:pt>
                <c:pt idx="626">
                  <c:v>0.26232594251632702</c:v>
                </c:pt>
                <c:pt idx="627">
                  <c:v>0.37856441736221302</c:v>
                </c:pt>
                <c:pt idx="628">
                  <c:v>0.18671527504921001</c:v>
                </c:pt>
                <c:pt idx="629">
                  <c:v>0.19039450585842099</c:v>
                </c:pt>
                <c:pt idx="630">
                  <c:v>0.20348113775253299</c:v>
                </c:pt>
                <c:pt idx="631">
                  <c:v>0.28736516833305398</c:v>
                </c:pt>
                <c:pt idx="632">
                  <c:v>0.268309146165848</c:v>
                </c:pt>
                <c:pt idx="633">
                  <c:v>0.59328222274780296</c:v>
                </c:pt>
                <c:pt idx="634">
                  <c:v>0.43838384747505199</c:v>
                </c:pt>
                <c:pt idx="635">
                  <c:v>0.613711297512054</c:v>
                </c:pt>
                <c:pt idx="636">
                  <c:v>0.26034235954284701</c:v>
                </c:pt>
                <c:pt idx="637">
                  <c:v>0.36725094914436301</c:v>
                </c:pt>
                <c:pt idx="638">
                  <c:v>0.40507301688194303</c:v>
                </c:pt>
                <c:pt idx="639">
                  <c:v>0.34622269868850702</c:v>
                </c:pt>
                <c:pt idx="640">
                  <c:v>0.38074398040771501</c:v>
                </c:pt>
                <c:pt idx="641">
                  <c:v>0.62147796154022195</c:v>
                </c:pt>
                <c:pt idx="642">
                  <c:v>0.35236769914627097</c:v>
                </c:pt>
                <c:pt idx="643">
                  <c:v>0.62788051366805997</c:v>
                </c:pt>
                <c:pt idx="644">
                  <c:v>0.56145966053009</c:v>
                </c:pt>
                <c:pt idx="645">
                  <c:v>0.267056524753571</c:v>
                </c:pt>
                <c:pt idx="646">
                  <c:v>0.15124489367008201</c:v>
                </c:pt>
                <c:pt idx="647">
                  <c:v>0.211731046438217</c:v>
                </c:pt>
                <c:pt idx="648">
                  <c:v>0.24219675362110099</c:v>
                </c:pt>
                <c:pt idx="649">
                  <c:v>0.20000000298023199</c:v>
                </c:pt>
                <c:pt idx="650">
                  <c:v>0.24547803401946999</c:v>
                </c:pt>
                <c:pt idx="651">
                  <c:v>0.22302158176899001</c:v>
                </c:pt>
                <c:pt idx="652">
                  <c:v>0.165482953190804</c:v>
                </c:pt>
                <c:pt idx="653">
                  <c:v>0.37160325050353998</c:v>
                </c:pt>
                <c:pt idx="654">
                  <c:v>0.285404622554779</c:v>
                </c:pt>
                <c:pt idx="655">
                  <c:v>0.22540666162967701</c:v>
                </c:pt>
                <c:pt idx="656">
                  <c:v>0.21757771074771901</c:v>
                </c:pt>
                <c:pt idx="657">
                  <c:v>0.27771338820457497</c:v>
                </c:pt>
                <c:pt idx="658">
                  <c:v>0.174004197120667</c:v>
                </c:pt>
                <c:pt idx="659">
                  <c:v>0.22370173037052199</c:v>
                </c:pt>
                <c:pt idx="660">
                  <c:v>0.22988505661487599</c:v>
                </c:pt>
                <c:pt idx="661">
                  <c:v>0.193427935242653</c:v>
                </c:pt>
                <c:pt idx="662">
                  <c:v>0.192223265767097</c:v>
                </c:pt>
                <c:pt idx="663">
                  <c:v>0.24369141459464999</c:v>
                </c:pt>
                <c:pt idx="664">
                  <c:v>0.22509747743606601</c:v>
                </c:pt>
                <c:pt idx="665">
                  <c:v>0.31152307987213101</c:v>
                </c:pt>
                <c:pt idx="666">
                  <c:v>0.62861686944961503</c:v>
                </c:pt>
                <c:pt idx="667">
                  <c:v>0.25922709703445401</c:v>
                </c:pt>
                <c:pt idx="668">
                  <c:v>0.16865870356559801</c:v>
                </c:pt>
                <c:pt idx="669">
                  <c:v>0.20760028064250899</c:v>
                </c:pt>
                <c:pt idx="670">
                  <c:v>0.44254279136657698</c:v>
                </c:pt>
                <c:pt idx="671">
                  <c:v>0.184575065970421</c:v>
                </c:pt>
                <c:pt idx="672">
                  <c:v>0.166051656007767</c:v>
                </c:pt>
                <c:pt idx="673">
                  <c:v>0.25345623493194602</c:v>
                </c:pt>
                <c:pt idx="674">
                  <c:v>0.200940862298012</c:v>
                </c:pt>
                <c:pt idx="675">
                  <c:v>0.20773693919181799</c:v>
                </c:pt>
                <c:pt idx="676">
                  <c:v>0.224606573581696</c:v>
                </c:pt>
                <c:pt idx="677">
                  <c:v>0.62585967779159501</c:v>
                </c:pt>
                <c:pt idx="678">
                  <c:v>0.59924954175949097</c:v>
                </c:pt>
                <c:pt idx="679">
                  <c:v>0.50895947217941295</c:v>
                </c:pt>
                <c:pt idx="680">
                  <c:v>0.43491125106811501</c:v>
                </c:pt>
                <c:pt idx="681">
                  <c:v>0.35810378193855302</c:v>
                </c:pt>
                <c:pt idx="682">
                  <c:v>0.56701755523681596</c:v>
                </c:pt>
                <c:pt idx="683">
                  <c:v>0.51644098758697499</c:v>
                </c:pt>
                <c:pt idx="684">
                  <c:v>0.20026658475399001</c:v>
                </c:pt>
                <c:pt idx="685">
                  <c:v>0.34434849023818997</c:v>
                </c:pt>
                <c:pt idx="686">
                  <c:v>0.67065447568893399</c:v>
                </c:pt>
                <c:pt idx="687">
                  <c:v>0.56078976392746005</c:v>
                </c:pt>
                <c:pt idx="688">
                  <c:v>0.51795190572738603</c:v>
                </c:pt>
                <c:pt idx="689">
                  <c:v>0.33747571706771901</c:v>
                </c:pt>
                <c:pt idx="690">
                  <c:v>0.37240204215049699</c:v>
                </c:pt>
                <c:pt idx="691">
                  <c:v>0.22802779078483601</c:v>
                </c:pt>
                <c:pt idx="692">
                  <c:v>0.152410328388214</c:v>
                </c:pt>
                <c:pt idx="693">
                  <c:v>0.43203407526016202</c:v>
                </c:pt>
                <c:pt idx="694">
                  <c:v>0.32787445187568698</c:v>
                </c:pt>
                <c:pt idx="695">
                  <c:v>0.37533876299858099</c:v>
                </c:pt>
                <c:pt idx="696">
                  <c:v>0.31671553850174</c:v>
                </c:pt>
                <c:pt idx="697">
                  <c:v>0.21146711707115201</c:v>
                </c:pt>
                <c:pt idx="698">
                  <c:v>0.178232282400131</c:v>
                </c:pt>
                <c:pt idx="699">
                  <c:v>0.30598053336143499</c:v>
                </c:pt>
                <c:pt idx="700">
                  <c:v>0.304315745830536</c:v>
                </c:pt>
                <c:pt idx="701">
                  <c:v>0.243847876787186</c:v>
                </c:pt>
                <c:pt idx="702">
                  <c:v>0.17497490346431699</c:v>
                </c:pt>
                <c:pt idx="703">
                  <c:v>0.21458967030048401</c:v>
                </c:pt>
                <c:pt idx="704">
                  <c:v>0.17617866396904</c:v>
                </c:pt>
                <c:pt idx="705">
                  <c:v>0.19802631437778501</c:v>
                </c:pt>
                <c:pt idx="706">
                  <c:v>0.179920479655266</c:v>
                </c:pt>
                <c:pt idx="707">
                  <c:v>0.35586062073707603</c:v>
                </c:pt>
                <c:pt idx="708">
                  <c:v>0.25631469488143899</c:v>
                </c:pt>
                <c:pt idx="709">
                  <c:v>0.20647482573986101</c:v>
                </c:pt>
                <c:pt idx="710">
                  <c:v>0.23082436621189101</c:v>
                </c:pt>
                <c:pt idx="711">
                  <c:v>0.26950091123580899</c:v>
                </c:pt>
                <c:pt idx="712">
                  <c:v>0.22472287714481401</c:v>
                </c:pt>
                <c:pt idx="713">
                  <c:v>0.21361503005027799</c:v>
                </c:pt>
                <c:pt idx="714">
                  <c:v>0.15763747692108199</c:v>
                </c:pt>
                <c:pt idx="715">
                  <c:v>0.26753050088882402</c:v>
                </c:pt>
                <c:pt idx="716">
                  <c:v>0.17702227830886799</c:v>
                </c:pt>
                <c:pt idx="717">
                  <c:v>0.17598499357700301</c:v>
                </c:pt>
                <c:pt idx="718">
                  <c:v>0.19333069026470201</c:v>
                </c:pt>
                <c:pt idx="719">
                  <c:v>0.16523100435733801</c:v>
                </c:pt>
                <c:pt idx="720">
                  <c:v>0.24211272597312899</c:v>
                </c:pt>
                <c:pt idx="721">
                  <c:v>0.171738371253014</c:v>
                </c:pt>
                <c:pt idx="722">
                  <c:v>0.53367543220519997</c:v>
                </c:pt>
                <c:pt idx="723">
                  <c:v>0.64763194322586104</c:v>
                </c:pt>
                <c:pt idx="724">
                  <c:v>0.50117647647857699</c:v>
                </c:pt>
                <c:pt idx="725">
                  <c:v>0.61498796939849898</c:v>
                </c:pt>
                <c:pt idx="726">
                  <c:v>0.57762414216995195</c:v>
                </c:pt>
                <c:pt idx="727">
                  <c:v>0.75533050298690796</c:v>
                </c:pt>
                <c:pt idx="728">
                  <c:v>0.50191038846969604</c:v>
                </c:pt>
                <c:pt idx="729">
                  <c:v>0.60993790626525901</c:v>
                </c:pt>
                <c:pt idx="730">
                  <c:v>0.63207548856735196</c:v>
                </c:pt>
                <c:pt idx="731">
                  <c:v>0.58224076032638505</c:v>
                </c:pt>
                <c:pt idx="732">
                  <c:v>0.40371456742286699</c:v>
                </c:pt>
                <c:pt idx="733">
                  <c:v>0.70267522335052501</c:v>
                </c:pt>
                <c:pt idx="734">
                  <c:v>0.55622190237045299</c:v>
                </c:pt>
                <c:pt idx="735">
                  <c:v>0.37752965092659002</c:v>
                </c:pt>
                <c:pt idx="736">
                  <c:v>0.49252718687057501</c:v>
                </c:pt>
                <c:pt idx="737">
                  <c:v>0.17801268398761699</c:v>
                </c:pt>
                <c:pt idx="738">
                  <c:v>0.377265244722366</c:v>
                </c:pt>
                <c:pt idx="739">
                  <c:v>0.32196161150932301</c:v>
                </c:pt>
                <c:pt idx="740">
                  <c:v>0.30110496282577498</c:v>
                </c:pt>
                <c:pt idx="741">
                  <c:v>0.28000000119209301</c:v>
                </c:pt>
                <c:pt idx="742">
                  <c:v>0.20722076296806299</c:v>
                </c:pt>
                <c:pt idx="743">
                  <c:v>0.305385142564774</c:v>
                </c:pt>
                <c:pt idx="744">
                  <c:v>0.316352188587189</c:v>
                </c:pt>
                <c:pt idx="745">
                  <c:v>0.30169492959976202</c:v>
                </c:pt>
                <c:pt idx="746">
                  <c:v>0.35408276319503801</c:v>
                </c:pt>
                <c:pt idx="747">
                  <c:v>0.165467619895935</c:v>
                </c:pt>
                <c:pt idx="748">
                  <c:v>0.317289888858795</c:v>
                </c:pt>
                <c:pt idx="749">
                  <c:v>0.18886111676692999</c:v>
                </c:pt>
                <c:pt idx="750">
                  <c:v>0.31998568773269698</c:v>
                </c:pt>
                <c:pt idx="751">
                  <c:v>0.39896687865257302</c:v>
                </c:pt>
                <c:pt idx="752">
                  <c:v>0.39005848765373202</c:v>
                </c:pt>
                <c:pt idx="753">
                  <c:v>0.34981375932693498</c:v>
                </c:pt>
                <c:pt idx="754">
                  <c:v>0.39182016253471402</c:v>
                </c:pt>
                <c:pt idx="755">
                  <c:v>0.33414191007614102</c:v>
                </c:pt>
                <c:pt idx="756">
                  <c:v>0.326042920351028</c:v>
                </c:pt>
                <c:pt idx="757">
                  <c:v>0.21684350073337599</c:v>
                </c:pt>
                <c:pt idx="758">
                  <c:v>0.22448979318141901</c:v>
                </c:pt>
                <c:pt idx="759">
                  <c:v>0.20399852097034499</c:v>
                </c:pt>
                <c:pt idx="760">
                  <c:v>0.157113403081894</c:v>
                </c:pt>
                <c:pt idx="761">
                  <c:v>0.30229669809341397</c:v>
                </c:pt>
                <c:pt idx="762">
                  <c:v>0.44337430596351601</c:v>
                </c:pt>
                <c:pt idx="763">
                  <c:v>0.28120300173759499</c:v>
                </c:pt>
                <c:pt idx="764">
                  <c:v>0.134731605648994</c:v>
                </c:pt>
                <c:pt idx="765">
                  <c:v>0.26918536424636802</c:v>
                </c:pt>
                <c:pt idx="766">
                  <c:v>0.19666787981987</c:v>
                </c:pt>
                <c:pt idx="767">
                  <c:v>0.19269473850727101</c:v>
                </c:pt>
                <c:pt idx="768">
                  <c:v>0.161134168505669</c:v>
                </c:pt>
                <c:pt idx="769">
                  <c:v>0.14285714924335499</c:v>
                </c:pt>
                <c:pt idx="770">
                  <c:v>0.45460820198059099</c:v>
                </c:pt>
                <c:pt idx="771">
                  <c:v>0.37139019370079002</c:v>
                </c:pt>
                <c:pt idx="772">
                  <c:v>0.64315110445022605</c:v>
                </c:pt>
                <c:pt idx="773">
                  <c:v>0.58067160844802901</c:v>
                </c:pt>
                <c:pt idx="774">
                  <c:v>0.52697098255157504</c:v>
                </c:pt>
                <c:pt idx="775">
                  <c:v>0.66398090124130205</c:v>
                </c:pt>
                <c:pt idx="776">
                  <c:v>0.75523757934570301</c:v>
                </c:pt>
                <c:pt idx="777">
                  <c:v>0.489639282226562</c:v>
                </c:pt>
                <c:pt idx="778">
                  <c:v>0.60465830564498901</c:v>
                </c:pt>
                <c:pt idx="779">
                  <c:v>0.41942295432090798</c:v>
                </c:pt>
                <c:pt idx="780">
                  <c:v>0.19964820146560699</c:v>
                </c:pt>
                <c:pt idx="781">
                  <c:v>0.56696164608001698</c:v>
                </c:pt>
                <c:pt idx="782">
                  <c:v>0.5</c:v>
                </c:pt>
                <c:pt idx="783">
                  <c:v>0.62810558080673196</c:v>
                </c:pt>
                <c:pt idx="784">
                  <c:v>0.54921203851699796</c:v>
                </c:pt>
                <c:pt idx="785">
                  <c:v>0.66090476512908902</c:v>
                </c:pt>
                <c:pt idx="786">
                  <c:v>0.46043166518211398</c:v>
                </c:pt>
                <c:pt idx="787">
                  <c:v>0.36227950453758201</c:v>
                </c:pt>
                <c:pt idx="788">
                  <c:v>0.49490967392921398</c:v>
                </c:pt>
                <c:pt idx="789">
                  <c:v>0.21428571641445199</c:v>
                </c:pt>
                <c:pt idx="790">
                  <c:v>0.44219240546226501</c:v>
                </c:pt>
                <c:pt idx="791">
                  <c:v>0.42417198419570901</c:v>
                </c:pt>
                <c:pt idx="792">
                  <c:v>0.30866062641143799</c:v>
                </c:pt>
                <c:pt idx="793">
                  <c:v>0.231112346053123</c:v>
                </c:pt>
                <c:pt idx="794">
                  <c:v>0.477805346250534</c:v>
                </c:pt>
                <c:pt idx="795">
                  <c:v>0.218274116516113</c:v>
                </c:pt>
                <c:pt idx="796">
                  <c:v>0.71351933479309104</c:v>
                </c:pt>
                <c:pt idx="797">
                  <c:v>0.64307904243469205</c:v>
                </c:pt>
                <c:pt idx="798">
                  <c:v>0.38183748722076399</c:v>
                </c:pt>
                <c:pt idx="799">
                  <c:v>0.39291736483573902</c:v>
                </c:pt>
                <c:pt idx="800">
                  <c:v>0.54671549797058105</c:v>
                </c:pt>
                <c:pt idx="801">
                  <c:v>0.33179113268852201</c:v>
                </c:pt>
                <c:pt idx="802">
                  <c:v>0.352643013000488</c:v>
                </c:pt>
                <c:pt idx="803">
                  <c:v>0.22665716707706501</c:v>
                </c:pt>
                <c:pt idx="804">
                  <c:v>0.20294708013534499</c:v>
                </c:pt>
                <c:pt idx="805">
                  <c:v>0.360354214906693</c:v>
                </c:pt>
                <c:pt idx="806">
                  <c:v>0.25565215945243802</c:v>
                </c:pt>
                <c:pt idx="807">
                  <c:v>0.29058945178985601</c:v>
                </c:pt>
                <c:pt idx="808">
                  <c:v>0.327312141656876</c:v>
                </c:pt>
                <c:pt idx="809">
                  <c:v>0.47628629207611101</c:v>
                </c:pt>
                <c:pt idx="810">
                  <c:v>0.43202230334281899</c:v>
                </c:pt>
                <c:pt idx="811">
                  <c:v>0.53302162885665905</c:v>
                </c:pt>
                <c:pt idx="812">
                  <c:v>0.230171069502831</c:v>
                </c:pt>
                <c:pt idx="813">
                  <c:v>0.18754278123378801</c:v>
                </c:pt>
                <c:pt idx="814">
                  <c:v>0.156899809837341</c:v>
                </c:pt>
                <c:pt idx="815">
                  <c:v>0.16535432636737801</c:v>
                </c:pt>
                <c:pt idx="816">
                  <c:v>0.43634656071662897</c:v>
                </c:pt>
                <c:pt idx="817">
                  <c:v>0.15333333611488301</c:v>
                </c:pt>
                <c:pt idx="818">
                  <c:v>0.156331226229668</c:v>
                </c:pt>
                <c:pt idx="819">
                  <c:v>0.14538890123367301</c:v>
                </c:pt>
                <c:pt idx="820">
                  <c:v>0.20349434018135101</c:v>
                </c:pt>
                <c:pt idx="821">
                  <c:v>0.67491638660430897</c:v>
                </c:pt>
                <c:pt idx="822">
                  <c:v>0.61082106828689597</c:v>
                </c:pt>
                <c:pt idx="823">
                  <c:v>0.48677685856819197</c:v>
                </c:pt>
                <c:pt idx="824">
                  <c:v>0.39261114597320601</c:v>
                </c:pt>
                <c:pt idx="825">
                  <c:v>0.53399819135665905</c:v>
                </c:pt>
                <c:pt idx="826">
                  <c:v>0.40743520855903598</c:v>
                </c:pt>
                <c:pt idx="827">
                  <c:v>0.64260357618331898</c:v>
                </c:pt>
                <c:pt idx="828">
                  <c:v>0.36038035154342701</c:v>
                </c:pt>
                <c:pt idx="829">
                  <c:v>0.61733931303024303</c:v>
                </c:pt>
                <c:pt idx="830">
                  <c:v>0.46575343608856201</c:v>
                </c:pt>
                <c:pt idx="831">
                  <c:v>0.45207956433296198</c:v>
                </c:pt>
                <c:pt idx="832">
                  <c:v>0.60558694601059004</c:v>
                </c:pt>
                <c:pt idx="833">
                  <c:v>0.58608543872833296</c:v>
                </c:pt>
                <c:pt idx="834">
                  <c:v>0.55208009481430098</c:v>
                </c:pt>
                <c:pt idx="835">
                  <c:v>0.37335285544395402</c:v>
                </c:pt>
                <c:pt idx="836">
                  <c:v>0.45569619536399802</c:v>
                </c:pt>
                <c:pt idx="837">
                  <c:v>0.61707633733749401</c:v>
                </c:pt>
                <c:pt idx="838">
                  <c:v>0.60927152633667003</c:v>
                </c:pt>
                <c:pt idx="839">
                  <c:v>0.21872954070568101</c:v>
                </c:pt>
                <c:pt idx="840">
                  <c:v>0.25849056243896501</c:v>
                </c:pt>
                <c:pt idx="841">
                  <c:v>0.20072992146015201</c:v>
                </c:pt>
                <c:pt idx="842">
                  <c:v>0.30469372868537897</c:v>
                </c:pt>
                <c:pt idx="843">
                  <c:v>0.31842386722564697</c:v>
                </c:pt>
                <c:pt idx="844">
                  <c:v>0.44122138619422901</c:v>
                </c:pt>
                <c:pt idx="845">
                  <c:v>0.487768054008484</c:v>
                </c:pt>
                <c:pt idx="846">
                  <c:v>0.41450068354606601</c:v>
                </c:pt>
                <c:pt idx="847">
                  <c:v>4.1958041489124298E-2</c:v>
                </c:pt>
                <c:pt idx="848">
                  <c:v>1.8645121017470999E-3</c:v>
                </c:pt>
                <c:pt idx="849">
                  <c:v>0.37636822462081898</c:v>
                </c:pt>
                <c:pt idx="850">
                  <c:v>0.50824904441833496</c:v>
                </c:pt>
                <c:pt idx="851">
                  <c:v>0.32110092043876598</c:v>
                </c:pt>
                <c:pt idx="852">
                  <c:v>0.21151831746101399</c:v>
                </c:pt>
                <c:pt idx="853">
                  <c:v>0.37393161654472401</c:v>
                </c:pt>
                <c:pt idx="854">
                  <c:v>0.47700393199920699</c:v>
                </c:pt>
                <c:pt idx="855">
                  <c:v>0.54154390096664395</c:v>
                </c:pt>
                <c:pt idx="856">
                  <c:v>0.48672565817832902</c:v>
                </c:pt>
                <c:pt idx="857">
                  <c:v>0.59161204099655196</c:v>
                </c:pt>
                <c:pt idx="858">
                  <c:v>0.62251871824264504</c:v>
                </c:pt>
                <c:pt idx="859">
                  <c:v>0.64858841896057096</c:v>
                </c:pt>
                <c:pt idx="860">
                  <c:v>0.74216765165329002</c:v>
                </c:pt>
                <c:pt idx="861">
                  <c:v>0.27578476071357699</c:v>
                </c:pt>
                <c:pt idx="862">
                  <c:v>0.29279097914695701</c:v>
                </c:pt>
                <c:pt idx="863">
                  <c:v>0.163078933954239</c:v>
                </c:pt>
                <c:pt idx="864">
                  <c:v>0.145878925919533</c:v>
                </c:pt>
                <c:pt idx="865">
                  <c:v>0.16034272313118</c:v>
                </c:pt>
                <c:pt idx="866">
                  <c:v>0.269056737422943</c:v>
                </c:pt>
                <c:pt idx="867">
                  <c:v>0.20839260518550901</c:v>
                </c:pt>
                <c:pt idx="868">
                  <c:v>0.26416382193565402</c:v>
                </c:pt>
                <c:pt idx="869">
                  <c:v>0.247516885399818</c:v>
                </c:pt>
                <c:pt idx="870">
                  <c:v>0.60541146993637096</c:v>
                </c:pt>
                <c:pt idx="871">
                  <c:v>7.8582435846328694E-2</c:v>
                </c:pt>
                <c:pt idx="872">
                  <c:v>0.59581154584884599</c:v>
                </c:pt>
                <c:pt idx="873">
                  <c:v>0.600175380706787</c:v>
                </c:pt>
                <c:pt idx="874">
                  <c:v>0.666764616966248</c:v>
                </c:pt>
                <c:pt idx="875">
                  <c:v>0.66143828630447399</c:v>
                </c:pt>
                <c:pt idx="876">
                  <c:v>0.60350012779235795</c:v>
                </c:pt>
                <c:pt idx="877">
                  <c:v>0.61603653430938698</c:v>
                </c:pt>
                <c:pt idx="878">
                  <c:v>0.76090383529663097</c:v>
                </c:pt>
                <c:pt idx="879">
                  <c:v>0.74881637096404996</c:v>
                </c:pt>
                <c:pt idx="880">
                  <c:v>0.47045454382896401</c:v>
                </c:pt>
                <c:pt idx="881">
                  <c:v>0.36180499196052601</c:v>
                </c:pt>
                <c:pt idx="882">
                  <c:v>0.76168531179428101</c:v>
                </c:pt>
                <c:pt idx="883">
                  <c:v>0.60306644439697299</c:v>
                </c:pt>
                <c:pt idx="884">
                  <c:v>0.704523265361786</c:v>
                </c:pt>
                <c:pt idx="885">
                  <c:v>0.26636770367622398</c:v>
                </c:pt>
                <c:pt idx="886">
                  <c:v>0.40587219595909102</c:v>
                </c:pt>
                <c:pt idx="887">
                  <c:v>0.440965235233307</c:v>
                </c:pt>
                <c:pt idx="888">
                  <c:v>0.39189898967742898</c:v>
                </c:pt>
                <c:pt idx="889">
                  <c:v>0.55947136878967296</c:v>
                </c:pt>
                <c:pt idx="890">
                  <c:v>0.35779815912246699</c:v>
                </c:pt>
                <c:pt idx="891">
                  <c:v>0.21997816860675801</c:v>
                </c:pt>
                <c:pt idx="892">
                  <c:v>0.13497745990753199</c:v>
                </c:pt>
                <c:pt idx="893">
                  <c:v>0.52161383628845204</c:v>
                </c:pt>
                <c:pt idx="894">
                  <c:v>0.51897948980331399</c:v>
                </c:pt>
                <c:pt idx="895">
                  <c:v>0.15148699283599901</c:v>
                </c:pt>
                <c:pt idx="896">
                  <c:v>0.50247216224670399</c:v>
                </c:pt>
                <c:pt idx="897">
                  <c:v>5.0317123532295199E-2</c:v>
                </c:pt>
                <c:pt idx="898">
                  <c:v>2.5176234543323499E-2</c:v>
                </c:pt>
                <c:pt idx="899">
                  <c:v>0.47226986289024397</c:v>
                </c:pt>
                <c:pt idx="900">
                  <c:v>0.57387900352478005</c:v>
                </c:pt>
                <c:pt idx="901">
                  <c:v>0.55900001525878895</c:v>
                </c:pt>
                <c:pt idx="902">
                  <c:v>0.282110095024109</c:v>
                </c:pt>
                <c:pt idx="903">
                  <c:v>0.296482414007187</c:v>
                </c:pt>
                <c:pt idx="904">
                  <c:v>0.35084307193756098</c:v>
                </c:pt>
                <c:pt idx="905">
                  <c:v>0.34223210811615001</c:v>
                </c:pt>
                <c:pt idx="906">
                  <c:v>0.68436294794082597</c:v>
                </c:pt>
                <c:pt idx="907">
                  <c:v>0.47543859481811501</c:v>
                </c:pt>
                <c:pt idx="908">
                  <c:v>0.55712187290191695</c:v>
                </c:pt>
                <c:pt idx="909">
                  <c:v>0.68331873416900601</c:v>
                </c:pt>
                <c:pt idx="910">
                  <c:v>0.30710059404373202</c:v>
                </c:pt>
                <c:pt idx="911">
                  <c:v>0.50834596157073997</c:v>
                </c:pt>
                <c:pt idx="912">
                  <c:v>0.27050742506980902</c:v>
                </c:pt>
                <c:pt idx="913">
                  <c:v>0.289174854755402</c:v>
                </c:pt>
                <c:pt idx="914">
                  <c:v>0.15469810366630601</c:v>
                </c:pt>
                <c:pt idx="915">
                  <c:v>0.166218817234039</c:v>
                </c:pt>
                <c:pt idx="916">
                  <c:v>0.233173072338104</c:v>
                </c:pt>
                <c:pt idx="917">
                  <c:v>0.186311781406403</c:v>
                </c:pt>
                <c:pt idx="918">
                  <c:v>0.45368915796279902</c:v>
                </c:pt>
                <c:pt idx="919">
                  <c:v>0.64879131317138705</c:v>
                </c:pt>
                <c:pt idx="920">
                  <c:v>0.13089005649089799</c:v>
                </c:pt>
                <c:pt idx="921">
                  <c:v>0.16920788586139701</c:v>
                </c:pt>
                <c:pt idx="922">
                  <c:v>0.747203588485718</c:v>
                </c:pt>
                <c:pt idx="923">
                  <c:v>0.50390446186065696</c:v>
                </c:pt>
                <c:pt idx="924">
                  <c:v>0.50550961494445801</c:v>
                </c:pt>
                <c:pt idx="925">
                  <c:v>0.71852767467498802</c:v>
                </c:pt>
                <c:pt idx="926">
                  <c:v>0.54220610857009899</c:v>
                </c:pt>
                <c:pt idx="927">
                  <c:v>0.61943793296813998</c:v>
                </c:pt>
                <c:pt idx="928">
                  <c:v>0.70224720239639304</c:v>
                </c:pt>
                <c:pt idx="929">
                  <c:v>0.66697674989700295</c:v>
                </c:pt>
                <c:pt idx="930">
                  <c:v>0.66524821519851696</c:v>
                </c:pt>
                <c:pt idx="931">
                  <c:v>0.60479664802551303</c:v>
                </c:pt>
                <c:pt idx="932">
                  <c:v>0.79322636127471902</c:v>
                </c:pt>
                <c:pt idx="933">
                  <c:v>0.291817516088486</c:v>
                </c:pt>
                <c:pt idx="934">
                  <c:v>0.61462610960006703</c:v>
                </c:pt>
                <c:pt idx="935">
                  <c:v>0.395674288272858</c:v>
                </c:pt>
                <c:pt idx="936">
                  <c:v>0.37451964616775502</c:v>
                </c:pt>
                <c:pt idx="937">
                  <c:v>0.49913042783737199</c:v>
                </c:pt>
                <c:pt idx="938">
                  <c:v>0.48293030261993403</c:v>
                </c:pt>
                <c:pt idx="939">
                  <c:v>0.51248359680175803</c:v>
                </c:pt>
                <c:pt idx="940">
                  <c:v>0.51220864057540905</c:v>
                </c:pt>
                <c:pt idx="941">
                  <c:v>0.424797832965851</c:v>
                </c:pt>
                <c:pt idx="942">
                  <c:v>0.48198336362838701</c:v>
                </c:pt>
                <c:pt idx="943">
                  <c:v>0.61088824272155795</c:v>
                </c:pt>
                <c:pt idx="944">
                  <c:v>0.47630253434181202</c:v>
                </c:pt>
                <c:pt idx="945">
                  <c:v>0.25140145421028098</c:v>
                </c:pt>
                <c:pt idx="946">
                  <c:v>0.53203999996185303</c:v>
                </c:pt>
                <c:pt idx="947">
                  <c:v>0.24431085586547899</c:v>
                </c:pt>
                <c:pt idx="948">
                  <c:v>0.16581331193447099</c:v>
                </c:pt>
                <c:pt idx="949">
                  <c:v>0.52741134166717496</c:v>
                </c:pt>
                <c:pt idx="950">
                  <c:v>0.56725931167602495</c:v>
                </c:pt>
                <c:pt idx="951">
                  <c:v>0.65200293064117398</c:v>
                </c:pt>
                <c:pt idx="952">
                  <c:v>0.75476253032684304</c:v>
                </c:pt>
                <c:pt idx="953">
                  <c:v>0.55944055318832397</c:v>
                </c:pt>
                <c:pt idx="954">
                  <c:v>0.55622291564941395</c:v>
                </c:pt>
                <c:pt idx="955">
                  <c:v>0.22420147061348</c:v>
                </c:pt>
                <c:pt idx="956">
                  <c:v>0.71553051471710205</c:v>
                </c:pt>
                <c:pt idx="957">
                  <c:v>0.56888258457183805</c:v>
                </c:pt>
                <c:pt idx="958">
                  <c:v>0.49984389543533297</c:v>
                </c:pt>
                <c:pt idx="959">
                  <c:v>0.417146146297455</c:v>
                </c:pt>
                <c:pt idx="960">
                  <c:v>0.51716661453247104</c:v>
                </c:pt>
                <c:pt idx="961">
                  <c:v>0.65460711717605602</c:v>
                </c:pt>
                <c:pt idx="962">
                  <c:v>0.22761505842208901</c:v>
                </c:pt>
                <c:pt idx="963">
                  <c:v>0.31004682183265703</c:v>
                </c:pt>
                <c:pt idx="964">
                  <c:v>0.18684719502925901</c:v>
                </c:pt>
                <c:pt idx="965">
                  <c:v>0.24280701577663399</c:v>
                </c:pt>
                <c:pt idx="966">
                  <c:v>0.50775086879730202</c:v>
                </c:pt>
                <c:pt idx="967">
                  <c:v>0.41188183426857</c:v>
                </c:pt>
                <c:pt idx="968">
                  <c:v>0.33703574538230902</c:v>
                </c:pt>
                <c:pt idx="969">
                  <c:v>0.48152491450309798</c:v>
                </c:pt>
                <c:pt idx="970">
                  <c:v>0.24777448177337599</c:v>
                </c:pt>
                <c:pt idx="971">
                  <c:v>0.54638296365737904</c:v>
                </c:pt>
                <c:pt idx="972">
                  <c:v>0.61024183034896895</c:v>
                </c:pt>
                <c:pt idx="973">
                  <c:v>0.52957552671432495</c:v>
                </c:pt>
                <c:pt idx="974">
                  <c:v>0.46724137663841198</c:v>
                </c:pt>
                <c:pt idx="975">
                  <c:v>0.59859359264373802</c:v>
                </c:pt>
                <c:pt idx="976">
                  <c:v>0.68571430444717396</c:v>
                </c:pt>
                <c:pt idx="977">
                  <c:v>0.542541444301605</c:v>
                </c:pt>
                <c:pt idx="978">
                  <c:v>0.47364771366119401</c:v>
                </c:pt>
                <c:pt idx="979">
                  <c:v>0.70720720291137695</c:v>
                </c:pt>
                <c:pt idx="980">
                  <c:v>0.64725238084793102</c:v>
                </c:pt>
                <c:pt idx="981">
                  <c:v>0.52758008241653398</c:v>
                </c:pt>
                <c:pt idx="982">
                  <c:v>0.63358354568481401</c:v>
                </c:pt>
                <c:pt idx="983">
                  <c:v>0.48374882340431202</c:v>
                </c:pt>
                <c:pt idx="984">
                  <c:v>0.63059699535369895</c:v>
                </c:pt>
                <c:pt idx="985">
                  <c:v>0.55503511428832997</c:v>
                </c:pt>
                <c:pt idx="986">
                  <c:v>0.42661648988723799</c:v>
                </c:pt>
                <c:pt idx="987">
                  <c:v>0.47669360041618303</c:v>
                </c:pt>
                <c:pt idx="988">
                  <c:v>0.60621470212936401</c:v>
                </c:pt>
                <c:pt idx="989">
                  <c:v>0.35121488571166998</c:v>
                </c:pt>
                <c:pt idx="990">
                  <c:v>0.37173974514007602</c:v>
                </c:pt>
                <c:pt idx="991">
                  <c:v>0.39664188027381903</c:v>
                </c:pt>
                <c:pt idx="992">
                  <c:v>0.57612299919128396</c:v>
                </c:pt>
                <c:pt idx="993">
                  <c:v>0.23827391862869299</c:v>
                </c:pt>
                <c:pt idx="994">
                  <c:v>0.46285083889961198</c:v>
                </c:pt>
                <c:pt idx="995">
                  <c:v>0.12062256783247</c:v>
                </c:pt>
                <c:pt idx="996">
                  <c:v>0.49485713243484503</c:v>
                </c:pt>
                <c:pt idx="997">
                  <c:v>0.56030076742172197</c:v>
                </c:pt>
                <c:pt idx="998">
                  <c:v>0.29122340679168701</c:v>
                </c:pt>
                <c:pt idx="999">
                  <c:v>0.40856030583381697</c:v>
                </c:pt>
                <c:pt idx="1000">
                  <c:v>0.52810835838317904</c:v>
                </c:pt>
                <c:pt idx="1001">
                  <c:v>0.632548928260803</c:v>
                </c:pt>
                <c:pt idx="1002">
                  <c:v>0.63385939598083496</c:v>
                </c:pt>
                <c:pt idx="1003">
                  <c:v>0.56290906667709395</c:v>
                </c:pt>
                <c:pt idx="1004">
                  <c:v>0.47883918881416299</c:v>
                </c:pt>
                <c:pt idx="1005">
                  <c:v>0.60328567028045699</c:v>
                </c:pt>
                <c:pt idx="1006">
                  <c:v>0.63893681764602706</c:v>
                </c:pt>
                <c:pt idx="1007">
                  <c:v>0.45730385184288003</c:v>
                </c:pt>
                <c:pt idx="1008">
                  <c:v>0.60398232936859098</c:v>
                </c:pt>
                <c:pt idx="1009">
                  <c:v>4.7066409140825299E-2</c:v>
                </c:pt>
                <c:pt idx="1010">
                  <c:v>0.58625078201293901</c:v>
                </c:pt>
                <c:pt idx="1011">
                  <c:v>0.39857932925224299</c:v>
                </c:pt>
                <c:pt idx="1012">
                  <c:v>0.54007399082183805</c:v>
                </c:pt>
                <c:pt idx="1013">
                  <c:v>0.214953273534775</c:v>
                </c:pt>
                <c:pt idx="1014">
                  <c:v>0.22385428845882399</c:v>
                </c:pt>
                <c:pt idx="1015">
                  <c:v>0.26425918936729398</c:v>
                </c:pt>
                <c:pt idx="1016">
                  <c:v>0.48791348934173601</c:v>
                </c:pt>
                <c:pt idx="1017">
                  <c:v>0.32677164673805198</c:v>
                </c:pt>
                <c:pt idx="1018">
                  <c:v>0.397454023361206</c:v>
                </c:pt>
                <c:pt idx="1019">
                  <c:v>0.55983316898345903</c:v>
                </c:pt>
                <c:pt idx="1020">
                  <c:v>0.52491384744644198</c:v>
                </c:pt>
                <c:pt idx="1021">
                  <c:v>0.64462810754776001</c:v>
                </c:pt>
                <c:pt idx="1022">
                  <c:v>0.49352842569351202</c:v>
                </c:pt>
                <c:pt idx="1023">
                  <c:v>0.49472451210022</c:v>
                </c:pt>
                <c:pt idx="1024">
                  <c:v>0.180053740739822</c:v>
                </c:pt>
                <c:pt idx="1025">
                  <c:v>0.22072717547416701</c:v>
                </c:pt>
                <c:pt idx="1026">
                  <c:v>0.31044268608093301</c:v>
                </c:pt>
                <c:pt idx="1027">
                  <c:v>0.47541967034339899</c:v>
                </c:pt>
                <c:pt idx="1028">
                  <c:v>0.27644386887550398</c:v>
                </c:pt>
                <c:pt idx="1029">
                  <c:v>0.46616822481155401</c:v>
                </c:pt>
                <c:pt idx="1030">
                  <c:v>0.47583389282226601</c:v>
                </c:pt>
                <c:pt idx="1031">
                  <c:v>0.46622833609580999</c:v>
                </c:pt>
                <c:pt idx="1032">
                  <c:v>0.49810707569122298</c:v>
                </c:pt>
                <c:pt idx="1033">
                  <c:v>0.21764461696147899</c:v>
                </c:pt>
                <c:pt idx="1034">
                  <c:v>0.62061333656311002</c:v>
                </c:pt>
                <c:pt idx="1035">
                  <c:v>0.34002074599266102</c:v>
                </c:pt>
                <c:pt idx="1036">
                  <c:v>0.54739081859588601</c:v>
                </c:pt>
                <c:pt idx="1037">
                  <c:v>0.46235865354538003</c:v>
                </c:pt>
                <c:pt idx="1038">
                  <c:v>0.41608819365501398</c:v>
                </c:pt>
                <c:pt idx="1039">
                  <c:v>0.22591361403465299</c:v>
                </c:pt>
                <c:pt idx="1040">
                  <c:v>0.32665094733238198</c:v>
                </c:pt>
                <c:pt idx="1041">
                  <c:v>0.13504464924335499</c:v>
                </c:pt>
                <c:pt idx="1042">
                  <c:v>0.61933368444442705</c:v>
                </c:pt>
                <c:pt idx="1043">
                  <c:v>0.58875650167465199</c:v>
                </c:pt>
                <c:pt idx="1044">
                  <c:v>0.65327209234237704</c:v>
                </c:pt>
                <c:pt idx="1045">
                  <c:v>0.65001398324966397</c:v>
                </c:pt>
                <c:pt idx="1046">
                  <c:v>0.59902203083038297</c:v>
                </c:pt>
                <c:pt idx="1047">
                  <c:v>0.78190255165100098</c:v>
                </c:pt>
                <c:pt idx="1048">
                  <c:v>0.59002465009689298</c:v>
                </c:pt>
                <c:pt idx="1049">
                  <c:v>0.56900215148925803</c:v>
                </c:pt>
                <c:pt idx="1050">
                  <c:v>0.56365925073623702</c:v>
                </c:pt>
                <c:pt idx="1051">
                  <c:v>0.62790697813034102</c:v>
                </c:pt>
                <c:pt idx="1052">
                  <c:v>0.503481864929199</c:v>
                </c:pt>
                <c:pt idx="1053">
                  <c:v>0.35464870929718001</c:v>
                </c:pt>
                <c:pt idx="1054">
                  <c:v>0.39060309529304499</c:v>
                </c:pt>
                <c:pt idx="1055">
                  <c:v>0.33056873083114602</c:v>
                </c:pt>
                <c:pt idx="1056">
                  <c:v>0.24576270580291701</c:v>
                </c:pt>
                <c:pt idx="1057">
                  <c:v>0.24885165691375699</c:v>
                </c:pt>
                <c:pt idx="1058">
                  <c:v>0.17948718369007099</c:v>
                </c:pt>
                <c:pt idx="1059">
                  <c:v>0.72252744436264005</c:v>
                </c:pt>
                <c:pt idx="1060">
                  <c:v>0.56651377677917503</c:v>
                </c:pt>
                <c:pt idx="1061">
                  <c:v>0.77998065948486295</c:v>
                </c:pt>
                <c:pt idx="1062">
                  <c:v>0.74244606494903598</c:v>
                </c:pt>
                <c:pt idx="1063">
                  <c:v>0.52144896984100297</c:v>
                </c:pt>
                <c:pt idx="1064">
                  <c:v>0.28249886631965598</c:v>
                </c:pt>
                <c:pt idx="1065">
                  <c:v>0.48107796907424899</c:v>
                </c:pt>
                <c:pt idx="1066">
                  <c:v>0.56530827283859297</c:v>
                </c:pt>
                <c:pt idx="1067">
                  <c:v>0.565058052539825</c:v>
                </c:pt>
                <c:pt idx="1068">
                  <c:v>0.17343173921108199</c:v>
                </c:pt>
                <c:pt idx="1069">
                  <c:v>0.52019888162612904</c:v>
                </c:pt>
                <c:pt idx="1070">
                  <c:v>0.47396177053451499</c:v>
                </c:pt>
                <c:pt idx="1071">
                  <c:v>0.52320408821106001</c:v>
                </c:pt>
                <c:pt idx="1072">
                  <c:v>0.31831830739974998</c:v>
                </c:pt>
                <c:pt idx="1073">
                  <c:v>0.13353963196277599</c:v>
                </c:pt>
                <c:pt idx="1074">
                  <c:v>0.46908491849899298</c:v>
                </c:pt>
                <c:pt idx="1075">
                  <c:v>0.63087439537048295</c:v>
                </c:pt>
                <c:pt idx="1076">
                  <c:v>0.57293868064880404</c:v>
                </c:pt>
                <c:pt idx="1077">
                  <c:v>0.21396896243095401</c:v>
                </c:pt>
                <c:pt idx="1078">
                  <c:v>0.37893509864807101</c:v>
                </c:pt>
                <c:pt idx="1079">
                  <c:v>0.34235292673111001</c:v>
                </c:pt>
                <c:pt idx="1080">
                  <c:v>0.488897264003754</c:v>
                </c:pt>
                <c:pt idx="1081">
                  <c:v>0.45788666605949402</c:v>
                </c:pt>
                <c:pt idx="1082">
                  <c:v>0.64057606458663896</c:v>
                </c:pt>
                <c:pt idx="1083">
                  <c:v>0.39568346738815302</c:v>
                </c:pt>
                <c:pt idx="1084">
                  <c:v>0.18191057443618799</c:v>
                </c:pt>
                <c:pt idx="1085">
                  <c:v>0.63650506734848</c:v>
                </c:pt>
                <c:pt idx="1086">
                  <c:v>0.39818182587623602</c:v>
                </c:pt>
                <c:pt idx="1087">
                  <c:v>0.59241038560867298</c:v>
                </c:pt>
                <c:pt idx="1088">
                  <c:v>0.59646910429000899</c:v>
                </c:pt>
                <c:pt idx="1089">
                  <c:v>0.46531483530998202</c:v>
                </c:pt>
                <c:pt idx="1090">
                  <c:v>0.51807892322540305</c:v>
                </c:pt>
                <c:pt idx="1091">
                  <c:v>0.46488681435585</c:v>
                </c:pt>
                <c:pt idx="1092">
                  <c:v>0.18988218903541601</c:v>
                </c:pt>
                <c:pt idx="1093">
                  <c:v>0.38944280147552501</c:v>
                </c:pt>
                <c:pt idx="1094">
                  <c:v>0.20655737817287401</c:v>
                </c:pt>
                <c:pt idx="1095">
                  <c:v>0.234248787164688</c:v>
                </c:pt>
                <c:pt idx="1096">
                  <c:v>0.31226766109466603</c:v>
                </c:pt>
                <c:pt idx="1097">
                  <c:v>0.473974108695984</c:v>
                </c:pt>
                <c:pt idx="1098">
                  <c:v>0.47805213928222701</c:v>
                </c:pt>
                <c:pt idx="1099">
                  <c:v>0.65409696102142301</c:v>
                </c:pt>
                <c:pt idx="1100">
                  <c:v>0.25363394618034402</c:v>
                </c:pt>
                <c:pt idx="1101">
                  <c:v>0.62619447708129905</c:v>
                </c:pt>
                <c:pt idx="1102">
                  <c:v>0.55614501237869296</c:v>
                </c:pt>
                <c:pt idx="1103">
                  <c:v>0.362068951129913</c:v>
                </c:pt>
                <c:pt idx="1104">
                  <c:v>0.52833950519561801</c:v>
                </c:pt>
                <c:pt idx="1105">
                  <c:v>0.58471190929412797</c:v>
                </c:pt>
                <c:pt idx="1106">
                  <c:v>0.54380810260772705</c:v>
                </c:pt>
                <c:pt idx="1107">
                  <c:v>0.31047415733337402</c:v>
                </c:pt>
                <c:pt idx="1108">
                  <c:v>0.450492173433304</c:v>
                </c:pt>
                <c:pt idx="1109">
                  <c:v>0.25979679822921797</c:v>
                </c:pt>
                <c:pt idx="1110">
                  <c:v>0.63820892572402999</c:v>
                </c:pt>
                <c:pt idx="1111">
                  <c:v>0.30276679992675798</c:v>
                </c:pt>
                <c:pt idx="1112">
                  <c:v>0.483624458312988</c:v>
                </c:pt>
                <c:pt idx="1113">
                  <c:v>0.43715846538543701</c:v>
                </c:pt>
                <c:pt idx="1114">
                  <c:v>0.47326731681823703</c:v>
                </c:pt>
                <c:pt idx="1115">
                  <c:v>0.46422764658927901</c:v>
                </c:pt>
                <c:pt idx="1116">
                  <c:v>0.67050439119339</c:v>
                </c:pt>
                <c:pt idx="1117">
                  <c:v>0.48222970962524397</c:v>
                </c:pt>
                <c:pt idx="1118">
                  <c:v>0.53047090768814098</c:v>
                </c:pt>
                <c:pt idx="1119">
                  <c:v>0.371727734804153</c:v>
                </c:pt>
                <c:pt idx="1120">
                  <c:v>0.536645948886871</c:v>
                </c:pt>
                <c:pt idx="1121">
                  <c:v>0.66240978240966797</c:v>
                </c:pt>
                <c:pt idx="1122">
                  <c:v>0.51171576976776101</c:v>
                </c:pt>
                <c:pt idx="1123">
                  <c:v>0.594424188137054</c:v>
                </c:pt>
                <c:pt idx="1124">
                  <c:v>0.52844828367233299</c:v>
                </c:pt>
                <c:pt idx="1125">
                  <c:v>0.338068187236786</c:v>
                </c:pt>
                <c:pt idx="1126">
                  <c:v>0.176732122898102</c:v>
                </c:pt>
                <c:pt idx="1127">
                  <c:v>0.67079925537109397</c:v>
                </c:pt>
                <c:pt idx="1128">
                  <c:v>0.363773584365845</c:v>
                </c:pt>
                <c:pt idx="1129">
                  <c:v>0.47075811028480502</c:v>
                </c:pt>
                <c:pt idx="1130">
                  <c:v>0.33669534325599698</c:v>
                </c:pt>
                <c:pt idx="1131">
                  <c:v>0.31244635581970198</c:v>
                </c:pt>
                <c:pt idx="1132">
                  <c:v>0.69190049171447798</c:v>
                </c:pt>
                <c:pt idx="1133">
                  <c:v>0.66896986961364702</c:v>
                </c:pt>
                <c:pt idx="1134">
                  <c:v>0.61239844560623202</c:v>
                </c:pt>
                <c:pt idx="1135">
                  <c:v>0.43616110086441001</c:v>
                </c:pt>
                <c:pt idx="1136">
                  <c:v>0.64314901828765902</c:v>
                </c:pt>
                <c:pt idx="1137">
                  <c:v>0.55588585138320901</c:v>
                </c:pt>
                <c:pt idx="1138">
                  <c:v>0.43443745374679599</c:v>
                </c:pt>
                <c:pt idx="1139">
                  <c:v>0.31086140871048001</c:v>
                </c:pt>
                <c:pt idx="1140">
                  <c:v>0.28604832291603099</c:v>
                </c:pt>
                <c:pt idx="1141">
                  <c:v>0.61860466003418002</c:v>
                </c:pt>
                <c:pt idx="1142">
                  <c:v>0.35084426403045699</c:v>
                </c:pt>
                <c:pt idx="1143">
                  <c:v>0.31695568561553999</c:v>
                </c:pt>
                <c:pt idx="1144">
                  <c:v>0.385656297206879</c:v>
                </c:pt>
                <c:pt idx="1145">
                  <c:v>0.55530041456222501</c:v>
                </c:pt>
                <c:pt idx="1146">
                  <c:v>0.48864641785621599</c:v>
                </c:pt>
                <c:pt idx="1147">
                  <c:v>0.39037433266639698</c:v>
                </c:pt>
                <c:pt idx="1148">
                  <c:v>0.484429061412811</c:v>
                </c:pt>
                <c:pt idx="1149">
                  <c:v>0.56350094079971302</c:v>
                </c:pt>
                <c:pt idx="1150">
                  <c:v>0.49561557173728898</c:v>
                </c:pt>
                <c:pt idx="1151">
                  <c:v>0.46832814812660201</c:v>
                </c:pt>
                <c:pt idx="1152">
                  <c:v>0.66757166385650601</c:v>
                </c:pt>
                <c:pt idx="1153">
                  <c:v>0.61236888170242298</c:v>
                </c:pt>
                <c:pt idx="1154">
                  <c:v>0.19924812018871299</c:v>
                </c:pt>
                <c:pt idx="1155">
                  <c:v>0.69811320304870605</c:v>
                </c:pt>
                <c:pt idx="1156">
                  <c:v>0.50895738601684604</c:v>
                </c:pt>
                <c:pt idx="1157">
                  <c:v>0.54378008842468295</c:v>
                </c:pt>
                <c:pt idx="1158">
                  <c:v>0.48050916194915799</c:v>
                </c:pt>
                <c:pt idx="1159">
                  <c:v>0.42823529243469199</c:v>
                </c:pt>
                <c:pt idx="1160">
                  <c:v>0.44612929224968001</c:v>
                </c:pt>
                <c:pt idx="1161">
                  <c:v>0.50116008520126298</c:v>
                </c:pt>
                <c:pt idx="1162">
                  <c:v>0.5859375</c:v>
                </c:pt>
                <c:pt idx="1163">
                  <c:v>0.55787533521652199</c:v>
                </c:pt>
                <c:pt idx="1164">
                  <c:v>0.57504123449325595</c:v>
                </c:pt>
                <c:pt idx="1165">
                  <c:v>0.60276627540588401</c:v>
                </c:pt>
                <c:pt idx="1166">
                  <c:v>0.64228641986846902</c:v>
                </c:pt>
                <c:pt idx="1167">
                  <c:v>0.68084043264389005</c:v>
                </c:pt>
                <c:pt idx="1168">
                  <c:v>0.55771905183792103</c:v>
                </c:pt>
                <c:pt idx="1169">
                  <c:v>0.54027926921844505</c:v>
                </c:pt>
                <c:pt idx="1170">
                  <c:v>0.520871162414551</c:v>
                </c:pt>
                <c:pt idx="1171">
                  <c:v>0.56423610448837302</c:v>
                </c:pt>
                <c:pt idx="1172">
                  <c:v>0.53999334573745705</c:v>
                </c:pt>
                <c:pt idx="1173">
                  <c:v>0.58741259574890103</c:v>
                </c:pt>
                <c:pt idx="1174">
                  <c:v>0.29197922348976102</c:v>
                </c:pt>
                <c:pt idx="1175">
                  <c:v>0.72762447595596302</c:v>
                </c:pt>
                <c:pt idx="1176">
                  <c:v>0.34453153610229498</c:v>
                </c:pt>
                <c:pt idx="1177">
                  <c:v>0.35030549764633201</c:v>
                </c:pt>
                <c:pt idx="1178">
                  <c:v>0.59024387598037698</c:v>
                </c:pt>
                <c:pt idx="1179">
                  <c:v>0.33217594027519198</c:v>
                </c:pt>
                <c:pt idx="1180">
                  <c:v>0.50257426500320401</c:v>
                </c:pt>
                <c:pt idx="1181">
                  <c:v>0.65513360500335704</c:v>
                </c:pt>
                <c:pt idx="1182">
                  <c:v>0.68707847595214799</c:v>
                </c:pt>
                <c:pt idx="1183">
                  <c:v>0.54351752996444702</c:v>
                </c:pt>
                <c:pt idx="1184">
                  <c:v>0.57659929990768399</c:v>
                </c:pt>
                <c:pt idx="1185">
                  <c:v>0.29710143804550199</c:v>
                </c:pt>
                <c:pt idx="1186">
                  <c:v>0.13716012239456199</c:v>
                </c:pt>
                <c:pt idx="1187">
                  <c:v>0.40162271261215199</c:v>
                </c:pt>
                <c:pt idx="1188">
                  <c:v>0.36912304162979098</c:v>
                </c:pt>
                <c:pt idx="1189">
                  <c:v>0.67516916990280196</c:v>
                </c:pt>
                <c:pt idx="1190">
                  <c:v>0.40292015671730003</c:v>
                </c:pt>
                <c:pt idx="1191">
                  <c:v>0.31628787517547602</c:v>
                </c:pt>
                <c:pt idx="1192">
                  <c:v>0.46565610170364402</c:v>
                </c:pt>
                <c:pt idx="1193">
                  <c:v>0.12702079117298101</c:v>
                </c:pt>
                <c:pt idx="1194">
                  <c:v>0.1988705098629</c:v>
                </c:pt>
                <c:pt idx="1195">
                  <c:v>0.25385802984237699</c:v>
                </c:pt>
                <c:pt idx="1196">
                  <c:v>0.33107599616050698</c:v>
                </c:pt>
                <c:pt idx="1197">
                  <c:v>8.1117928028106703E-2</c:v>
                </c:pt>
                <c:pt idx="1198">
                  <c:v>0.41202026605606101</c:v>
                </c:pt>
                <c:pt idx="1199">
                  <c:v>0.30620306730270402</c:v>
                </c:pt>
                <c:pt idx="1200">
                  <c:v>0.36177593469619801</c:v>
                </c:pt>
                <c:pt idx="1201">
                  <c:v>-4.4866919517517097E-2</c:v>
                </c:pt>
                <c:pt idx="1202">
                  <c:v>0.14261460304260301</c:v>
                </c:pt>
                <c:pt idx="1203">
                  <c:v>0.17717717587947801</c:v>
                </c:pt>
                <c:pt idx="1204">
                  <c:v>0.23944494128227201</c:v>
                </c:pt>
              </c:numCache>
            </c:numRef>
          </c:xVal>
          <c:yVal>
            <c:numRef>
              <c:f>'2018'!$D$2:$D$1206</c:f>
              <c:numCache>
                <c:formatCode>General</c:formatCode>
                <c:ptCount val="1205"/>
                <c:pt idx="0">
                  <c:v>27.203999216267501</c:v>
                </c:pt>
                <c:pt idx="1">
                  <c:v>27.8064444829749</c:v>
                </c:pt>
                <c:pt idx="2">
                  <c:v>29.440322961875399</c:v>
                </c:pt>
                <c:pt idx="3">
                  <c:v>26.540087737615401</c:v>
                </c:pt>
                <c:pt idx="4">
                  <c:v>26.499905691135499</c:v>
                </c:pt>
                <c:pt idx="5">
                  <c:v>26.071792236706099</c:v>
                </c:pt>
                <c:pt idx="6">
                  <c:v>26.5242517894557</c:v>
                </c:pt>
                <c:pt idx="7">
                  <c:v>26.120695931407202</c:v>
                </c:pt>
                <c:pt idx="8">
                  <c:v>26.046691145767198</c:v>
                </c:pt>
                <c:pt idx="9">
                  <c:v>29.025936356671</c:v>
                </c:pt>
                <c:pt idx="10">
                  <c:v>27.924969496776001</c:v>
                </c:pt>
                <c:pt idx="11">
                  <c:v>29.038607261682301</c:v>
                </c:pt>
                <c:pt idx="12">
                  <c:v>29.010704664587099</c:v>
                </c:pt>
                <c:pt idx="13">
                  <c:v>29.133761211071501</c:v>
                </c:pt>
                <c:pt idx="14">
                  <c:v>27.2017491105399</c:v>
                </c:pt>
                <c:pt idx="15">
                  <c:v>28.553941430864999</c:v>
                </c:pt>
                <c:pt idx="16">
                  <c:v>27.605241625263201</c:v>
                </c:pt>
                <c:pt idx="17">
                  <c:v>28.715876626684999</c:v>
                </c:pt>
                <c:pt idx="18">
                  <c:v>26.613742042701102</c:v>
                </c:pt>
                <c:pt idx="19">
                  <c:v>26.524707466989</c:v>
                </c:pt>
                <c:pt idx="20">
                  <c:v>25.103539010487101</c:v>
                </c:pt>
                <c:pt idx="21">
                  <c:v>25.032907229665302</c:v>
                </c:pt>
                <c:pt idx="22">
                  <c:v>24.595198366940998</c:v>
                </c:pt>
                <c:pt idx="23">
                  <c:v>25.2452839882639</c:v>
                </c:pt>
                <c:pt idx="24">
                  <c:v>24.774877693791399</c:v>
                </c:pt>
                <c:pt idx="25">
                  <c:v>27.2203152590915</c:v>
                </c:pt>
                <c:pt idx="26">
                  <c:v>25.836572604783001</c:v>
                </c:pt>
                <c:pt idx="27">
                  <c:v>25.147677492255401</c:v>
                </c:pt>
                <c:pt idx="28">
                  <c:v>25.152740950193699</c:v>
                </c:pt>
                <c:pt idx="29">
                  <c:v>26.0391015420328</c:v>
                </c:pt>
                <c:pt idx="30">
                  <c:v>27.022463020307001</c:v>
                </c:pt>
                <c:pt idx="31">
                  <c:v>28.738931388471698</c:v>
                </c:pt>
                <c:pt idx="32">
                  <c:v>29.019870943238299</c:v>
                </c:pt>
                <c:pt idx="33">
                  <c:v>27.0149676521903</c:v>
                </c:pt>
                <c:pt idx="34">
                  <c:v>29.337875810690701</c:v>
                </c:pt>
                <c:pt idx="35">
                  <c:v>29.542615087979399</c:v>
                </c:pt>
                <c:pt idx="36">
                  <c:v>27.4436011394201</c:v>
                </c:pt>
                <c:pt idx="37">
                  <c:v>25.9783505096329</c:v>
                </c:pt>
                <c:pt idx="38">
                  <c:v>29.642457557796799</c:v>
                </c:pt>
                <c:pt idx="39">
                  <c:v>29.137460453192801</c:v>
                </c:pt>
                <c:pt idx="40">
                  <c:v>28.618302427351399</c:v>
                </c:pt>
                <c:pt idx="41">
                  <c:v>26.9932179073624</c:v>
                </c:pt>
                <c:pt idx="42">
                  <c:v>26.366548280391399</c:v>
                </c:pt>
                <c:pt idx="43">
                  <c:v>26.677981177847599</c:v>
                </c:pt>
                <c:pt idx="44">
                  <c:v>26.2889530588625</c:v>
                </c:pt>
                <c:pt idx="45">
                  <c:v>25.892702069006098</c:v>
                </c:pt>
                <c:pt idx="46">
                  <c:v>24.758036052285298</c:v>
                </c:pt>
                <c:pt idx="47">
                  <c:v>24.964910699213998</c:v>
                </c:pt>
                <c:pt idx="48">
                  <c:v>26.2851772930427</c:v>
                </c:pt>
                <c:pt idx="49">
                  <c:v>27.873574489091101</c:v>
                </c:pt>
                <c:pt idx="50">
                  <c:v>27.7036879369684</c:v>
                </c:pt>
                <c:pt idx="51">
                  <c:v>25.556338990542901</c:v>
                </c:pt>
                <c:pt idx="52">
                  <c:v>25.3599242983008</c:v>
                </c:pt>
                <c:pt idx="53">
                  <c:v>25.954367211592601</c:v>
                </c:pt>
                <c:pt idx="54">
                  <c:v>28.028278849934502</c:v>
                </c:pt>
                <c:pt idx="55">
                  <c:v>28.533127181650698</c:v>
                </c:pt>
                <c:pt idx="56">
                  <c:v>28.929675800147599</c:v>
                </c:pt>
                <c:pt idx="57">
                  <c:v>29.5354945515863</c:v>
                </c:pt>
                <c:pt idx="58">
                  <c:v>28.014970066613301</c:v>
                </c:pt>
                <c:pt idx="59">
                  <c:v>28.129481827626901</c:v>
                </c:pt>
                <c:pt idx="60">
                  <c:v>26.386909722330198</c:v>
                </c:pt>
                <c:pt idx="61">
                  <c:v>27.222326576610399</c:v>
                </c:pt>
                <c:pt idx="62">
                  <c:v>29.0381561698211</c:v>
                </c:pt>
                <c:pt idx="63">
                  <c:v>28.940000755782702</c:v>
                </c:pt>
                <c:pt idx="64">
                  <c:v>28.5402391596079</c:v>
                </c:pt>
                <c:pt idx="65">
                  <c:v>28.029872968696299</c:v>
                </c:pt>
                <c:pt idx="66">
                  <c:v>28.522793017542401</c:v>
                </c:pt>
                <c:pt idx="67">
                  <c:v>27.610664201702502</c:v>
                </c:pt>
                <c:pt idx="68">
                  <c:v>26.449623208337201</c:v>
                </c:pt>
                <c:pt idx="69">
                  <c:v>27.709295846028599</c:v>
                </c:pt>
                <c:pt idx="70">
                  <c:v>24.962068312361598</c:v>
                </c:pt>
                <c:pt idx="71">
                  <c:v>26.219966636435501</c:v>
                </c:pt>
                <c:pt idx="72">
                  <c:v>27.2339210557661</c:v>
                </c:pt>
                <c:pt idx="73">
                  <c:v>27.0273382925105</c:v>
                </c:pt>
                <c:pt idx="74">
                  <c:v>27.050972103157701</c:v>
                </c:pt>
                <c:pt idx="75">
                  <c:v>27.111709007382</c:v>
                </c:pt>
                <c:pt idx="76">
                  <c:v>25.861351945316201</c:v>
                </c:pt>
                <c:pt idx="77">
                  <c:v>26.0668714444163</c:v>
                </c:pt>
                <c:pt idx="78">
                  <c:v>25.4073919018964</c:v>
                </c:pt>
                <c:pt idx="79">
                  <c:v>26.59716852835</c:v>
                </c:pt>
                <c:pt idx="80">
                  <c:v>27.708071082051301</c:v>
                </c:pt>
                <c:pt idx="81">
                  <c:v>26.056335305034199</c:v>
                </c:pt>
                <c:pt idx="82">
                  <c:v>30.1471774396305</c:v>
                </c:pt>
                <c:pt idx="83">
                  <c:v>29.033427626710601</c:v>
                </c:pt>
                <c:pt idx="84">
                  <c:v>28.330192476284498</c:v>
                </c:pt>
                <c:pt idx="85">
                  <c:v>27.929159403659</c:v>
                </c:pt>
                <c:pt idx="86">
                  <c:v>28.416843299644299</c:v>
                </c:pt>
                <c:pt idx="87">
                  <c:v>28.209850720002699</c:v>
                </c:pt>
                <c:pt idx="88">
                  <c:v>30.1419897665257</c:v>
                </c:pt>
                <c:pt idx="89">
                  <c:v>28.120589683973499</c:v>
                </c:pt>
                <c:pt idx="90">
                  <c:v>28.429702416956001</c:v>
                </c:pt>
                <c:pt idx="91">
                  <c:v>28.057128886499399</c:v>
                </c:pt>
                <c:pt idx="92">
                  <c:v>28.072363359539299</c:v>
                </c:pt>
                <c:pt idx="93">
                  <c:v>29.912081322333101</c:v>
                </c:pt>
                <c:pt idx="94">
                  <c:v>28.338820163233802</c:v>
                </c:pt>
                <c:pt idx="95">
                  <c:v>28.132184306832901</c:v>
                </c:pt>
                <c:pt idx="96">
                  <c:v>28.130403380583601</c:v>
                </c:pt>
                <c:pt idx="97">
                  <c:v>28.742387375842299</c:v>
                </c:pt>
                <c:pt idx="98">
                  <c:v>26.977699141740501</c:v>
                </c:pt>
                <c:pt idx="99">
                  <c:v>26.6926324581435</c:v>
                </c:pt>
                <c:pt idx="100">
                  <c:v>26.827250010023299</c:v>
                </c:pt>
                <c:pt idx="101">
                  <c:v>26.654005875804401</c:v>
                </c:pt>
                <c:pt idx="102">
                  <c:v>28.059967901116899</c:v>
                </c:pt>
                <c:pt idx="103">
                  <c:v>27.253024426034401</c:v>
                </c:pt>
                <c:pt idx="104">
                  <c:v>26.142078657314599</c:v>
                </c:pt>
                <c:pt idx="105">
                  <c:v>27.042540199998601</c:v>
                </c:pt>
                <c:pt idx="106">
                  <c:v>27.367401343620099</c:v>
                </c:pt>
                <c:pt idx="107">
                  <c:v>27.451965568245299</c:v>
                </c:pt>
                <c:pt idx="108">
                  <c:v>27.104348949328202</c:v>
                </c:pt>
                <c:pt idx="109">
                  <c:v>27.2116510573927</c:v>
                </c:pt>
                <c:pt idx="110">
                  <c:v>27.2505424875202</c:v>
                </c:pt>
                <c:pt idx="111">
                  <c:v>27.001997008810601</c:v>
                </c:pt>
                <c:pt idx="112">
                  <c:v>25.0986867126928</c:v>
                </c:pt>
                <c:pt idx="113">
                  <c:v>26.132789255799501</c:v>
                </c:pt>
                <c:pt idx="114">
                  <c:v>26.973805206773999</c:v>
                </c:pt>
                <c:pt idx="115">
                  <c:v>26.589971812081</c:v>
                </c:pt>
                <c:pt idx="116">
                  <c:v>27.599590324663101</c:v>
                </c:pt>
                <c:pt idx="117">
                  <c:v>27.920953547902201</c:v>
                </c:pt>
                <c:pt idx="118">
                  <c:v>29.7359298756984</c:v>
                </c:pt>
                <c:pt idx="119">
                  <c:v>29.7214594411234</c:v>
                </c:pt>
                <c:pt idx="120">
                  <c:v>27.710119395715701</c:v>
                </c:pt>
                <c:pt idx="121">
                  <c:v>27.7176922055563</c:v>
                </c:pt>
                <c:pt idx="122">
                  <c:v>27.8106373498618</c:v>
                </c:pt>
                <c:pt idx="123">
                  <c:v>29.023614274922799</c:v>
                </c:pt>
                <c:pt idx="124">
                  <c:v>28.517546394837101</c:v>
                </c:pt>
                <c:pt idx="125">
                  <c:v>28.432780792216999</c:v>
                </c:pt>
                <c:pt idx="126">
                  <c:v>28.4305136509414</c:v>
                </c:pt>
                <c:pt idx="127">
                  <c:v>28.823722126539199</c:v>
                </c:pt>
                <c:pt idx="128">
                  <c:v>28.323764747592499</c:v>
                </c:pt>
                <c:pt idx="129">
                  <c:v>28.5587459810403</c:v>
                </c:pt>
                <c:pt idx="130">
                  <c:v>29.040544845018001</c:v>
                </c:pt>
                <c:pt idx="131">
                  <c:v>28.0240691287669</c:v>
                </c:pt>
                <c:pt idx="132">
                  <c:v>28.257000671999901</c:v>
                </c:pt>
                <c:pt idx="133">
                  <c:v>28.133530037918099</c:v>
                </c:pt>
                <c:pt idx="134">
                  <c:v>28.035423047947301</c:v>
                </c:pt>
                <c:pt idx="135">
                  <c:v>28.027736555972801</c:v>
                </c:pt>
                <c:pt idx="136">
                  <c:v>29.023379016341298</c:v>
                </c:pt>
                <c:pt idx="137">
                  <c:v>28.818583942638501</c:v>
                </c:pt>
                <c:pt idx="138">
                  <c:v>27.7061391956608</c:v>
                </c:pt>
                <c:pt idx="139">
                  <c:v>27.602349199195601</c:v>
                </c:pt>
                <c:pt idx="140">
                  <c:v>27.817511018649601</c:v>
                </c:pt>
                <c:pt idx="141">
                  <c:v>28.223618243937999</c:v>
                </c:pt>
                <c:pt idx="142">
                  <c:v>27.0191392766577</c:v>
                </c:pt>
                <c:pt idx="143">
                  <c:v>27.9950553948417</c:v>
                </c:pt>
                <c:pt idx="144">
                  <c:v>26.881831947471401</c:v>
                </c:pt>
                <c:pt idx="145">
                  <c:v>26.938523902364899</c:v>
                </c:pt>
                <c:pt idx="146">
                  <c:v>26.1996881451681</c:v>
                </c:pt>
                <c:pt idx="147">
                  <c:v>27.534435877093301</c:v>
                </c:pt>
                <c:pt idx="148">
                  <c:v>27.030996874499898</c:v>
                </c:pt>
                <c:pt idx="149">
                  <c:v>27.032534800614801</c:v>
                </c:pt>
                <c:pt idx="150">
                  <c:v>27.754545295106801</c:v>
                </c:pt>
                <c:pt idx="151">
                  <c:v>27.1105753963813</c:v>
                </c:pt>
                <c:pt idx="152">
                  <c:v>27.293600654562098</c:v>
                </c:pt>
                <c:pt idx="153">
                  <c:v>26.298858177056001</c:v>
                </c:pt>
                <c:pt idx="154">
                  <c:v>26.426002585191402</c:v>
                </c:pt>
                <c:pt idx="155">
                  <c:v>26.919557648624401</c:v>
                </c:pt>
                <c:pt idx="156">
                  <c:v>27.127529190533501</c:v>
                </c:pt>
                <c:pt idx="157">
                  <c:v>26.8552910376164</c:v>
                </c:pt>
                <c:pt idx="158">
                  <c:v>28.542506915939398</c:v>
                </c:pt>
                <c:pt idx="159">
                  <c:v>28.640764840498399</c:v>
                </c:pt>
                <c:pt idx="160">
                  <c:v>28.839421687499101</c:v>
                </c:pt>
                <c:pt idx="161">
                  <c:v>28.4335338505743</c:v>
                </c:pt>
                <c:pt idx="162">
                  <c:v>28.3364547599632</c:v>
                </c:pt>
                <c:pt idx="163">
                  <c:v>28.024805173190099</c:v>
                </c:pt>
                <c:pt idx="164">
                  <c:v>28.317756004179198</c:v>
                </c:pt>
                <c:pt idx="165">
                  <c:v>28.631986172762499</c:v>
                </c:pt>
                <c:pt idx="166">
                  <c:v>28.416458358499401</c:v>
                </c:pt>
                <c:pt idx="167">
                  <c:v>28.028299364945902</c:v>
                </c:pt>
                <c:pt idx="168">
                  <c:v>28.337118341768299</c:v>
                </c:pt>
                <c:pt idx="169">
                  <c:v>27.9279681039365</c:v>
                </c:pt>
                <c:pt idx="170">
                  <c:v>27.821461053997201</c:v>
                </c:pt>
                <c:pt idx="171">
                  <c:v>26.919321804096999</c:v>
                </c:pt>
                <c:pt idx="172">
                  <c:v>28.0094989124233</c:v>
                </c:pt>
                <c:pt idx="173">
                  <c:v>28.125277103582</c:v>
                </c:pt>
                <c:pt idx="174">
                  <c:v>27.519518948475799</c:v>
                </c:pt>
                <c:pt idx="175">
                  <c:v>28.0210866865295</c:v>
                </c:pt>
                <c:pt idx="176">
                  <c:v>27.930403875906801</c:v>
                </c:pt>
                <c:pt idx="177">
                  <c:v>28.229131718307698</c:v>
                </c:pt>
                <c:pt idx="178">
                  <c:v>30.047890192032899</c:v>
                </c:pt>
                <c:pt idx="179">
                  <c:v>28.830909495677599</c:v>
                </c:pt>
                <c:pt idx="180">
                  <c:v>27.0613492890777</c:v>
                </c:pt>
                <c:pt idx="181">
                  <c:v>29.121247574162901</c:v>
                </c:pt>
                <c:pt idx="182">
                  <c:v>29.441087558076301</c:v>
                </c:pt>
                <c:pt idx="183">
                  <c:v>29.5406679473144</c:v>
                </c:pt>
                <c:pt idx="184">
                  <c:v>25.514156540028701</c:v>
                </c:pt>
                <c:pt idx="185">
                  <c:v>29.8721703358779</c:v>
                </c:pt>
                <c:pt idx="186">
                  <c:v>25.972483670422299</c:v>
                </c:pt>
                <c:pt idx="187">
                  <c:v>27.715298002241799</c:v>
                </c:pt>
                <c:pt idx="188">
                  <c:v>26.322297797113102</c:v>
                </c:pt>
                <c:pt idx="189">
                  <c:v>27.7068811962437</c:v>
                </c:pt>
                <c:pt idx="190">
                  <c:v>26.536235392575701</c:v>
                </c:pt>
                <c:pt idx="191">
                  <c:v>26.5709775641017</c:v>
                </c:pt>
                <c:pt idx="192">
                  <c:v>27.766513601895099</c:v>
                </c:pt>
                <c:pt idx="193">
                  <c:v>27.052811936017701</c:v>
                </c:pt>
                <c:pt idx="194">
                  <c:v>26.2932844551895</c:v>
                </c:pt>
                <c:pt idx="195">
                  <c:v>25.9663224307672</c:v>
                </c:pt>
                <c:pt idx="196">
                  <c:v>27.865933089029301</c:v>
                </c:pt>
                <c:pt idx="197">
                  <c:v>27.323359134095998</c:v>
                </c:pt>
                <c:pt idx="198">
                  <c:v>29.105704064437401</c:v>
                </c:pt>
                <c:pt idx="199">
                  <c:v>27.2140406252757</c:v>
                </c:pt>
                <c:pt idx="200">
                  <c:v>29.1349327269598</c:v>
                </c:pt>
                <c:pt idx="201">
                  <c:v>29.0354179241052</c:v>
                </c:pt>
                <c:pt idx="202">
                  <c:v>30.651151145557101</c:v>
                </c:pt>
                <c:pt idx="203">
                  <c:v>28.1255337984669</c:v>
                </c:pt>
                <c:pt idx="204">
                  <c:v>28.829310167709401</c:v>
                </c:pt>
                <c:pt idx="205">
                  <c:v>28.841682747682199</c:v>
                </c:pt>
                <c:pt idx="206">
                  <c:v>28.321485421601899</c:v>
                </c:pt>
                <c:pt idx="207">
                  <c:v>28.527720883100798</c:v>
                </c:pt>
                <c:pt idx="208">
                  <c:v>28.941209646364399</c:v>
                </c:pt>
                <c:pt idx="209">
                  <c:v>28.034331694354101</c:v>
                </c:pt>
                <c:pt idx="210">
                  <c:v>27.830827666302302</c:v>
                </c:pt>
                <c:pt idx="211">
                  <c:v>27.725210586777798</c:v>
                </c:pt>
                <c:pt idx="212">
                  <c:v>27.214296881177201</c:v>
                </c:pt>
                <c:pt idx="213">
                  <c:v>26.490000330999202</c:v>
                </c:pt>
                <c:pt idx="214">
                  <c:v>27.826882885429399</c:v>
                </c:pt>
                <c:pt idx="215">
                  <c:v>27.3606876368756</c:v>
                </c:pt>
                <c:pt idx="216">
                  <c:v>27.484286444703098</c:v>
                </c:pt>
                <c:pt idx="217">
                  <c:v>27.415680198914401</c:v>
                </c:pt>
                <c:pt idx="218">
                  <c:v>28.221503962077101</c:v>
                </c:pt>
                <c:pt idx="219">
                  <c:v>27.7324465858661</c:v>
                </c:pt>
                <c:pt idx="220">
                  <c:v>27.204283719954098</c:v>
                </c:pt>
                <c:pt idx="221">
                  <c:v>29.026629938410501</c:v>
                </c:pt>
                <c:pt idx="222">
                  <c:v>29.112203664088199</c:v>
                </c:pt>
                <c:pt idx="223">
                  <c:v>28.8341882766113</c:v>
                </c:pt>
                <c:pt idx="224">
                  <c:v>29.4395458052701</c:v>
                </c:pt>
                <c:pt idx="225">
                  <c:v>29.017893624543699</c:v>
                </c:pt>
                <c:pt idx="226">
                  <c:v>27.871145999356902</c:v>
                </c:pt>
                <c:pt idx="227">
                  <c:v>29.2364298935527</c:v>
                </c:pt>
                <c:pt idx="228">
                  <c:v>28.4674647369791</c:v>
                </c:pt>
                <c:pt idx="229">
                  <c:v>28.3671482937985</c:v>
                </c:pt>
                <c:pt idx="230">
                  <c:v>26.742574894755599</c:v>
                </c:pt>
                <c:pt idx="231">
                  <c:v>29.0218829224358</c:v>
                </c:pt>
                <c:pt idx="232">
                  <c:v>27.745321046378901</c:v>
                </c:pt>
                <c:pt idx="233">
                  <c:v>26.9074759656935</c:v>
                </c:pt>
                <c:pt idx="234">
                  <c:v>25.617163093876101</c:v>
                </c:pt>
                <c:pt idx="235">
                  <c:v>26.816689525845501</c:v>
                </c:pt>
                <c:pt idx="236">
                  <c:v>26.2788981778844</c:v>
                </c:pt>
                <c:pt idx="237">
                  <c:v>27.533724337216501</c:v>
                </c:pt>
                <c:pt idx="238">
                  <c:v>27.130914678819899</c:v>
                </c:pt>
                <c:pt idx="239">
                  <c:v>26.902575097687901</c:v>
                </c:pt>
                <c:pt idx="240">
                  <c:v>26.182339743544201</c:v>
                </c:pt>
                <c:pt idx="241">
                  <c:v>28.4521971159276</c:v>
                </c:pt>
                <c:pt idx="242">
                  <c:v>27.806620756681401</c:v>
                </c:pt>
                <c:pt idx="243">
                  <c:v>28.632296549087201</c:v>
                </c:pt>
                <c:pt idx="244">
                  <c:v>29.131582265012</c:v>
                </c:pt>
                <c:pt idx="245">
                  <c:v>30.023036865718002</c:v>
                </c:pt>
                <c:pt idx="246">
                  <c:v>28.427775438954701</c:v>
                </c:pt>
                <c:pt idx="247">
                  <c:v>28.0215319011999</c:v>
                </c:pt>
                <c:pt idx="248">
                  <c:v>28.536743430915401</c:v>
                </c:pt>
                <c:pt idx="249">
                  <c:v>27.786088877716399</c:v>
                </c:pt>
                <c:pt idx="250">
                  <c:v>28.633458109966501</c:v>
                </c:pt>
                <c:pt idx="251">
                  <c:v>28.329725682050501</c:v>
                </c:pt>
                <c:pt idx="252">
                  <c:v>27.701469022459001</c:v>
                </c:pt>
                <c:pt idx="253">
                  <c:v>27.582113187834398</c:v>
                </c:pt>
                <c:pt idx="254">
                  <c:v>26.673537206461098</c:v>
                </c:pt>
                <c:pt idx="255">
                  <c:v>26.076258989262399</c:v>
                </c:pt>
                <c:pt idx="256">
                  <c:v>26.646177391565999</c:v>
                </c:pt>
                <c:pt idx="257">
                  <c:v>27.8436061610142</c:v>
                </c:pt>
                <c:pt idx="258">
                  <c:v>28.005791879259299</c:v>
                </c:pt>
                <c:pt idx="259">
                  <c:v>26.7885600736446</c:v>
                </c:pt>
                <c:pt idx="260">
                  <c:v>27.112242918139501</c:v>
                </c:pt>
                <c:pt idx="261">
                  <c:v>27.28540859872</c:v>
                </c:pt>
                <c:pt idx="262">
                  <c:v>27.203948567090499</c:v>
                </c:pt>
                <c:pt idx="263">
                  <c:v>27.169812213012801</c:v>
                </c:pt>
                <c:pt idx="264">
                  <c:v>28.025991009209701</c:v>
                </c:pt>
                <c:pt idx="265">
                  <c:v>27.915529417679899</c:v>
                </c:pt>
                <c:pt idx="266">
                  <c:v>28.537032547626101</c:v>
                </c:pt>
                <c:pt idx="267">
                  <c:v>29.4423021319969</c:v>
                </c:pt>
                <c:pt idx="268">
                  <c:v>26.574081650477201</c:v>
                </c:pt>
                <c:pt idx="269">
                  <c:v>26.545183893560701</c:v>
                </c:pt>
                <c:pt idx="270">
                  <c:v>29.7059995042084</c:v>
                </c:pt>
                <c:pt idx="271">
                  <c:v>29.622516287864698</c:v>
                </c:pt>
                <c:pt idx="272">
                  <c:v>28.3144551208057</c:v>
                </c:pt>
                <c:pt idx="273">
                  <c:v>29.434873665171398</c:v>
                </c:pt>
                <c:pt idx="274">
                  <c:v>28.102176344462499</c:v>
                </c:pt>
                <c:pt idx="275">
                  <c:v>27.248206158913401</c:v>
                </c:pt>
                <c:pt idx="276">
                  <c:v>27.722428942324701</c:v>
                </c:pt>
                <c:pt idx="277">
                  <c:v>26.146318888842899</c:v>
                </c:pt>
                <c:pt idx="278">
                  <c:v>26.732101339290601</c:v>
                </c:pt>
                <c:pt idx="279">
                  <c:v>26.0904386138868</c:v>
                </c:pt>
                <c:pt idx="280">
                  <c:v>26.998366970144801</c:v>
                </c:pt>
                <c:pt idx="281">
                  <c:v>26.631432266524602</c:v>
                </c:pt>
                <c:pt idx="282">
                  <c:v>26.764292860487998</c:v>
                </c:pt>
                <c:pt idx="283">
                  <c:v>26.547777391826202</c:v>
                </c:pt>
                <c:pt idx="284">
                  <c:v>26.857416004857601</c:v>
                </c:pt>
                <c:pt idx="285">
                  <c:v>26.132918433016499</c:v>
                </c:pt>
                <c:pt idx="286">
                  <c:v>29.4897823352789</c:v>
                </c:pt>
                <c:pt idx="287">
                  <c:v>29.216119900231899</c:v>
                </c:pt>
                <c:pt idx="288">
                  <c:v>28.902657423740099</c:v>
                </c:pt>
                <c:pt idx="289">
                  <c:v>28.3040375318093</c:v>
                </c:pt>
                <c:pt idx="290">
                  <c:v>28.142977505644001</c:v>
                </c:pt>
                <c:pt idx="291">
                  <c:v>29.040605293838301</c:v>
                </c:pt>
                <c:pt idx="292">
                  <c:v>28.105476524054001</c:v>
                </c:pt>
                <c:pt idx="293">
                  <c:v>27.159603613517501</c:v>
                </c:pt>
                <c:pt idx="294">
                  <c:v>28.300153288209501</c:v>
                </c:pt>
                <c:pt idx="295">
                  <c:v>26.883454326890401</c:v>
                </c:pt>
                <c:pt idx="296">
                  <c:v>28.2299573268747</c:v>
                </c:pt>
                <c:pt idx="297">
                  <c:v>27.652363430163</c:v>
                </c:pt>
                <c:pt idx="298">
                  <c:v>25.860085522519899</c:v>
                </c:pt>
                <c:pt idx="299">
                  <c:v>28.051136782106401</c:v>
                </c:pt>
                <c:pt idx="300">
                  <c:v>27.701859174330099</c:v>
                </c:pt>
                <c:pt idx="301">
                  <c:v>28.3355373132352</c:v>
                </c:pt>
                <c:pt idx="302">
                  <c:v>27.626775628533899</c:v>
                </c:pt>
                <c:pt idx="303">
                  <c:v>27.908827853693801</c:v>
                </c:pt>
                <c:pt idx="304">
                  <c:v>27.420330340272201</c:v>
                </c:pt>
                <c:pt idx="305">
                  <c:v>26.386747906218101</c:v>
                </c:pt>
                <c:pt idx="306">
                  <c:v>26.3956664483824</c:v>
                </c:pt>
                <c:pt idx="307">
                  <c:v>27.622493385823901</c:v>
                </c:pt>
                <c:pt idx="308">
                  <c:v>28.536386075774601</c:v>
                </c:pt>
                <c:pt idx="309">
                  <c:v>29.848412084122899</c:v>
                </c:pt>
                <c:pt idx="310">
                  <c:v>29.142212151290799</c:v>
                </c:pt>
                <c:pt idx="311">
                  <c:v>26.216168388720799</c:v>
                </c:pt>
                <c:pt idx="312">
                  <c:v>29.634648181645801</c:v>
                </c:pt>
                <c:pt idx="313">
                  <c:v>29.556135371235602</c:v>
                </c:pt>
                <c:pt idx="314">
                  <c:v>28.8052724626809</c:v>
                </c:pt>
                <c:pt idx="315">
                  <c:v>30.0541194628744</c:v>
                </c:pt>
                <c:pt idx="316">
                  <c:v>27.9310522153128</c:v>
                </c:pt>
                <c:pt idx="317">
                  <c:v>28.424440030700801</c:v>
                </c:pt>
                <c:pt idx="318">
                  <c:v>28.922631177673701</c:v>
                </c:pt>
                <c:pt idx="319">
                  <c:v>26.5574768907451</c:v>
                </c:pt>
                <c:pt idx="320">
                  <c:v>26.472311338532499</c:v>
                </c:pt>
                <c:pt idx="321">
                  <c:v>26.208678213439601</c:v>
                </c:pt>
                <c:pt idx="322">
                  <c:v>26.692136073563301</c:v>
                </c:pt>
                <c:pt idx="323">
                  <c:v>26.2612695261551</c:v>
                </c:pt>
                <c:pt idx="324">
                  <c:v>26.1605673678222</c:v>
                </c:pt>
                <c:pt idx="325">
                  <c:v>26.449262218286002</c:v>
                </c:pt>
                <c:pt idx="326">
                  <c:v>27.691927828691199</c:v>
                </c:pt>
                <c:pt idx="327">
                  <c:v>26.7464433443287</c:v>
                </c:pt>
                <c:pt idx="328">
                  <c:v>27.398654760038699</c:v>
                </c:pt>
                <c:pt idx="329">
                  <c:v>26.822502432057501</c:v>
                </c:pt>
                <c:pt idx="330">
                  <c:v>27.349392923528502</c:v>
                </c:pt>
                <c:pt idx="331">
                  <c:v>27.416222013964202</c:v>
                </c:pt>
                <c:pt idx="332">
                  <c:v>27.129096947002498</c:v>
                </c:pt>
                <c:pt idx="333">
                  <c:v>28.374820250823699</c:v>
                </c:pt>
                <c:pt idx="334">
                  <c:v>29.029139389519301</c:v>
                </c:pt>
                <c:pt idx="335">
                  <c:v>28.125341978410301</c:v>
                </c:pt>
                <c:pt idx="336">
                  <c:v>28.306405016308101</c:v>
                </c:pt>
                <c:pt idx="337">
                  <c:v>27.273204269124498</c:v>
                </c:pt>
                <c:pt idx="338">
                  <c:v>27.321003360199601</c:v>
                </c:pt>
                <c:pt idx="339">
                  <c:v>28.0441237531276</c:v>
                </c:pt>
                <c:pt idx="340">
                  <c:v>28.644064620601998</c:v>
                </c:pt>
                <c:pt idx="341">
                  <c:v>28.123100589066301</c:v>
                </c:pt>
                <c:pt idx="342">
                  <c:v>27.721746157281199</c:v>
                </c:pt>
                <c:pt idx="343">
                  <c:v>28.028077800603501</c:v>
                </c:pt>
                <c:pt idx="344">
                  <c:v>27.529030598467799</c:v>
                </c:pt>
                <c:pt idx="345">
                  <c:v>27.8293525280382</c:v>
                </c:pt>
                <c:pt idx="346">
                  <c:v>27.148719423589601</c:v>
                </c:pt>
                <c:pt idx="347">
                  <c:v>27.815215021702802</c:v>
                </c:pt>
                <c:pt idx="348">
                  <c:v>26.242714667403099</c:v>
                </c:pt>
                <c:pt idx="349">
                  <c:v>27.288660165419699</c:v>
                </c:pt>
                <c:pt idx="350">
                  <c:v>27.3840146437946</c:v>
                </c:pt>
                <c:pt idx="351">
                  <c:v>28.638250402945602</c:v>
                </c:pt>
                <c:pt idx="352">
                  <c:v>29.049458122236899</c:v>
                </c:pt>
                <c:pt idx="353">
                  <c:v>28.193070672227901</c:v>
                </c:pt>
                <c:pt idx="354">
                  <c:v>28.100097680857299</c:v>
                </c:pt>
                <c:pt idx="355">
                  <c:v>28.032126542021398</c:v>
                </c:pt>
                <c:pt idx="356">
                  <c:v>27.723751355254102</c:v>
                </c:pt>
                <c:pt idx="357">
                  <c:v>28.1314135482849</c:v>
                </c:pt>
                <c:pt idx="358">
                  <c:v>28.229275598918498</c:v>
                </c:pt>
                <c:pt idx="359">
                  <c:v>28.2347613658354</c:v>
                </c:pt>
                <c:pt idx="360">
                  <c:v>27.808349012768002</c:v>
                </c:pt>
                <c:pt idx="361">
                  <c:v>26.287993828436498</c:v>
                </c:pt>
                <c:pt idx="362">
                  <c:v>27.179572905689099</c:v>
                </c:pt>
                <c:pt idx="363">
                  <c:v>27.834098832968898</c:v>
                </c:pt>
                <c:pt idx="364">
                  <c:v>27.299423160438799</c:v>
                </c:pt>
                <c:pt idx="365">
                  <c:v>25.790183876615298</c:v>
                </c:pt>
                <c:pt idx="366">
                  <c:v>27.211458527576699</c:v>
                </c:pt>
                <c:pt idx="367">
                  <c:v>27.3048251854337</c:v>
                </c:pt>
                <c:pt idx="368">
                  <c:v>27.1625990539887</c:v>
                </c:pt>
                <c:pt idx="369">
                  <c:v>26.648180126776101</c:v>
                </c:pt>
                <c:pt idx="370">
                  <c:v>27.4899539227305</c:v>
                </c:pt>
                <c:pt idx="371">
                  <c:v>30.134528208426701</c:v>
                </c:pt>
                <c:pt idx="372">
                  <c:v>28.618971381393202</c:v>
                </c:pt>
                <c:pt idx="373">
                  <c:v>30.949541200933901</c:v>
                </c:pt>
                <c:pt idx="374">
                  <c:v>27.562732744548001</c:v>
                </c:pt>
                <c:pt idx="375">
                  <c:v>28.226252204870001</c:v>
                </c:pt>
                <c:pt idx="376">
                  <c:v>28.088212143605201</c:v>
                </c:pt>
                <c:pt idx="377">
                  <c:v>27.689747576522901</c:v>
                </c:pt>
                <c:pt idx="378">
                  <c:v>27.227026593646901</c:v>
                </c:pt>
                <c:pt idx="379">
                  <c:v>27.883341742117501</c:v>
                </c:pt>
                <c:pt idx="380">
                  <c:v>27.9935195240806</c:v>
                </c:pt>
                <c:pt idx="381">
                  <c:v>26.694393694710499</c:v>
                </c:pt>
                <c:pt idx="382">
                  <c:v>27.821973913057299</c:v>
                </c:pt>
                <c:pt idx="383">
                  <c:v>28.710273074527901</c:v>
                </c:pt>
                <c:pt idx="384">
                  <c:v>28.236485528213699</c:v>
                </c:pt>
                <c:pt idx="385">
                  <c:v>28.640742251304101</c:v>
                </c:pt>
                <c:pt idx="386">
                  <c:v>27.930670559033601</c:v>
                </c:pt>
                <c:pt idx="387">
                  <c:v>27.6224557403986</c:v>
                </c:pt>
                <c:pt idx="388">
                  <c:v>26.691416933369698</c:v>
                </c:pt>
                <c:pt idx="389">
                  <c:v>26.9451078162271</c:v>
                </c:pt>
                <c:pt idx="390">
                  <c:v>26.7082545174713</c:v>
                </c:pt>
                <c:pt idx="391">
                  <c:v>27.598804131894799</c:v>
                </c:pt>
                <c:pt idx="392">
                  <c:v>28.318516409111901</c:v>
                </c:pt>
                <c:pt idx="393">
                  <c:v>30.0414770923018</c:v>
                </c:pt>
                <c:pt idx="394">
                  <c:v>26.414431104230999</c:v>
                </c:pt>
                <c:pt idx="395">
                  <c:v>27.819952375488299</c:v>
                </c:pt>
                <c:pt idx="396">
                  <c:v>25.9424462208897</c:v>
                </c:pt>
                <c:pt idx="397">
                  <c:v>27.195098051869</c:v>
                </c:pt>
                <c:pt idx="398">
                  <c:v>27.4948006316957</c:v>
                </c:pt>
                <c:pt idx="399">
                  <c:v>26.6729851537089</c:v>
                </c:pt>
                <c:pt idx="400">
                  <c:v>25.2950614233749</c:v>
                </c:pt>
                <c:pt idx="401">
                  <c:v>29.0056164420517</c:v>
                </c:pt>
                <c:pt idx="402">
                  <c:v>26.495841376713301</c:v>
                </c:pt>
                <c:pt idx="403">
                  <c:v>26.544401937774801</c:v>
                </c:pt>
                <c:pt idx="404">
                  <c:v>25.396355524616698</c:v>
                </c:pt>
                <c:pt idx="405">
                  <c:v>27.720239921421101</c:v>
                </c:pt>
                <c:pt idx="406">
                  <c:v>27.654856536623601</c:v>
                </c:pt>
                <c:pt idx="407">
                  <c:v>27.8145981404992</c:v>
                </c:pt>
                <c:pt idx="408">
                  <c:v>27.383778778615</c:v>
                </c:pt>
                <c:pt idx="409">
                  <c:v>28.519542553372801</c:v>
                </c:pt>
                <c:pt idx="410">
                  <c:v>27.257009233109599</c:v>
                </c:pt>
                <c:pt idx="411">
                  <c:v>27.876208380566801</c:v>
                </c:pt>
                <c:pt idx="412">
                  <c:v>26.861898919577602</c:v>
                </c:pt>
                <c:pt idx="413">
                  <c:v>27.045771706266901</c:v>
                </c:pt>
                <c:pt idx="414">
                  <c:v>27.888825064158102</c:v>
                </c:pt>
                <c:pt idx="415">
                  <c:v>26.486908135629701</c:v>
                </c:pt>
                <c:pt idx="416">
                  <c:v>27.746209708894199</c:v>
                </c:pt>
                <c:pt idx="417">
                  <c:v>28.113492696394101</c:v>
                </c:pt>
                <c:pt idx="418">
                  <c:v>28.432745445799998</c:v>
                </c:pt>
                <c:pt idx="419">
                  <c:v>29.343318009839901</c:v>
                </c:pt>
                <c:pt idx="420">
                  <c:v>29.342034449122501</c:v>
                </c:pt>
                <c:pt idx="421">
                  <c:v>31.0453712156188</c:v>
                </c:pt>
                <c:pt idx="422">
                  <c:v>28.9028847945061</c:v>
                </c:pt>
                <c:pt idx="423">
                  <c:v>26.031765959246201</c:v>
                </c:pt>
                <c:pt idx="424">
                  <c:v>27.093633937406999</c:v>
                </c:pt>
                <c:pt idx="425">
                  <c:v>27.896892034783001</c:v>
                </c:pt>
                <c:pt idx="426">
                  <c:v>26.353471399578201</c:v>
                </c:pt>
                <c:pt idx="427">
                  <c:v>27.572805266672599</c:v>
                </c:pt>
                <c:pt idx="428">
                  <c:v>27.786444553599001</c:v>
                </c:pt>
                <c:pt idx="429">
                  <c:v>28.326798720505799</c:v>
                </c:pt>
                <c:pt idx="430">
                  <c:v>28.443603193297999</c:v>
                </c:pt>
                <c:pt idx="431">
                  <c:v>29.229999127708901</c:v>
                </c:pt>
                <c:pt idx="432">
                  <c:v>27.7021168833394</c:v>
                </c:pt>
                <c:pt idx="433">
                  <c:v>28.011915169032498</c:v>
                </c:pt>
                <c:pt idx="434">
                  <c:v>27.6133056329341</c:v>
                </c:pt>
                <c:pt idx="435">
                  <c:v>28.0178314300409</c:v>
                </c:pt>
                <c:pt idx="436">
                  <c:v>28.406292091959902</c:v>
                </c:pt>
                <c:pt idx="437">
                  <c:v>29.225287015165801</c:v>
                </c:pt>
                <c:pt idx="438">
                  <c:v>29.3434930333325</c:v>
                </c:pt>
                <c:pt idx="439">
                  <c:v>27.315015477760699</c:v>
                </c:pt>
                <c:pt idx="440">
                  <c:v>29.132754016909399</c:v>
                </c:pt>
                <c:pt idx="441">
                  <c:v>26.723586073275499</c:v>
                </c:pt>
                <c:pt idx="442">
                  <c:v>27.532997274174502</c:v>
                </c:pt>
                <c:pt idx="443">
                  <c:v>26.226950462744899</c:v>
                </c:pt>
                <c:pt idx="444">
                  <c:v>26.131912859740901</c:v>
                </c:pt>
                <c:pt idx="445">
                  <c:v>28.261284033381099</c:v>
                </c:pt>
                <c:pt idx="446">
                  <c:v>27.707995491863802</c:v>
                </c:pt>
                <c:pt idx="447">
                  <c:v>27.575495864468699</c:v>
                </c:pt>
                <c:pt idx="448">
                  <c:v>29.011167221509499</c:v>
                </c:pt>
                <c:pt idx="449">
                  <c:v>27.570501509759101</c:v>
                </c:pt>
                <c:pt idx="450">
                  <c:v>26.3416320466023</c:v>
                </c:pt>
                <c:pt idx="451">
                  <c:v>27.918130535350599</c:v>
                </c:pt>
                <c:pt idx="452">
                  <c:v>28.230402930572001</c:v>
                </c:pt>
                <c:pt idx="453">
                  <c:v>27.719433835477901</c:v>
                </c:pt>
                <c:pt idx="454">
                  <c:v>28.033452702645501</c:v>
                </c:pt>
                <c:pt idx="455">
                  <c:v>27.911064465312698</c:v>
                </c:pt>
                <c:pt idx="456">
                  <c:v>30.3486195509571</c:v>
                </c:pt>
                <c:pt idx="457">
                  <c:v>30.35046882911</c:v>
                </c:pt>
                <c:pt idx="458">
                  <c:v>30.736882977477901</c:v>
                </c:pt>
                <c:pt idx="459">
                  <c:v>27.8972371711587</c:v>
                </c:pt>
                <c:pt idx="460">
                  <c:v>27.793223088229201</c:v>
                </c:pt>
                <c:pt idx="461">
                  <c:v>27.514040690342</c:v>
                </c:pt>
                <c:pt idx="462">
                  <c:v>26.774593025907599</c:v>
                </c:pt>
                <c:pt idx="463">
                  <c:v>26.007273631031399</c:v>
                </c:pt>
                <c:pt idx="464">
                  <c:v>25.411977627523498</c:v>
                </c:pt>
                <c:pt idx="465">
                  <c:v>27.3878608703934</c:v>
                </c:pt>
                <c:pt idx="466">
                  <c:v>27.045948801411299</c:v>
                </c:pt>
                <c:pt idx="467">
                  <c:v>28.0258862387786</c:v>
                </c:pt>
                <c:pt idx="468">
                  <c:v>28.415921877313501</c:v>
                </c:pt>
                <c:pt idx="469">
                  <c:v>28.528760680768201</c:v>
                </c:pt>
                <c:pt idx="470">
                  <c:v>28.075849291026199</c:v>
                </c:pt>
                <c:pt idx="471">
                  <c:v>26.658678006250302</c:v>
                </c:pt>
                <c:pt idx="472">
                  <c:v>27.726732660136999</c:v>
                </c:pt>
                <c:pt idx="473">
                  <c:v>27.409044433030601</c:v>
                </c:pt>
                <c:pt idx="474">
                  <c:v>27.394770365368299</c:v>
                </c:pt>
                <c:pt idx="475">
                  <c:v>28.064777255118699</c:v>
                </c:pt>
                <c:pt idx="476">
                  <c:v>27.283770814060802</c:v>
                </c:pt>
                <c:pt idx="477">
                  <c:v>30.7464623149212</c:v>
                </c:pt>
                <c:pt idx="478">
                  <c:v>28.621516716894199</c:v>
                </c:pt>
                <c:pt idx="479">
                  <c:v>26.370074738699699</c:v>
                </c:pt>
                <c:pt idx="480">
                  <c:v>28.765162969777901</c:v>
                </c:pt>
                <c:pt idx="481">
                  <c:v>26.958354278091502</c:v>
                </c:pt>
                <c:pt idx="482">
                  <c:v>27.834869236298001</c:v>
                </c:pt>
                <c:pt idx="483">
                  <c:v>25.813393132025901</c:v>
                </c:pt>
                <c:pt idx="484">
                  <c:v>28.136122534539901</c:v>
                </c:pt>
                <c:pt idx="485">
                  <c:v>27.532121050535501</c:v>
                </c:pt>
                <c:pt idx="486">
                  <c:v>27.7397357803749</c:v>
                </c:pt>
                <c:pt idx="487">
                  <c:v>27.7165020869122</c:v>
                </c:pt>
                <c:pt idx="488">
                  <c:v>27.2860162675032</c:v>
                </c:pt>
                <c:pt idx="489">
                  <c:v>28.1251472741837</c:v>
                </c:pt>
                <c:pt idx="490">
                  <c:v>27.600931283019101</c:v>
                </c:pt>
                <c:pt idx="491">
                  <c:v>26.541215932107299</c:v>
                </c:pt>
                <c:pt idx="492">
                  <c:v>27.815806688032101</c:v>
                </c:pt>
                <c:pt idx="493">
                  <c:v>29.133162350629799</c:v>
                </c:pt>
                <c:pt idx="494">
                  <c:v>29.844339620169102</c:v>
                </c:pt>
                <c:pt idx="495">
                  <c:v>29.588890436719499</c:v>
                </c:pt>
                <c:pt idx="496">
                  <c:v>29.4188491227996</c:v>
                </c:pt>
                <c:pt idx="497">
                  <c:v>26.436895273911901</c:v>
                </c:pt>
                <c:pt idx="498">
                  <c:v>27.584210895565299</c:v>
                </c:pt>
                <c:pt idx="499">
                  <c:v>28.2261102254976</c:v>
                </c:pt>
                <c:pt idx="500">
                  <c:v>27.2471664851325</c:v>
                </c:pt>
                <c:pt idx="501">
                  <c:v>26.638655387222698</c:v>
                </c:pt>
                <c:pt idx="502">
                  <c:v>27.8751539006083</c:v>
                </c:pt>
                <c:pt idx="503">
                  <c:v>28.3135059218409</c:v>
                </c:pt>
                <c:pt idx="504">
                  <c:v>26.967373719452599</c:v>
                </c:pt>
                <c:pt idx="505">
                  <c:v>28.532650685211401</c:v>
                </c:pt>
                <c:pt idx="506">
                  <c:v>27.934933273991799</c:v>
                </c:pt>
                <c:pt idx="507">
                  <c:v>28.227831608651499</c:v>
                </c:pt>
                <c:pt idx="508">
                  <c:v>27.866625435620801</c:v>
                </c:pt>
                <c:pt idx="509">
                  <c:v>28.6164855657664</c:v>
                </c:pt>
                <c:pt idx="510">
                  <c:v>27.8888961983962</c:v>
                </c:pt>
                <c:pt idx="511">
                  <c:v>29.330412998757701</c:v>
                </c:pt>
                <c:pt idx="512">
                  <c:v>29.144169751284799</c:v>
                </c:pt>
                <c:pt idx="513">
                  <c:v>28.629900259445201</c:v>
                </c:pt>
                <c:pt idx="514">
                  <c:v>28.721642804063801</c:v>
                </c:pt>
                <c:pt idx="515">
                  <c:v>26.9334500017303</c:v>
                </c:pt>
                <c:pt idx="516">
                  <c:v>25.8144899888336</c:v>
                </c:pt>
                <c:pt idx="517">
                  <c:v>26.6691535506395</c:v>
                </c:pt>
                <c:pt idx="518">
                  <c:v>25.415941904421999</c:v>
                </c:pt>
                <c:pt idx="519">
                  <c:v>26.553820333720999</c:v>
                </c:pt>
                <c:pt idx="520">
                  <c:v>26.537910342011902</c:v>
                </c:pt>
                <c:pt idx="521">
                  <c:v>26.327639288608999</c:v>
                </c:pt>
                <c:pt idx="522">
                  <c:v>26.445543706419599</c:v>
                </c:pt>
                <c:pt idx="523">
                  <c:v>27.217265619607499</c:v>
                </c:pt>
                <c:pt idx="524">
                  <c:v>26.8109401674255</c:v>
                </c:pt>
                <c:pt idx="525">
                  <c:v>27.371170450854599</c:v>
                </c:pt>
                <c:pt idx="526">
                  <c:v>27.147182533383699</c:v>
                </c:pt>
                <c:pt idx="527">
                  <c:v>27.2133917221643</c:v>
                </c:pt>
                <c:pt idx="528">
                  <c:v>26.5135758062757</c:v>
                </c:pt>
                <c:pt idx="529">
                  <c:v>27.420424661658799</c:v>
                </c:pt>
                <c:pt idx="530">
                  <c:v>30.201145868022898</c:v>
                </c:pt>
                <c:pt idx="531">
                  <c:v>26.457470594679599</c:v>
                </c:pt>
                <c:pt idx="532">
                  <c:v>26.491374455015901</c:v>
                </c:pt>
                <c:pt idx="533">
                  <c:v>28.015690511308598</c:v>
                </c:pt>
                <c:pt idx="534">
                  <c:v>25.837062684334001</c:v>
                </c:pt>
                <c:pt idx="535">
                  <c:v>26.240900552667298</c:v>
                </c:pt>
                <c:pt idx="536">
                  <c:v>28.543589914748299</c:v>
                </c:pt>
                <c:pt idx="537">
                  <c:v>27.825498553141902</c:v>
                </c:pt>
                <c:pt idx="538">
                  <c:v>28.223999509326099</c:v>
                </c:pt>
                <c:pt idx="539">
                  <c:v>28.209575180336401</c:v>
                </c:pt>
                <c:pt idx="540">
                  <c:v>28.340108897385299</c:v>
                </c:pt>
                <c:pt idx="541">
                  <c:v>28.318864553826501</c:v>
                </c:pt>
                <c:pt idx="542">
                  <c:v>27.726815445724998</c:v>
                </c:pt>
                <c:pt idx="543">
                  <c:v>28.637946080122699</c:v>
                </c:pt>
                <c:pt idx="544">
                  <c:v>28.9318035118824</c:v>
                </c:pt>
                <c:pt idx="545">
                  <c:v>28.9423745401971</c:v>
                </c:pt>
                <c:pt idx="546">
                  <c:v>28.839674853336501</c:v>
                </c:pt>
                <c:pt idx="547">
                  <c:v>27.821439876443101</c:v>
                </c:pt>
                <c:pt idx="548">
                  <c:v>28.024056313866801</c:v>
                </c:pt>
                <c:pt idx="549">
                  <c:v>27.8642981826126</c:v>
                </c:pt>
                <c:pt idx="550">
                  <c:v>28.888803863897401</c:v>
                </c:pt>
                <c:pt idx="551">
                  <c:v>29.1237185036887</c:v>
                </c:pt>
                <c:pt idx="552">
                  <c:v>27.9305609277264</c:v>
                </c:pt>
                <c:pt idx="553">
                  <c:v>28.007589258745799</c:v>
                </c:pt>
                <c:pt idx="554">
                  <c:v>28.005666352998801</c:v>
                </c:pt>
                <c:pt idx="555">
                  <c:v>28.593887473590101</c:v>
                </c:pt>
                <c:pt idx="556">
                  <c:v>25.752128902370899</c:v>
                </c:pt>
                <c:pt idx="557">
                  <c:v>27.494380823959698</c:v>
                </c:pt>
                <c:pt idx="558">
                  <c:v>25.745005298372099</c:v>
                </c:pt>
                <c:pt idx="559">
                  <c:v>27.006001043210102</c:v>
                </c:pt>
                <c:pt idx="560">
                  <c:v>29.223712269446299</c:v>
                </c:pt>
                <c:pt idx="561">
                  <c:v>27.1705021799139</c:v>
                </c:pt>
                <c:pt idx="562">
                  <c:v>26.666683228982102</c:v>
                </c:pt>
                <c:pt idx="563">
                  <c:v>27.322534046770301</c:v>
                </c:pt>
                <c:pt idx="564">
                  <c:v>27.807161138976401</c:v>
                </c:pt>
                <c:pt idx="565">
                  <c:v>27.0489947736374</c:v>
                </c:pt>
                <c:pt idx="566">
                  <c:v>27.704362897521602</c:v>
                </c:pt>
                <c:pt idx="567">
                  <c:v>26.578171027674099</c:v>
                </c:pt>
                <c:pt idx="568">
                  <c:v>28.431591980578698</c:v>
                </c:pt>
                <c:pt idx="569">
                  <c:v>27.280085008948699</c:v>
                </c:pt>
                <c:pt idx="570">
                  <c:v>26.6783467860892</c:v>
                </c:pt>
                <c:pt idx="571">
                  <c:v>27.804752843904598</c:v>
                </c:pt>
                <c:pt idx="572">
                  <c:v>27.720068901593201</c:v>
                </c:pt>
                <c:pt idx="573">
                  <c:v>26.222488557177002</c:v>
                </c:pt>
                <c:pt idx="574">
                  <c:v>28.0083168624762</c:v>
                </c:pt>
                <c:pt idx="575">
                  <c:v>28.221889630758898</c:v>
                </c:pt>
                <c:pt idx="576">
                  <c:v>28.740191533375398</c:v>
                </c:pt>
                <c:pt idx="577">
                  <c:v>28.329254461878701</c:v>
                </c:pt>
                <c:pt idx="578">
                  <c:v>28.815587160384801</c:v>
                </c:pt>
                <c:pt idx="579">
                  <c:v>27.830255714466901</c:v>
                </c:pt>
                <c:pt idx="580">
                  <c:v>27.898677386178999</c:v>
                </c:pt>
                <c:pt idx="581">
                  <c:v>28.1951246117364</c:v>
                </c:pt>
                <c:pt idx="582">
                  <c:v>28.437141130196501</c:v>
                </c:pt>
                <c:pt idx="583">
                  <c:v>28.189218510810999</c:v>
                </c:pt>
                <c:pt idx="584">
                  <c:v>28.254307948989801</c:v>
                </c:pt>
                <c:pt idx="585">
                  <c:v>28.442071878022698</c:v>
                </c:pt>
                <c:pt idx="586">
                  <c:v>28.3386747502967</c:v>
                </c:pt>
                <c:pt idx="587">
                  <c:v>28.234029373200102</c:v>
                </c:pt>
                <c:pt idx="588">
                  <c:v>28.132256845137402</c:v>
                </c:pt>
                <c:pt idx="589">
                  <c:v>26.782987491352699</c:v>
                </c:pt>
                <c:pt idx="590">
                  <c:v>28.0898070810698</c:v>
                </c:pt>
                <c:pt idx="591">
                  <c:v>28.089965626567199</c:v>
                </c:pt>
                <c:pt idx="592">
                  <c:v>27.7760230771324</c:v>
                </c:pt>
                <c:pt idx="593">
                  <c:v>28.5878065304072</c:v>
                </c:pt>
                <c:pt idx="594">
                  <c:v>27.996629808227301</c:v>
                </c:pt>
                <c:pt idx="595">
                  <c:v>28.0367586866473</c:v>
                </c:pt>
                <c:pt idx="596">
                  <c:v>28.0820217524703</c:v>
                </c:pt>
                <c:pt idx="597">
                  <c:v>26.446469972867199</c:v>
                </c:pt>
                <c:pt idx="598">
                  <c:v>26.3209667017342</c:v>
                </c:pt>
                <c:pt idx="599">
                  <c:v>25.879040014319301</c:v>
                </c:pt>
                <c:pt idx="600">
                  <c:v>28.907490690465998</c:v>
                </c:pt>
                <c:pt idx="601">
                  <c:v>28.027955925080398</c:v>
                </c:pt>
                <c:pt idx="602">
                  <c:v>27.587089823258101</c:v>
                </c:pt>
                <c:pt idx="603">
                  <c:v>27.709473244656401</c:v>
                </c:pt>
                <c:pt idx="604">
                  <c:v>29.2208059774925</c:v>
                </c:pt>
                <c:pt idx="605">
                  <c:v>28.905065363127701</c:v>
                </c:pt>
                <c:pt idx="606">
                  <c:v>27.815747500092801</c:v>
                </c:pt>
                <c:pt idx="607">
                  <c:v>27.923254520999301</c:v>
                </c:pt>
                <c:pt idx="608">
                  <c:v>28.000362855902601</c:v>
                </c:pt>
                <c:pt idx="609">
                  <c:v>26.279940566390099</c:v>
                </c:pt>
                <c:pt idx="610">
                  <c:v>27.4163847497497</c:v>
                </c:pt>
                <c:pt idx="611">
                  <c:v>26.7848044265738</c:v>
                </c:pt>
                <c:pt idx="612">
                  <c:v>25.83839277749</c:v>
                </c:pt>
                <c:pt idx="613">
                  <c:v>25.9361310641108</c:v>
                </c:pt>
                <c:pt idx="614">
                  <c:v>28.218171237466699</c:v>
                </c:pt>
                <c:pt idx="615">
                  <c:v>28.0307454461486</c:v>
                </c:pt>
                <c:pt idx="616">
                  <c:v>28.6382589082286</c:v>
                </c:pt>
                <c:pt idx="617">
                  <c:v>28.7392645744657</c:v>
                </c:pt>
                <c:pt idx="618">
                  <c:v>28.211707202425401</c:v>
                </c:pt>
                <c:pt idx="619">
                  <c:v>27.926225124389799</c:v>
                </c:pt>
                <c:pt idx="620">
                  <c:v>28.332707940646198</c:v>
                </c:pt>
                <c:pt idx="621">
                  <c:v>27.2173404107889</c:v>
                </c:pt>
                <c:pt idx="622">
                  <c:v>27.1078194478957</c:v>
                </c:pt>
                <c:pt idx="623">
                  <c:v>28.0330030040518</c:v>
                </c:pt>
                <c:pt idx="624">
                  <c:v>29.1423061811122</c:v>
                </c:pt>
                <c:pt idx="625">
                  <c:v>27.762206202074001</c:v>
                </c:pt>
                <c:pt idx="626">
                  <c:v>30.129288131113299</c:v>
                </c:pt>
                <c:pt idx="627">
                  <c:v>27.9856490472582</c:v>
                </c:pt>
                <c:pt idx="628">
                  <c:v>28.5349810686075</c:v>
                </c:pt>
                <c:pt idx="629">
                  <c:v>27.829680655906898</c:v>
                </c:pt>
                <c:pt idx="630">
                  <c:v>28.028398291973001</c:v>
                </c:pt>
                <c:pt idx="631">
                  <c:v>27.707872262943098</c:v>
                </c:pt>
                <c:pt idx="632">
                  <c:v>29.322705935049001</c:v>
                </c:pt>
                <c:pt idx="633">
                  <c:v>26.7058411875065</c:v>
                </c:pt>
                <c:pt idx="634">
                  <c:v>27.565152887095898</c:v>
                </c:pt>
                <c:pt idx="635">
                  <c:v>27.200637814535899</c:v>
                </c:pt>
                <c:pt idx="636">
                  <c:v>29.123268309596</c:v>
                </c:pt>
                <c:pt idx="637">
                  <c:v>28.1901189080683</c:v>
                </c:pt>
                <c:pt idx="638">
                  <c:v>28.3803451032962</c:v>
                </c:pt>
                <c:pt idx="639">
                  <c:v>28.2965694846263</c:v>
                </c:pt>
                <c:pt idx="640">
                  <c:v>27.280659970009999</c:v>
                </c:pt>
                <c:pt idx="641">
                  <c:v>26.795250327133999</c:v>
                </c:pt>
                <c:pt idx="642">
                  <c:v>28.395520108942801</c:v>
                </c:pt>
                <c:pt idx="643">
                  <c:v>27.194920166282699</c:v>
                </c:pt>
                <c:pt idx="644">
                  <c:v>28.025546202662099</c:v>
                </c:pt>
                <c:pt idx="645">
                  <c:v>28.819770278262901</c:v>
                </c:pt>
                <c:pt idx="646">
                  <c:v>29.044844700652899</c:v>
                </c:pt>
                <c:pt idx="647">
                  <c:v>30.2411133745703</c:v>
                </c:pt>
                <c:pt idx="648">
                  <c:v>28.624128745981299</c:v>
                </c:pt>
                <c:pt idx="649">
                  <c:v>29.740234487506399</c:v>
                </c:pt>
                <c:pt idx="650">
                  <c:v>29.529243655163501</c:v>
                </c:pt>
                <c:pt idx="651">
                  <c:v>29.131538126979599</c:v>
                </c:pt>
                <c:pt idx="652">
                  <c:v>29.344259126405898</c:v>
                </c:pt>
                <c:pt idx="653">
                  <c:v>28.188887291125798</c:v>
                </c:pt>
                <c:pt idx="654">
                  <c:v>28.412831743458099</c:v>
                </c:pt>
                <c:pt idx="655">
                  <c:v>28.627771649427899</c:v>
                </c:pt>
                <c:pt idx="656">
                  <c:v>28.327466946544501</c:v>
                </c:pt>
                <c:pt idx="657">
                  <c:v>28.716608536391199</c:v>
                </c:pt>
                <c:pt idx="658">
                  <c:v>28.738718535067001</c:v>
                </c:pt>
                <c:pt idx="659">
                  <c:v>27.219035347351898</c:v>
                </c:pt>
                <c:pt idx="660">
                  <c:v>27.5196708690756</c:v>
                </c:pt>
                <c:pt idx="661">
                  <c:v>28.131050671287198</c:v>
                </c:pt>
                <c:pt idx="662">
                  <c:v>28.131286921991901</c:v>
                </c:pt>
                <c:pt idx="663">
                  <c:v>28.422501113243399</c:v>
                </c:pt>
                <c:pt idx="664">
                  <c:v>28.426535434185499</c:v>
                </c:pt>
                <c:pt idx="665">
                  <c:v>27.701885772829499</c:v>
                </c:pt>
                <c:pt idx="666">
                  <c:v>27.2951852835461</c:v>
                </c:pt>
                <c:pt idx="667">
                  <c:v>28.620291815760201</c:v>
                </c:pt>
                <c:pt idx="668">
                  <c:v>29.846975781044399</c:v>
                </c:pt>
                <c:pt idx="669">
                  <c:v>27.926913067709101</c:v>
                </c:pt>
                <c:pt idx="670">
                  <c:v>27.966280342730499</c:v>
                </c:pt>
                <c:pt idx="671">
                  <c:v>29.5419700527004</c:v>
                </c:pt>
                <c:pt idx="672">
                  <c:v>29.847459872817701</c:v>
                </c:pt>
                <c:pt idx="673">
                  <c:v>29.326142709572999</c:v>
                </c:pt>
                <c:pt idx="674">
                  <c:v>29.337418366726801</c:v>
                </c:pt>
                <c:pt idx="675">
                  <c:v>29.3360360988246</c:v>
                </c:pt>
                <c:pt idx="676">
                  <c:v>29.231853394705698</c:v>
                </c:pt>
                <c:pt idx="677">
                  <c:v>26.491787249957</c:v>
                </c:pt>
                <c:pt idx="678">
                  <c:v>26.502368982731799</c:v>
                </c:pt>
                <c:pt idx="679">
                  <c:v>28.346443113113299</c:v>
                </c:pt>
                <c:pt idx="680">
                  <c:v>27.868083032225599</c:v>
                </c:pt>
                <c:pt idx="681">
                  <c:v>28.595193180186801</c:v>
                </c:pt>
                <c:pt idx="682">
                  <c:v>27.9228623215906</c:v>
                </c:pt>
                <c:pt idx="683">
                  <c:v>27.438445441427898</c:v>
                </c:pt>
                <c:pt idx="684">
                  <c:v>28.7336211980125</c:v>
                </c:pt>
                <c:pt idx="685">
                  <c:v>28.498341074290099</c:v>
                </c:pt>
                <c:pt idx="686">
                  <c:v>26.5737544135687</c:v>
                </c:pt>
                <c:pt idx="687">
                  <c:v>25.913574765554799</c:v>
                </c:pt>
                <c:pt idx="688">
                  <c:v>26.431986870191398</c:v>
                </c:pt>
                <c:pt idx="689">
                  <c:v>27.7957677716539</c:v>
                </c:pt>
                <c:pt idx="690">
                  <c:v>29.194929874933798</c:v>
                </c:pt>
                <c:pt idx="691">
                  <c:v>27.620714997488999</c:v>
                </c:pt>
                <c:pt idx="692">
                  <c:v>28.239353129543002</c:v>
                </c:pt>
                <c:pt idx="693">
                  <c:v>27.164697028812199</c:v>
                </c:pt>
                <c:pt idx="694">
                  <c:v>27.395773722027499</c:v>
                </c:pt>
                <c:pt idx="695">
                  <c:v>27.785323053707799</c:v>
                </c:pt>
                <c:pt idx="696">
                  <c:v>29.0088337424937</c:v>
                </c:pt>
                <c:pt idx="697">
                  <c:v>29.234613152754701</c:v>
                </c:pt>
                <c:pt idx="698">
                  <c:v>28.838578709685901</c:v>
                </c:pt>
                <c:pt idx="699">
                  <c:v>29.615421168641799</c:v>
                </c:pt>
                <c:pt idx="700">
                  <c:v>29.112640948747099</c:v>
                </c:pt>
                <c:pt idx="701">
                  <c:v>30.133514829749799</c:v>
                </c:pt>
                <c:pt idx="702">
                  <c:v>29.9464495964835</c:v>
                </c:pt>
                <c:pt idx="703">
                  <c:v>28.9320040398825</c:v>
                </c:pt>
                <c:pt idx="704">
                  <c:v>28.738309409612501</c:v>
                </c:pt>
                <c:pt idx="705">
                  <c:v>27.7275286975486</c:v>
                </c:pt>
                <c:pt idx="706">
                  <c:v>27.328416334199702</c:v>
                </c:pt>
                <c:pt idx="707">
                  <c:v>28.696445881208199</c:v>
                </c:pt>
                <c:pt idx="708">
                  <c:v>28.419665286765099</c:v>
                </c:pt>
                <c:pt idx="709">
                  <c:v>28.128446318030701</c:v>
                </c:pt>
                <c:pt idx="710">
                  <c:v>27.922063910119601</c:v>
                </c:pt>
                <c:pt idx="711">
                  <c:v>27.410188434871301</c:v>
                </c:pt>
                <c:pt idx="712">
                  <c:v>28.124663445345401</c:v>
                </c:pt>
                <c:pt idx="713">
                  <c:v>28.328289515359401</c:v>
                </c:pt>
                <c:pt idx="714">
                  <c:v>28.943044003742202</c:v>
                </c:pt>
                <c:pt idx="715">
                  <c:v>28.7190142543928</c:v>
                </c:pt>
                <c:pt idx="716">
                  <c:v>30.147381834555301</c:v>
                </c:pt>
                <c:pt idx="717">
                  <c:v>28.9396623934317</c:v>
                </c:pt>
                <c:pt idx="718">
                  <c:v>29.640911313448299</c:v>
                </c:pt>
                <c:pt idx="719">
                  <c:v>30.250260363447602</c:v>
                </c:pt>
                <c:pt idx="720">
                  <c:v>29.731296721073502</c:v>
                </c:pt>
                <c:pt idx="721">
                  <c:v>28.940459879435501</c:v>
                </c:pt>
                <c:pt idx="722">
                  <c:v>26.526984935309802</c:v>
                </c:pt>
                <c:pt idx="723">
                  <c:v>26.281759016328198</c:v>
                </c:pt>
                <c:pt idx="724">
                  <c:v>25.834250305323</c:v>
                </c:pt>
                <c:pt idx="725">
                  <c:v>26.4961517761271</c:v>
                </c:pt>
                <c:pt idx="726">
                  <c:v>27.315338386876402</c:v>
                </c:pt>
                <c:pt idx="727">
                  <c:v>26.133851814625199</c:v>
                </c:pt>
                <c:pt idx="728">
                  <c:v>27.745320550887399</c:v>
                </c:pt>
                <c:pt idx="729">
                  <c:v>26.699297171650201</c:v>
                </c:pt>
                <c:pt idx="730">
                  <c:v>27.394336834606499</c:v>
                </c:pt>
                <c:pt idx="731">
                  <c:v>27.615298605388698</c:v>
                </c:pt>
                <c:pt idx="732">
                  <c:v>27.374561495164901</c:v>
                </c:pt>
                <c:pt idx="733">
                  <c:v>26.2582401475983</c:v>
                </c:pt>
                <c:pt idx="734">
                  <c:v>27.524588845207699</c:v>
                </c:pt>
                <c:pt idx="735">
                  <c:v>25.369778955330698</c:v>
                </c:pt>
                <c:pt idx="736">
                  <c:v>27.446755683734501</c:v>
                </c:pt>
                <c:pt idx="737">
                  <c:v>27.0268125211329</c:v>
                </c:pt>
                <c:pt idx="738">
                  <c:v>26.979786338788202</c:v>
                </c:pt>
                <c:pt idx="739">
                  <c:v>26.894145313770998</c:v>
                </c:pt>
                <c:pt idx="740">
                  <c:v>27.000044788192199</c:v>
                </c:pt>
                <c:pt idx="741">
                  <c:v>27.910923010847601</c:v>
                </c:pt>
                <c:pt idx="742">
                  <c:v>28.430253691406101</c:v>
                </c:pt>
                <c:pt idx="743">
                  <c:v>27.7034338596916</c:v>
                </c:pt>
                <c:pt idx="744">
                  <c:v>28.908289985276301</c:v>
                </c:pt>
                <c:pt idx="745">
                  <c:v>29.113301117370298</c:v>
                </c:pt>
                <c:pt idx="746">
                  <c:v>28.294418121252999</c:v>
                </c:pt>
                <c:pt idx="747">
                  <c:v>29.9482296990689</c:v>
                </c:pt>
                <c:pt idx="748">
                  <c:v>27.801049427375698</c:v>
                </c:pt>
                <c:pt idx="749">
                  <c:v>29.138503907091401</c:v>
                </c:pt>
                <c:pt idx="750">
                  <c:v>28.404166874945499</c:v>
                </c:pt>
                <c:pt idx="751">
                  <c:v>27.9796900269397</c:v>
                </c:pt>
                <c:pt idx="752">
                  <c:v>26.674247357695499</c:v>
                </c:pt>
                <c:pt idx="753">
                  <c:v>28.295590347282001</c:v>
                </c:pt>
                <c:pt idx="754">
                  <c:v>28.585534829241801</c:v>
                </c:pt>
                <c:pt idx="755">
                  <c:v>29.004254243636801</c:v>
                </c:pt>
                <c:pt idx="756">
                  <c:v>27.899417302265402</c:v>
                </c:pt>
                <c:pt idx="757">
                  <c:v>27.925014796071</c:v>
                </c:pt>
                <c:pt idx="758">
                  <c:v>27.5208154337354</c:v>
                </c:pt>
                <c:pt idx="759">
                  <c:v>28.2296002068639</c:v>
                </c:pt>
                <c:pt idx="760">
                  <c:v>28.943138151077001</c:v>
                </c:pt>
                <c:pt idx="761">
                  <c:v>28.308033852881699</c:v>
                </c:pt>
                <c:pt idx="762">
                  <c:v>28.469073990838599</c:v>
                </c:pt>
                <c:pt idx="763">
                  <c:v>28.816415418628399</c:v>
                </c:pt>
                <c:pt idx="764">
                  <c:v>29.8530114145548</c:v>
                </c:pt>
                <c:pt idx="765">
                  <c:v>27.3096198877431</c:v>
                </c:pt>
                <c:pt idx="766">
                  <c:v>29.841561714945101</c:v>
                </c:pt>
                <c:pt idx="767">
                  <c:v>29.943011816193099</c:v>
                </c:pt>
                <c:pt idx="768">
                  <c:v>30.1503515621323</c:v>
                </c:pt>
                <c:pt idx="769">
                  <c:v>30.858273292665299</c:v>
                </c:pt>
                <c:pt idx="770">
                  <c:v>27.559969683865798</c:v>
                </c:pt>
                <c:pt idx="771">
                  <c:v>27.5851949182453</c:v>
                </c:pt>
                <c:pt idx="772">
                  <c:v>26.283609378815399</c:v>
                </c:pt>
                <c:pt idx="773">
                  <c:v>26.308402004804101</c:v>
                </c:pt>
                <c:pt idx="774">
                  <c:v>26.3282060433549</c:v>
                </c:pt>
                <c:pt idx="775">
                  <c:v>27.280467936097899</c:v>
                </c:pt>
                <c:pt idx="776">
                  <c:v>25.731792816027401</c:v>
                </c:pt>
                <c:pt idx="777">
                  <c:v>27.548340489863499</c:v>
                </c:pt>
                <c:pt idx="778">
                  <c:v>25.8968297791805</c:v>
                </c:pt>
                <c:pt idx="779">
                  <c:v>28.074127082404299</c:v>
                </c:pt>
                <c:pt idx="780">
                  <c:v>25.8148439222931</c:v>
                </c:pt>
                <c:pt idx="781">
                  <c:v>26.4141697330498</c:v>
                </c:pt>
                <c:pt idx="782">
                  <c:v>26.2370317984781</c:v>
                </c:pt>
                <c:pt idx="783">
                  <c:v>25.686375541911602</c:v>
                </c:pt>
                <c:pt idx="784">
                  <c:v>27.326019423709699</c:v>
                </c:pt>
                <c:pt idx="785">
                  <c:v>26.0751133181755</c:v>
                </c:pt>
                <c:pt idx="786">
                  <c:v>26.753230808531001</c:v>
                </c:pt>
                <c:pt idx="787">
                  <c:v>28.392770430843399</c:v>
                </c:pt>
                <c:pt idx="788">
                  <c:v>25.836385358171601</c:v>
                </c:pt>
                <c:pt idx="789">
                  <c:v>26.9190431553059</c:v>
                </c:pt>
                <c:pt idx="790">
                  <c:v>27.7651693749605</c:v>
                </c:pt>
                <c:pt idx="791">
                  <c:v>26.965904885812598</c:v>
                </c:pt>
                <c:pt idx="792">
                  <c:v>27.300066553368801</c:v>
                </c:pt>
                <c:pt idx="793">
                  <c:v>28.525899037988399</c:v>
                </c:pt>
                <c:pt idx="794">
                  <c:v>26.546317353071199</c:v>
                </c:pt>
                <c:pt idx="795">
                  <c:v>28.931234639493098</c:v>
                </c:pt>
                <c:pt idx="796">
                  <c:v>25.851280815710702</c:v>
                </c:pt>
                <c:pt idx="797">
                  <c:v>25.177499835615201</c:v>
                </c:pt>
                <c:pt idx="798">
                  <c:v>25.368561344247102</c:v>
                </c:pt>
                <c:pt idx="799">
                  <c:v>24.962925748562402</c:v>
                </c:pt>
                <c:pt idx="800">
                  <c:v>27.1257670520964</c:v>
                </c:pt>
                <c:pt idx="801">
                  <c:v>26.6903304903114</c:v>
                </c:pt>
                <c:pt idx="802">
                  <c:v>28.093555247211501</c:v>
                </c:pt>
                <c:pt idx="803">
                  <c:v>28.3255531193842</c:v>
                </c:pt>
                <c:pt idx="804">
                  <c:v>27.5252435895523</c:v>
                </c:pt>
                <c:pt idx="805">
                  <c:v>28.594565932834499</c:v>
                </c:pt>
                <c:pt idx="806">
                  <c:v>28.319169886622799</c:v>
                </c:pt>
                <c:pt idx="807">
                  <c:v>28.2102889155524</c:v>
                </c:pt>
                <c:pt idx="808">
                  <c:v>27.597185844155401</c:v>
                </c:pt>
                <c:pt idx="809">
                  <c:v>26.7480246559014</c:v>
                </c:pt>
                <c:pt idx="810">
                  <c:v>26.359811618613399</c:v>
                </c:pt>
                <c:pt idx="811">
                  <c:v>27.1307516037811</c:v>
                </c:pt>
                <c:pt idx="812">
                  <c:v>29.331310803772901</c:v>
                </c:pt>
                <c:pt idx="813">
                  <c:v>29.742709554933299</c:v>
                </c:pt>
                <c:pt idx="814">
                  <c:v>28.439875305805099</c:v>
                </c:pt>
                <c:pt idx="815">
                  <c:v>29.142961957903498</c:v>
                </c:pt>
                <c:pt idx="816">
                  <c:v>29.879921902361701</c:v>
                </c:pt>
                <c:pt idx="817">
                  <c:v>28.843152102474999</c:v>
                </c:pt>
                <c:pt idx="818">
                  <c:v>29.345923595866399</c:v>
                </c:pt>
                <c:pt idx="819">
                  <c:v>30.0525058393047</c:v>
                </c:pt>
                <c:pt idx="820">
                  <c:v>26.4179773464815</c:v>
                </c:pt>
                <c:pt idx="821">
                  <c:v>26.169733137469301</c:v>
                </c:pt>
                <c:pt idx="822">
                  <c:v>25.291003854985899</c:v>
                </c:pt>
                <c:pt idx="823">
                  <c:v>26.241519237577599</c:v>
                </c:pt>
                <c:pt idx="824">
                  <c:v>27.3778424005951</c:v>
                </c:pt>
                <c:pt idx="825">
                  <c:v>25.822759190428599</c:v>
                </c:pt>
                <c:pt idx="826">
                  <c:v>26.669131887665401</c:v>
                </c:pt>
                <c:pt idx="827">
                  <c:v>26.183275638800801</c:v>
                </c:pt>
                <c:pt idx="828">
                  <c:v>27.2863991679164</c:v>
                </c:pt>
                <c:pt idx="829">
                  <c:v>26.092948019479</c:v>
                </c:pt>
                <c:pt idx="830">
                  <c:v>24.940659265060699</c:v>
                </c:pt>
                <c:pt idx="831">
                  <c:v>25.850470604526802</c:v>
                </c:pt>
                <c:pt idx="832">
                  <c:v>26.7010195943448</c:v>
                </c:pt>
                <c:pt idx="833">
                  <c:v>26.205753929601801</c:v>
                </c:pt>
                <c:pt idx="834">
                  <c:v>27.123789545068401</c:v>
                </c:pt>
                <c:pt idx="835">
                  <c:v>25.974674026931201</c:v>
                </c:pt>
                <c:pt idx="836">
                  <c:v>27.056581372243699</c:v>
                </c:pt>
                <c:pt idx="837">
                  <c:v>25.690791041838501</c:v>
                </c:pt>
                <c:pt idx="838">
                  <c:v>26.397855194839</c:v>
                </c:pt>
                <c:pt idx="839">
                  <c:v>26.8174790427612</c:v>
                </c:pt>
                <c:pt idx="840">
                  <c:v>27.312077132831199</c:v>
                </c:pt>
                <c:pt idx="841">
                  <c:v>27.726991217341801</c:v>
                </c:pt>
                <c:pt idx="842">
                  <c:v>27.099789167164001</c:v>
                </c:pt>
                <c:pt idx="843">
                  <c:v>27.398220340909401</c:v>
                </c:pt>
                <c:pt idx="844">
                  <c:v>26.457548783781199</c:v>
                </c:pt>
                <c:pt idx="845">
                  <c:v>27.548976809070499</c:v>
                </c:pt>
                <c:pt idx="846">
                  <c:v>25.660875029619</c:v>
                </c:pt>
                <c:pt idx="847">
                  <c:v>24.4305034218619</c:v>
                </c:pt>
                <c:pt idx="848">
                  <c:v>24.636216403614501</c:v>
                </c:pt>
                <c:pt idx="849">
                  <c:v>26.8794188229047</c:v>
                </c:pt>
                <c:pt idx="850">
                  <c:v>27.0389423742193</c:v>
                </c:pt>
                <c:pt idx="851">
                  <c:v>26.894366714098101</c:v>
                </c:pt>
                <c:pt idx="852">
                  <c:v>26.8189593227847</c:v>
                </c:pt>
                <c:pt idx="853">
                  <c:v>28.590728771219101</c:v>
                </c:pt>
                <c:pt idx="854">
                  <c:v>28.860460647002</c:v>
                </c:pt>
                <c:pt idx="855">
                  <c:v>27.6305983667833</c:v>
                </c:pt>
                <c:pt idx="856">
                  <c:v>27.046328780628599</c:v>
                </c:pt>
                <c:pt idx="857">
                  <c:v>27.0082120317714</c:v>
                </c:pt>
                <c:pt idx="858">
                  <c:v>25.889747141405099</c:v>
                </c:pt>
                <c:pt idx="859">
                  <c:v>25.979690785051599</c:v>
                </c:pt>
                <c:pt idx="860">
                  <c:v>25.9388781985182</c:v>
                </c:pt>
                <c:pt idx="861">
                  <c:v>26.402317185803099</c:v>
                </c:pt>
                <c:pt idx="862">
                  <c:v>29.014876784943301</c:v>
                </c:pt>
                <c:pt idx="863">
                  <c:v>28.539420043900101</c:v>
                </c:pt>
                <c:pt idx="864">
                  <c:v>29.3477738359555</c:v>
                </c:pt>
                <c:pt idx="865">
                  <c:v>29.2445379711756</c:v>
                </c:pt>
                <c:pt idx="866">
                  <c:v>29.322530066687001</c:v>
                </c:pt>
                <c:pt idx="867">
                  <c:v>28.9332830119187</c:v>
                </c:pt>
                <c:pt idx="868">
                  <c:v>29.323676092937699</c:v>
                </c:pt>
                <c:pt idx="869">
                  <c:v>29.6294358078509</c:v>
                </c:pt>
                <c:pt idx="870">
                  <c:v>27.103370797930701</c:v>
                </c:pt>
                <c:pt idx="871">
                  <c:v>25.432428163121699</c:v>
                </c:pt>
                <c:pt idx="872">
                  <c:v>26.101423761595498</c:v>
                </c:pt>
                <c:pt idx="873">
                  <c:v>25.898583423357</c:v>
                </c:pt>
                <c:pt idx="874">
                  <c:v>26.173196979837801</c:v>
                </c:pt>
                <c:pt idx="875">
                  <c:v>25.773229156344701</c:v>
                </c:pt>
                <c:pt idx="876">
                  <c:v>26.902984064700401</c:v>
                </c:pt>
                <c:pt idx="877">
                  <c:v>25.8923354231353</c:v>
                </c:pt>
                <c:pt idx="878">
                  <c:v>25.226539779884</c:v>
                </c:pt>
                <c:pt idx="879">
                  <c:v>25.935818618551501</c:v>
                </c:pt>
                <c:pt idx="880">
                  <c:v>26.951159955568901</c:v>
                </c:pt>
                <c:pt idx="881">
                  <c:v>25.072282580436301</c:v>
                </c:pt>
                <c:pt idx="882">
                  <c:v>26.130883827608599</c:v>
                </c:pt>
                <c:pt idx="883">
                  <c:v>25.9980228731118</c:v>
                </c:pt>
                <c:pt idx="884">
                  <c:v>25.955801432999401</c:v>
                </c:pt>
                <c:pt idx="885">
                  <c:v>26.303860680487698</c:v>
                </c:pt>
                <c:pt idx="886">
                  <c:v>27.474534792235598</c:v>
                </c:pt>
                <c:pt idx="887">
                  <c:v>26.658847035077901</c:v>
                </c:pt>
                <c:pt idx="888">
                  <c:v>26.170619925740102</c:v>
                </c:pt>
                <c:pt idx="889">
                  <c:v>26.7187127956411</c:v>
                </c:pt>
                <c:pt idx="890">
                  <c:v>26.7839812854568</c:v>
                </c:pt>
                <c:pt idx="891">
                  <c:v>27.421112176717699</c:v>
                </c:pt>
                <c:pt idx="892">
                  <c:v>27.537725904579599</c:v>
                </c:pt>
                <c:pt idx="893">
                  <c:v>27.235426533894401</c:v>
                </c:pt>
                <c:pt idx="894">
                  <c:v>26.8339915363198</c:v>
                </c:pt>
                <c:pt idx="895">
                  <c:v>25.219818586224399</c:v>
                </c:pt>
                <c:pt idx="896">
                  <c:v>26.7391591550087</c:v>
                </c:pt>
                <c:pt idx="897">
                  <c:v>24.8321406582298</c:v>
                </c:pt>
                <c:pt idx="898">
                  <c:v>24.231104861766699</c:v>
                </c:pt>
                <c:pt idx="899">
                  <c:v>27.151766588421701</c:v>
                </c:pt>
                <c:pt idx="900">
                  <c:v>26.713295509658199</c:v>
                </c:pt>
                <c:pt idx="901">
                  <c:v>27.0206353339759</c:v>
                </c:pt>
                <c:pt idx="902">
                  <c:v>26.702740810360201</c:v>
                </c:pt>
                <c:pt idx="903">
                  <c:v>28.5107599544056</c:v>
                </c:pt>
                <c:pt idx="904">
                  <c:v>27.892789625766898</c:v>
                </c:pt>
                <c:pt idx="905">
                  <c:v>27.5932333377148</c:v>
                </c:pt>
                <c:pt idx="906">
                  <c:v>26.970063149328499</c:v>
                </c:pt>
                <c:pt idx="907">
                  <c:v>26.547102947450501</c:v>
                </c:pt>
                <c:pt idx="908">
                  <c:v>25.9149328640137</c:v>
                </c:pt>
                <c:pt idx="909">
                  <c:v>25.76394057097</c:v>
                </c:pt>
                <c:pt idx="910">
                  <c:v>27.803639715197001</c:v>
                </c:pt>
                <c:pt idx="911">
                  <c:v>28.246061467565099</c:v>
                </c:pt>
                <c:pt idx="912">
                  <c:v>31.335149871312002</c:v>
                </c:pt>
                <c:pt idx="913">
                  <c:v>28.4119156042204</c:v>
                </c:pt>
                <c:pt idx="914">
                  <c:v>29.245554434432201</c:v>
                </c:pt>
                <c:pt idx="915">
                  <c:v>28.236870881883601</c:v>
                </c:pt>
                <c:pt idx="916">
                  <c:v>28.1228562821743</c:v>
                </c:pt>
                <c:pt idx="917">
                  <c:v>28.7363720932129</c:v>
                </c:pt>
                <c:pt idx="918">
                  <c:v>28.2645289137864</c:v>
                </c:pt>
                <c:pt idx="919">
                  <c:v>27.0857451428719</c:v>
                </c:pt>
                <c:pt idx="920">
                  <c:v>25.2232673054739</c:v>
                </c:pt>
                <c:pt idx="921">
                  <c:v>30.6521705805857</c:v>
                </c:pt>
                <c:pt idx="922">
                  <c:v>25.534451911639302</c:v>
                </c:pt>
                <c:pt idx="923">
                  <c:v>25.9339085956891</c:v>
                </c:pt>
                <c:pt idx="924">
                  <c:v>26.134543266851601</c:v>
                </c:pt>
                <c:pt idx="925">
                  <c:v>26.050121995178401</c:v>
                </c:pt>
                <c:pt idx="926">
                  <c:v>25.417468371685001</c:v>
                </c:pt>
                <c:pt idx="927">
                  <c:v>26.393806324270901</c:v>
                </c:pt>
                <c:pt idx="928">
                  <c:v>26.459513461044398</c:v>
                </c:pt>
                <c:pt idx="929">
                  <c:v>26.474764853149701</c:v>
                </c:pt>
                <c:pt idx="930">
                  <c:v>26.0732851434339</c:v>
                </c:pt>
                <c:pt idx="931">
                  <c:v>25.796206861046901</c:v>
                </c:pt>
                <c:pt idx="932">
                  <c:v>25.1107366573743</c:v>
                </c:pt>
                <c:pt idx="933">
                  <c:v>25.2915138971895</c:v>
                </c:pt>
                <c:pt idx="934">
                  <c:v>25.792329870560401</c:v>
                </c:pt>
                <c:pt idx="935">
                  <c:v>27.3769432857796</c:v>
                </c:pt>
                <c:pt idx="936">
                  <c:v>27.282435658800701</c:v>
                </c:pt>
                <c:pt idx="937">
                  <c:v>27.042099176809199</c:v>
                </c:pt>
                <c:pt idx="938">
                  <c:v>27.047607937262502</c:v>
                </c:pt>
                <c:pt idx="939">
                  <c:v>27.0374626919278</c:v>
                </c:pt>
                <c:pt idx="940">
                  <c:v>27.138153090690899</c:v>
                </c:pt>
                <c:pt idx="941">
                  <c:v>27.166938941029098</c:v>
                </c:pt>
                <c:pt idx="942">
                  <c:v>26.6455239350291</c:v>
                </c:pt>
                <c:pt idx="943">
                  <c:v>26.497782819541399</c:v>
                </c:pt>
                <c:pt idx="944">
                  <c:v>27.049824924379902</c:v>
                </c:pt>
                <c:pt idx="945">
                  <c:v>25.4014675776716</c:v>
                </c:pt>
                <c:pt idx="946">
                  <c:v>25.4211134016047</c:v>
                </c:pt>
                <c:pt idx="947">
                  <c:v>25.403021408027499</c:v>
                </c:pt>
                <c:pt idx="948">
                  <c:v>26.8277523551135</c:v>
                </c:pt>
                <c:pt idx="949">
                  <c:v>26.629817124632201</c:v>
                </c:pt>
                <c:pt idx="950">
                  <c:v>26.414057976394801</c:v>
                </c:pt>
                <c:pt idx="951">
                  <c:v>27.0844039862803</c:v>
                </c:pt>
                <c:pt idx="952">
                  <c:v>26.335168603292299</c:v>
                </c:pt>
                <c:pt idx="953">
                  <c:v>26.819306299508799</c:v>
                </c:pt>
                <c:pt idx="954">
                  <c:v>25.915264744026</c:v>
                </c:pt>
                <c:pt idx="955">
                  <c:v>28.024123658664799</c:v>
                </c:pt>
                <c:pt idx="956">
                  <c:v>25.8503857895195</c:v>
                </c:pt>
                <c:pt idx="957">
                  <c:v>25.8099774184737</c:v>
                </c:pt>
                <c:pt idx="958">
                  <c:v>26.639467849958798</c:v>
                </c:pt>
                <c:pt idx="959">
                  <c:v>26.565595414920001</c:v>
                </c:pt>
                <c:pt idx="960">
                  <c:v>25.1245888269091</c:v>
                </c:pt>
                <c:pt idx="961">
                  <c:v>25.675527132560099</c:v>
                </c:pt>
                <c:pt idx="962">
                  <c:v>27.620802740425901</c:v>
                </c:pt>
                <c:pt idx="963">
                  <c:v>28.104805739093099</c:v>
                </c:pt>
                <c:pt idx="964">
                  <c:v>30.246142290820799</c:v>
                </c:pt>
                <c:pt idx="965">
                  <c:v>29.429189863296699</c:v>
                </c:pt>
                <c:pt idx="966">
                  <c:v>28.648661648458599</c:v>
                </c:pt>
                <c:pt idx="967">
                  <c:v>28.680141880860599</c:v>
                </c:pt>
                <c:pt idx="968">
                  <c:v>28.399678330651899</c:v>
                </c:pt>
                <c:pt idx="969">
                  <c:v>27.148680937543901</c:v>
                </c:pt>
                <c:pt idx="970">
                  <c:v>25.100343434401498</c:v>
                </c:pt>
                <c:pt idx="971">
                  <c:v>25.6171220062248</c:v>
                </c:pt>
                <c:pt idx="972">
                  <c:v>25.592931074783699</c:v>
                </c:pt>
                <c:pt idx="973">
                  <c:v>25.924925408956501</c:v>
                </c:pt>
                <c:pt idx="974">
                  <c:v>25.9461874180795</c:v>
                </c:pt>
                <c:pt idx="975">
                  <c:v>25.798629603897499</c:v>
                </c:pt>
                <c:pt idx="976">
                  <c:v>25.461272084599699</c:v>
                </c:pt>
                <c:pt idx="977">
                  <c:v>25.719098825836699</c:v>
                </c:pt>
                <c:pt idx="978">
                  <c:v>27.553723404996699</c:v>
                </c:pt>
                <c:pt idx="979">
                  <c:v>25.451918657149999</c:v>
                </c:pt>
                <c:pt idx="980">
                  <c:v>26.583590932152202</c:v>
                </c:pt>
                <c:pt idx="981">
                  <c:v>25.623871525934501</c:v>
                </c:pt>
                <c:pt idx="982">
                  <c:v>26.488651802834202</c:v>
                </c:pt>
                <c:pt idx="983">
                  <c:v>27.047332662989401</c:v>
                </c:pt>
                <c:pt idx="984">
                  <c:v>26.59043062376</c:v>
                </c:pt>
                <c:pt idx="985">
                  <c:v>26.720360592496299</c:v>
                </c:pt>
                <c:pt idx="986">
                  <c:v>26.663315062056199</c:v>
                </c:pt>
                <c:pt idx="987">
                  <c:v>27.150296905649</c:v>
                </c:pt>
                <c:pt idx="988">
                  <c:v>26.801341641787101</c:v>
                </c:pt>
                <c:pt idx="989">
                  <c:v>26.685152299890799</c:v>
                </c:pt>
                <c:pt idx="990">
                  <c:v>27.1825985614201</c:v>
                </c:pt>
                <c:pt idx="991">
                  <c:v>27.175419629395002</c:v>
                </c:pt>
                <c:pt idx="992">
                  <c:v>27.215333741560901</c:v>
                </c:pt>
                <c:pt idx="993">
                  <c:v>26.7126944441872</c:v>
                </c:pt>
                <c:pt idx="994">
                  <c:v>27.255469605628601</c:v>
                </c:pt>
                <c:pt idx="995">
                  <c:v>27.540072782412299</c:v>
                </c:pt>
                <c:pt idx="996">
                  <c:v>25.836403179983101</c:v>
                </c:pt>
                <c:pt idx="997">
                  <c:v>26.818985484499802</c:v>
                </c:pt>
                <c:pt idx="998">
                  <c:v>25.291656502494099</c:v>
                </c:pt>
                <c:pt idx="999">
                  <c:v>25.964490590166999</c:v>
                </c:pt>
                <c:pt idx="1000">
                  <c:v>25.824859462452999</c:v>
                </c:pt>
                <c:pt idx="1001">
                  <c:v>26.5896359876673</c:v>
                </c:pt>
                <c:pt idx="1002">
                  <c:v>25.7846095045963</c:v>
                </c:pt>
                <c:pt idx="1003">
                  <c:v>25.510470644795198</c:v>
                </c:pt>
                <c:pt idx="1004">
                  <c:v>27.048978935487099</c:v>
                </c:pt>
                <c:pt idx="1005">
                  <c:v>26.500785976225099</c:v>
                </c:pt>
                <c:pt idx="1006">
                  <c:v>24.877515266361499</c:v>
                </c:pt>
                <c:pt idx="1007">
                  <c:v>25.2451799768684</c:v>
                </c:pt>
                <c:pt idx="1008">
                  <c:v>24.991982082199101</c:v>
                </c:pt>
                <c:pt idx="1009">
                  <c:v>25.033864741405299</c:v>
                </c:pt>
                <c:pt idx="1010">
                  <c:v>25.300530889461001</c:v>
                </c:pt>
                <c:pt idx="1011">
                  <c:v>28.5835313572267</c:v>
                </c:pt>
                <c:pt idx="1012">
                  <c:v>27.530547497090701</c:v>
                </c:pt>
                <c:pt idx="1013">
                  <c:v>28.730622262755102</c:v>
                </c:pt>
                <c:pt idx="1014">
                  <c:v>29.5339727771706</c:v>
                </c:pt>
                <c:pt idx="1015">
                  <c:v>29.223007059153399</c:v>
                </c:pt>
                <c:pt idx="1016">
                  <c:v>27.750128983264201</c:v>
                </c:pt>
                <c:pt idx="1017">
                  <c:v>27.5973269838634</c:v>
                </c:pt>
                <c:pt idx="1018">
                  <c:v>25.263457325522399</c:v>
                </c:pt>
                <c:pt idx="1019">
                  <c:v>26.0145099465669</c:v>
                </c:pt>
                <c:pt idx="1020">
                  <c:v>25.825991611174199</c:v>
                </c:pt>
                <c:pt idx="1021">
                  <c:v>25.880767157347702</c:v>
                </c:pt>
                <c:pt idx="1022">
                  <c:v>25.032092715909101</c:v>
                </c:pt>
                <c:pt idx="1023">
                  <c:v>25.434067302312702</c:v>
                </c:pt>
                <c:pt idx="1024">
                  <c:v>27.127082779436599</c:v>
                </c:pt>
                <c:pt idx="1025">
                  <c:v>27.622254763074601</c:v>
                </c:pt>
                <c:pt idx="1026">
                  <c:v>26.796444299603099</c:v>
                </c:pt>
                <c:pt idx="1027">
                  <c:v>26.647710697896201</c:v>
                </c:pt>
                <c:pt idx="1028">
                  <c:v>27.3079203502</c:v>
                </c:pt>
                <c:pt idx="1029">
                  <c:v>26.952569236328198</c:v>
                </c:pt>
                <c:pt idx="1030">
                  <c:v>27.150583265441799</c:v>
                </c:pt>
                <c:pt idx="1031">
                  <c:v>27.153758378004401</c:v>
                </c:pt>
                <c:pt idx="1032">
                  <c:v>27.042450932736202</c:v>
                </c:pt>
                <c:pt idx="1033">
                  <c:v>26.2138172466863</c:v>
                </c:pt>
                <c:pt idx="1034">
                  <c:v>26.493900556044</c:v>
                </c:pt>
                <c:pt idx="1035">
                  <c:v>26.990046059340699</c:v>
                </c:pt>
                <c:pt idx="1036">
                  <c:v>26.924347865347801</c:v>
                </c:pt>
                <c:pt idx="1037">
                  <c:v>26.8532093176476</c:v>
                </c:pt>
                <c:pt idx="1038">
                  <c:v>25.861622858803202</c:v>
                </c:pt>
                <c:pt idx="1039">
                  <c:v>25.2056520498646</c:v>
                </c:pt>
                <c:pt idx="1040">
                  <c:v>25.383483994337102</c:v>
                </c:pt>
                <c:pt idx="1041">
                  <c:v>27.437054572468401</c:v>
                </c:pt>
                <c:pt idx="1042">
                  <c:v>26.192716849171699</c:v>
                </c:pt>
                <c:pt idx="1043">
                  <c:v>26.405873639037001</c:v>
                </c:pt>
                <c:pt idx="1044">
                  <c:v>25.8771924295256</c:v>
                </c:pt>
                <c:pt idx="1045">
                  <c:v>25.9791006137037</c:v>
                </c:pt>
                <c:pt idx="1046">
                  <c:v>25.9996033786698</c:v>
                </c:pt>
                <c:pt idx="1047">
                  <c:v>25.518210974926099</c:v>
                </c:pt>
                <c:pt idx="1048">
                  <c:v>25.902518476769998</c:v>
                </c:pt>
                <c:pt idx="1049">
                  <c:v>25.608777459475299</c:v>
                </c:pt>
                <c:pt idx="1050">
                  <c:v>25.811928555025801</c:v>
                </c:pt>
                <c:pt idx="1051">
                  <c:v>25.284208417624399</c:v>
                </c:pt>
                <c:pt idx="1052">
                  <c:v>27.040597771022501</c:v>
                </c:pt>
                <c:pt idx="1053">
                  <c:v>27.791117432362501</c:v>
                </c:pt>
                <c:pt idx="1054">
                  <c:v>27.6802924905958</c:v>
                </c:pt>
                <c:pt idx="1055">
                  <c:v>27.495700214105199</c:v>
                </c:pt>
                <c:pt idx="1056">
                  <c:v>28.623337165978999</c:v>
                </c:pt>
                <c:pt idx="1057">
                  <c:v>29.931085468387199</c:v>
                </c:pt>
                <c:pt idx="1058">
                  <c:v>25.416102432279501</c:v>
                </c:pt>
                <c:pt idx="1059">
                  <c:v>25.847256851821999</c:v>
                </c:pt>
                <c:pt idx="1060">
                  <c:v>25.307974330375401</c:v>
                </c:pt>
                <c:pt idx="1061">
                  <c:v>25.619642691207702</c:v>
                </c:pt>
                <c:pt idx="1062">
                  <c:v>25.938750515425799</c:v>
                </c:pt>
                <c:pt idx="1063">
                  <c:v>26.229573204039099</c:v>
                </c:pt>
                <c:pt idx="1064">
                  <c:v>25.998184450296499</c:v>
                </c:pt>
                <c:pt idx="1065">
                  <c:v>27.148830906725799</c:v>
                </c:pt>
                <c:pt idx="1066">
                  <c:v>26.917691535691599</c:v>
                </c:pt>
                <c:pt idx="1067">
                  <c:v>27.320110771713502</c:v>
                </c:pt>
                <c:pt idx="1068">
                  <c:v>27.027666092528499</c:v>
                </c:pt>
                <c:pt idx="1069">
                  <c:v>27.235928879771901</c:v>
                </c:pt>
                <c:pt idx="1070">
                  <c:v>27.352411849926199</c:v>
                </c:pt>
                <c:pt idx="1071">
                  <c:v>27.134269130269399</c:v>
                </c:pt>
                <c:pt idx="1072">
                  <c:v>27.5995158633106</c:v>
                </c:pt>
                <c:pt idx="1073">
                  <c:v>27.437305243743499</c:v>
                </c:pt>
                <c:pt idx="1074">
                  <c:v>26.0461871436579</c:v>
                </c:pt>
                <c:pt idx="1075">
                  <c:v>25.986942833258201</c:v>
                </c:pt>
                <c:pt idx="1076">
                  <c:v>25.506723795052899</c:v>
                </c:pt>
                <c:pt idx="1077">
                  <c:v>25.811981534836399</c:v>
                </c:pt>
                <c:pt idx="1078">
                  <c:v>25.369382689609498</c:v>
                </c:pt>
                <c:pt idx="1079">
                  <c:v>25.178136671748</c:v>
                </c:pt>
                <c:pt idx="1080">
                  <c:v>25.134242315750502</c:v>
                </c:pt>
                <c:pt idx="1081">
                  <c:v>26.150425003704999</c:v>
                </c:pt>
                <c:pt idx="1082">
                  <c:v>25.7818715239308</c:v>
                </c:pt>
                <c:pt idx="1083">
                  <c:v>25.666434995772899</c:v>
                </c:pt>
                <c:pt idx="1084">
                  <c:v>25.415649891480999</c:v>
                </c:pt>
                <c:pt idx="1085">
                  <c:v>25.4818544283908</c:v>
                </c:pt>
                <c:pt idx="1086">
                  <c:v>25.866938479026601</c:v>
                </c:pt>
                <c:pt idx="1087">
                  <c:v>25.1975989675134</c:v>
                </c:pt>
                <c:pt idx="1088">
                  <c:v>26.0005969613348</c:v>
                </c:pt>
                <c:pt idx="1089">
                  <c:v>25.041401418514699</c:v>
                </c:pt>
                <c:pt idx="1090">
                  <c:v>25.727807320496701</c:v>
                </c:pt>
                <c:pt idx="1091">
                  <c:v>31.379783853038901</c:v>
                </c:pt>
                <c:pt idx="1092">
                  <c:v>28.635021293180898</c:v>
                </c:pt>
                <c:pt idx="1093">
                  <c:v>28.485610798220499</c:v>
                </c:pt>
                <c:pt idx="1094">
                  <c:v>28.9336581318863</c:v>
                </c:pt>
                <c:pt idx="1095">
                  <c:v>27.3174401245059</c:v>
                </c:pt>
                <c:pt idx="1096">
                  <c:v>27.198520972078299</c:v>
                </c:pt>
                <c:pt idx="1097">
                  <c:v>27.1512015194544</c:v>
                </c:pt>
                <c:pt idx="1098">
                  <c:v>26.747437267036801</c:v>
                </c:pt>
                <c:pt idx="1099">
                  <c:v>25.675739146136699</c:v>
                </c:pt>
                <c:pt idx="1100">
                  <c:v>27.2125304394424</c:v>
                </c:pt>
                <c:pt idx="1101">
                  <c:v>27.296171191736899</c:v>
                </c:pt>
                <c:pt idx="1102">
                  <c:v>26.317619790072101</c:v>
                </c:pt>
                <c:pt idx="1103">
                  <c:v>25.977811048105501</c:v>
                </c:pt>
                <c:pt idx="1104">
                  <c:v>27.031844758334</c:v>
                </c:pt>
                <c:pt idx="1105">
                  <c:v>27.212036158517499</c:v>
                </c:pt>
                <c:pt idx="1106">
                  <c:v>25.215723365272702</c:v>
                </c:pt>
                <c:pt idx="1107">
                  <c:v>26.8970705555158</c:v>
                </c:pt>
                <c:pt idx="1108">
                  <c:v>27.460688030134801</c:v>
                </c:pt>
                <c:pt idx="1109">
                  <c:v>24.997041456248802</c:v>
                </c:pt>
                <c:pt idx="1110">
                  <c:v>25.983958395729001</c:v>
                </c:pt>
                <c:pt idx="1111">
                  <c:v>25.389487594883299</c:v>
                </c:pt>
                <c:pt idx="1112">
                  <c:v>26.644973929312702</c:v>
                </c:pt>
                <c:pt idx="1113">
                  <c:v>26.559432396599298</c:v>
                </c:pt>
                <c:pt idx="1114">
                  <c:v>26.246016617604901</c:v>
                </c:pt>
                <c:pt idx="1115">
                  <c:v>26.550787331605498</c:v>
                </c:pt>
                <c:pt idx="1116">
                  <c:v>25.869958930984101</c:v>
                </c:pt>
                <c:pt idx="1117">
                  <c:v>26.1424437035067</c:v>
                </c:pt>
                <c:pt idx="1118">
                  <c:v>25.924606343067602</c:v>
                </c:pt>
                <c:pt idx="1119">
                  <c:v>25.773887155824099</c:v>
                </c:pt>
                <c:pt idx="1120">
                  <c:v>25.821809575128299</c:v>
                </c:pt>
                <c:pt idx="1121">
                  <c:v>25.270059920416202</c:v>
                </c:pt>
                <c:pt idx="1122">
                  <c:v>26.534763693164798</c:v>
                </c:pt>
                <c:pt idx="1123">
                  <c:v>25.900819038471202</c:v>
                </c:pt>
                <c:pt idx="1124">
                  <c:v>25.522976374742601</c:v>
                </c:pt>
                <c:pt idx="1125">
                  <c:v>29.1038358116115</c:v>
                </c:pt>
                <c:pt idx="1126">
                  <c:v>28.738204903162998</c:v>
                </c:pt>
                <c:pt idx="1127">
                  <c:v>28.283101972344198</c:v>
                </c:pt>
                <c:pt idx="1128">
                  <c:v>27.5873347784697</c:v>
                </c:pt>
                <c:pt idx="1129">
                  <c:v>26.7498537711156</c:v>
                </c:pt>
                <c:pt idx="1130">
                  <c:v>27.192189606324</c:v>
                </c:pt>
                <c:pt idx="1131">
                  <c:v>27.701651314582001</c:v>
                </c:pt>
                <c:pt idx="1132">
                  <c:v>26.765687331370401</c:v>
                </c:pt>
                <c:pt idx="1133">
                  <c:v>25.971160083390401</c:v>
                </c:pt>
                <c:pt idx="1134">
                  <c:v>26.296047608004901</c:v>
                </c:pt>
                <c:pt idx="1135">
                  <c:v>27.163406988545201</c:v>
                </c:pt>
                <c:pt idx="1136">
                  <c:v>27.088089254557602</c:v>
                </c:pt>
                <c:pt idx="1137">
                  <c:v>26.921211363857399</c:v>
                </c:pt>
                <c:pt idx="1138">
                  <c:v>27.667006597834099</c:v>
                </c:pt>
                <c:pt idx="1139">
                  <c:v>27.702053540334202</c:v>
                </c:pt>
                <c:pt idx="1140">
                  <c:v>25.695432716948901</c:v>
                </c:pt>
                <c:pt idx="1141">
                  <c:v>25.388489500157998</c:v>
                </c:pt>
                <c:pt idx="1142">
                  <c:v>25.276498606887301</c:v>
                </c:pt>
                <c:pt idx="1143">
                  <c:v>25.687845094155499</c:v>
                </c:pt>
                <c:pt idx="1144">
                  <c:v>25.065622831890401</c:v>
                </c:pt>
                <c:pt idx="1145">
                  <c:v>25.5132808702514</c:v>
                </c:pt>
                <c:pt idx="1146">
                  <c:v>26.140292205910001</c:v>
                </c:pt>
                <c:pt idx="1147">
                  <c:v>26.070443467244701</c:v>
                </c:pt>
                <c:pt idx="1148">
                  <c:v>26.141708506066699</c:v>
                </c:pt>
                <c:pt idx="1149">
                  <c:v>25.711408420151901</c:v>
                </c:pt>
                <c:pt idx="1150">
                  <c:v>26.339125385372501</c:v>
                </c:pt>
                <c:pt idx="1151">
                  <c:v>26.1470366380507</c:v>
                </c:pt>
                <c:pt idx="1152">
                  <c:v>26.273407665209</c:v>
                </c:pt>
                <c:pt idx="1153">
                  <c:v>26.2960593517715</c:v>
                </c:pt>
                <c:pt idx="1154">
                  <c:v>26.9220708183359</c:v>
                </c:pt>
                <c:pt idx="1155">
                  <c:v>26.7629642727244</c:v>
                </c:pt>
                <c:pt idx="1156">
                  <c:v>27.340480550723001</c:v>
                </c:pt>
                <c:pt idx="1157">
                  <c:v>28.1327189555392</c:v>
                </c:pt>
                <c:pt idx="1158">
                  <c:v>26.746617446354701</c:v>
                </c:pt>
                <c:pt idx="1159">
                  <c:v>25.1536633698373</c:v>
                </c:pt>
                <c:pt idx="1160">
                  <c:v>26.858430901221599</c:v>
                </c:pt>
                <c:pt idx="1161">
                  <c:v>27.242593505546001</c:v>
                </c:pt>
                <c:pt idx="1162">
                  <c:v>26.708684304977901</c:v>
                </c:pt>
                <c:pt idx="1163">
                  <c:v>26.819889138049199</c:v>
                </c:pt>
                <c:pt idx="1164">
                  <c:v>26.813432230981999</c:v>
                </c:pt>
                <c:pt idx="1165">
                  <c:v>26.601560649779898</c:v>
                </c:pt>
                <c:pt idx="1166">
                  <c:v>25.881729380960699</c:v>
                </c:pt>
                <c:pt idx="1167">
                  <c:v>25.664456730258699</c:v>
                </c:pt>
                <c:pt idx="1168">
                  <c:v>26.6187825503611</c:v>
                </c:pt>
                <c:pt idx="1169">
                  <c:v>26.625186401149399</c:v>
                </c:pt>
                <c:pt idx="1170">
                  <c:v>25.7268278702381</c:v>
                </c:pt>
                <c:pt idx="1171">
                  <c:v>27.119256842134099</c:v>
                </c:pt>
                <c:pt idx="1172">
                  <c:v>27.530576928032801</c:v>
                </c:pt>
                <c:pt idx="1173">
                  <c:v>26.305817686362801</c:v>
                </c:pt>
                <c:pt idx="1174">
                  <c:v>26.499097580251</c:v>
                </c:pt>
                <c:pt idx="1175">
                  <c:v>27.755139044489901</c:v>
                </c:pt>
                <c:pt idx="1176">
                  <c:v>29.001452639816499</c:v>
                </c:pt>
                <c:pt idx="1177">
                  <c:v>28.597347456778799</c:v>
                </c:pt>
                <c:pt idx="1178">
                  <c:v>27.109318334974301</c:v>
                </c:pt>
                <c:pt idx="1179">
                  <c:v>26.589599680236699</c:v>
                </c:pt>
                <c:pt idx="1180">
                  <c:v>25.431397847507998</c:v>
                </c:pt>
                <c:pt idx="1181">
                  <c:v>25.273091033970001</c:v>
                </c:pt>
                <c:pt idx="1182">
                  <c:v>26.0639594181646</c:v>
                </c:pt>
                <c:pt idx="1183">
                  <c:v>26.925766350513499</c:v>
                </c:pt>
                <c:pt idx="1184">
                  <c:v>25.807070902847201</c:v>
                </c:pt>
                <c:pt idx="1185">
                  <c:v>26.598486387224501</c:v>
                </c:pt>
                <c:pt idx="1186">
                  <c:v>27.3360406960559</c:v>
                </c:pt>
                <c:pt idx="1187">
                  <c:v>28.280759702235201</c:v>
                </c:pt>
                <c:pt idx="1188">
                  <c:v>27.887711614028301</c:v>
                </c:pt>
                <c:pt idx="1189">
                  <c:v>27.175133624150799</c:v>
                </c:pt>
                <c:pt idx="1190">
                  <c:v>28.984717695807898</c:v>
                </c:pt>
                <c:pt idx="1191">
                  <c:v>27.1974989798967</c:v>
                </c:pt>
                <c:pt idx="1192">
                  <c:v>28.763648088582102</c:v>
                </c:pt>
                <c:pt idx="1193">
                  <c:v>26.331121865089401</c:v>
                </c:pt>
                <c:pt idx="1194">
                  <c:v>29.639804958079299</c:v>
                </c:pt>
                <c:pt idx="1195">
                  <c:v>28.420223324566699</c:v>
                </c:pt>
                <c:pt idx="1196">
                  <c:v>28.099362738178002</c:v>
                </c:pt>
                <c:pt idx="1197">
                  <c:v>26.5393636420612</c:v>
                </c:pt>
                <c:pt idx="1198">
                  <c:v>27.975770575014501</c:v>
                </c:pt>
                <c:pt idx="1199">
                  <c:v>26.998776897116102</c:v>
                </c:pt>
                <c:pt idx="1200">
                  <c:v>27.2860122968818</c:v>
                </c:pt>
                <c:pt idx="1201">
                  <c:v>25.546380824520501</c:v>
                </c:pt>
                <c:pt idx="1202">
                  <c:v>26.429196533039399</c:v>
                </c:pt>
                <c:pt idx="1203">
                  <c:v>31.5566268312337</c:v>
                </c:pt>
                <c:pt idx="1204">
                  <c:v>27.819549096724899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DF9-4ED7-BA6E-5AC93540CA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8811392"/>
        <c:axId val="848808032"/>
      </c:scatterChart>
      <c:valAx>
        <c:axId val="848811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NDVI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808032"/>
        <c:crosses val="autoZero"/>
        <c:crossBetween val="midCat"/>
      </c:valAx>
      <c:valAx>
        <c:axId val="848808032"/>
        <c:scaling>
          <c:orientation val="minMax"/>
          <c:min val="2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811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'2021'!$D$1</c:f>
              <c:strCache>
                <c:ptCount val="1"/>
                <c:pt idx="0">
                  <c:v>LST_21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2257230386010666"/>
                  <c:y val="-0.3220960698689956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900" b="0" i="0" u="none" strike="noStrike" baseline="0" dirty="0">
                        <a:effectLst/>
                      </a:rPr>
                      <a:t>y = -7.0638x + 34.203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R² = 0.3056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'2021'!$C$2:$C$1206</c:f>
              <c:numCache>
                <c:formatCode>General</c:formatCode>
                <c:ptCount val="1205"/>
                <c:pt idx="0">
                  <c:v>0.22578467428684201</c:v>
                </c:pt>
                <c:pt idx="1">
                  <c:v>0.20964500308036799</c:v>
                </c:pt>
                <c:pt idx="2">
                  <c:v>0.150421172380447</c:v>
                </c:pt>
                <c:pt idx="3">
                  <c:v>0.21268416941165899</c:v>
                </c:pt>
                <c:pt idx="4">
                  <c:v>0.25460019707679699</c:v>
                </c:pt>
                <c:pt idx="5">
                  <c:v>0.30513986945152299</c:v>
                </c:pt>
                <c:pt idx="6">
                  <c:v>0.51490116119384799</c:v>
                </c:pt>
                <c:pt idx="7">
                  <c:v>0.32244637608528098</c:v>
                </c:pt>
                <c:pt idx="8">
                  <c:v>0.35633665323257402</c:v>
                </c:pt>
                <c:pt idx="9">
                  <c:v>0.219939574599266</c:v>
                </c:pt>
                <c:pt idx="10">
                  <c:v>0.16812500357627899</c:v>
                </c:pt>
                <c:pt idx="11">
                  <c:v>0.145897701382637</c:v>
                </c:pt>
                <c:pt idx="12">
                  <c:v>0.211517944931984</c:v>
                </c:pt>
                <c:pt idx="13">
                  <c:v>0.133640557527542</c:v>
                </c:pt>
                <c:pt idx="14">
                  <c:v>0.53170734643936202</c:v>
                </c:pt>
                <c:pt idx="15">
                  <c:v>0.24516315758228299</c:v>
                </c:pt>
                <c:pt idx="16">
                  <c:v>0.17340460419654799</c:v>
                </c:pt>
                <c:pt idx="17">
                  <c:v>0.170824125409126</c:v>
                </c:pt>
                <c:pt idx="18">
                  <c:v>0.17061020433902699</c:v>
                </c:pt>
                <c:pt idx="19">
                  <c:v>0.36541354656219499</c:v>
                </c:pt>
                <c:pt idx="20">
                  <c:v>0.14613911509513899</c:v>
                </c:pt>
                <c:pt idx="21">
                  <c:v>0.172364667057991</c:v>
                </c:pt>
                <c:pt idx="22">
                  <c:v>0.263657957315445</c:v>
                </c:pt>
                <c:pt idx="23">
                  <c:v>0.71341603994369496</c:v>
                </c:pt>
                <c:pt idx="24">
                  <c:v>0.137440755963326</c:v>
                </c:pt>
                <c:pt idx="25">
                  <c:v>0.23916533589363101</c:v>
                </c:pt>
                <c:pt idx="26">
                  <c:v>0.118136435747147</c:v>
                </c:pt>
                <c:pt idx="27">
                  <c:v>0.56525009870529197</c:v>
                </c:pt>
                <c:pt idx="28">
                  <c:v>0.58761483430862405</c:v>
                </c:pt>
                <c:pt idx="29">
                  <c:v>0.33041447401046797</c:v>
                </c:pt>
                <c:pt idx="30">
                  <c:v>0.16805323958396901</c:v>
                </c:pt>
                <c:pt idx="31">
                  <c:v>0.151964411139488</c:v>
                </c:pt>
                <c:pt idx="32">
                  <c:v>0.200667038559914</c:v>
                </c:pt>
                <c:pt idx="33">
                  <c:v>0.48411542177200301</c:v>
                </c:pt>
                <c:pt idx="34">
                  <c:v>0.15334476530551899</c:v>
                </c:pt>
                <c:pt idx="35">
                  <c:v>0.149473682045937</c:v>
                </c:pt>
                <c:pt idx="36">
                  <c:v>0.59434849023819003</c:v>
                </c:pt>
                <c:pt idx="37">
                  <c:v>0.194644689559937</c:v>
                </c:pt>
                <c:pt idx="38">
                  <c:v>0.12964823842048601</c:v>
                </c:pt>
                <c:pt idx="39">
                  <c:v>0.13673709332942999</c:v>
                </c:pt>
                <c:pt idx="40">
                  <c:v>0.15234613418579099</c:v>
                </c:pt>
                <c:pt idx="41">
                  <c:v>0.197271183133125</c:v>
                </c:pt>
                <c:pt idx="42">
                  <c:v>0.24441435933113101</c:v>
                </c:pt>
                <c:pt idx="43">
                  <c:v>0.162479057908058</c:v>
                </c:pt>
                <c:pt idx="44">
                  <c:v>0.21830247342586501</c:v>
                </c:pt>
                <c:pt idx="45">
                  <c:v>0.203566119074821</c:v>
                </c:pt>
                <c:pt idx="46">
                  <c:v>0.16053019464016</c:v>
                </c:pt>
                <c:pt idx="47">
                  <c:v>0.37245786190032998</c:v>
                </c:pt>
                <c:pt idx="48">
                  <c:v>0.43061062693595897</c:v>
                </c:pt>
                <c:pt idx="49">
                  <c:v>0.209641262888908</c:v>
                </c:pt>
                <c:pt idx="50">
                  <c:v>0.15362319350242601</c:v>
                </c:pt>
                <c:pt idx="51">
                  <c:v>0.37234440445900002</c:v>
                </c:pt>
                <c:pt idx="52">
                  <c:v>0.47876447439193698</c:v>
                </c:pt>
                <c:pt idx="53">
                  <c:v>0.42294466495513899</c:v>
                </c:pt>
                <c:pt idx="54">
                  <c:v>0.413928002119064</c:v>
                </c:pt>
                <c:pt idx="55">
                  <c:v>0.14461065828800199</c:v>
                </c:pt>
                <c:pt idx="56">
                  <c:v>0.16038751602172899</c:v>
                </c:pt>
                <c:pt idx="57">
                  <c:v>0.149617254734039</c:v>
                </c:pt>
                <c:pt idx="58">
                  <c:v>0.15550906956195801</c:v>
                </c:pt>
                <c:pt idx="59">
                  <c:v>0.13187702000141099</c:v>
                </c:pt>
                <c:pt idx="60">
                  <c:v>0.453441292047501</c:v>
                </c:pt>
                <c:pt idx="61">
                  <c:v>0.35642135143280002</c:v>
                </c:pt>
                <c:pt idx="62">
                  <c:v>0.12564189732074699</c:v>
                </c:pt>
                <c:pt idx="63">
                  <c:v>0.14089594781398801</c:v>
                </c:pt>
                <c:pt idx="64">
                  <c:v>0.105244629085064</c:v>
                </c:pt>
                <c:pt idx="65">
                  <c:v>0.13654188811779</c:v>
                </c:pt>
                <c:pt idx="66">
                  <c:v>0.152564957737923</c:v>
                </c:pt>
                <c:pt idx="67">
                  <c:v>0.185709878802299</c:v>
                </c:pt>
                <c:pt idx="68">
                  <c:v>0.16613325476646401</c:v>
                </c:pt>
                <c:pt idx="69">
                  <c:v>0.20910972356796301</c:v>
                </c:pt>
                <c:pt idx="70">
                  <c:v>5.9486538171768001E-2</c:v>
                </c:pt>
                <c:pt idx="71">
                  <c:v>0.36948528885841397</c:v>
                </c:pt>
                <c:pt idx="72">
                  <c:v>0.27230513095855702</c:v>
                </c:pt>
                <c:pt idx="73">
                  <c:v>0.285295069217682</c:v>
                </c:pt>
                <c:pt idx="74">
                  <c:v>0.26385223865509</c:v>
                </c:pt>
                <c:pt idx="75">
                  <c:v>0.205970153212547</c:v>
                </c:pt>
                <c:pt idx="76">
                  <c:v>0.32755854725837702</c:v>
                </c:pt>
                <c:pt idx="77">
                  <c:v>0.52245020866393999</c:v>
                </c:pt>
                <c:pt idx="78">
                  <c:v>0.291177958250046</c:v>
                </c:pt>
                <c:pt idx="79">
                  <c:v>0.284652680158615</c:v>
                </c:pt>
                <c:pt idx="80">
                  <c:v>0.18396098911762199</c:v>
                </c:pt>
                <c:pt idx="81">
                  <c:v>0.54250466823577903</c:v>
                </c:pt>
                <c:pt idx="82">
                  <c:v>0.177114427089691</c:v>
                </c:pt>
                <c:pt idx="83">
                  <c:v>0.13936430215835599</c:v>
                </c:pt>
                <c:pt idx="84">
                  <c:v>0.18135470151901201</c:v>
                </c:pt>
                <c:pt idx="85">
                  <c:v>0.16140109300613401</c:v>
                </c:pt>
                <c:pt idx="86">
                  <c:v>0.168230146169662</c:v>
                </c:pt>
                <c:pt idx="87">
                  <c:v>0.20275439321994801</c:v>
                </c:pt>
                <c:pt idx="88">
                  <c:v>0.11143375933170301</c:v>
                </c:pt>
                <c:pt idx="89">
                  <c:v>0.18166267871856701</c:v>
                </c:pt>
                <c:pt idx="90">
                  <c:v>0.165483757853508</c:v>
                </c:pt>
                <c:pt idx="91">
                  <c:v>0.37125545740127602</c:v>
                </c:pt>
                <c:pt idx="92">
                  <c:v>0.28328403830528298</c:v>
                </c:pt>
                <c:pt idx="93">
                  <c:v>0.19680666923522899</c:v>
                </c:pt>
                <c:pt idx="94">
                  <c:v>9.9853157997131001E-2</c:v>
                </c:pt>
                <c:pt idx="95">
                  <c:v>0.124328196048737</c:v>
                </c:pt>
                <c:pt idx="96">
                  <c:v>0.124865062534809</c:v>
                </c:pt>
                <c:pt idx="97">
                  <c:v>0.125801011919975</c:v>
                </c:pt>
                <c:pt idx="98">
                  <c:v>0.21026565134525299</c:v>
                </c:pt>
                <c:pt idx="99">
                  <c:v>0.28419607877731301</c:v>
                </c:pt>
                <c:pt idx="100">
                  <c:v>0.38153097033500699</c:v>
                </c:pt>
                <c:pt idx="101">
                  <c:v>0.302212804555893</c:v>
                </c:pt>
                <c:pt idx="102">
                  <c:v>0.243947863578796</c:v>
                </c:pt>
                <c:pt idx="103">
                  <c:v>0.53646981716155995</c:v>
                </c:pt>
                <c:pt idx="104">
                  <c:v>0.39572650194168102</c:v>
                </c:pt>
                <c:pt idx="105">
                  <c:v>0.160551652312279</c:v>
                </c:pt>
                <c:pt idx="106">
                  <c:v>0.31616687774658198</c:v>
                </c:pt>
                <c:pt idx="107">
                  <c:v>0.24408468604087799</c:v>
                </c:pt>
                <c:pt idx="108">
                  <c:v>0.24806800484657299</c:v>
                </c:pt>
                <c:pt idx="109">
                  <c:v>0.29305914044380199</c:v>
                </c:pt>
                <c:pt idx="110">
                  <c:v>0.29061663150787398</c:v>
                </c:pt>
                <c:pt idx="111">
                  <c:v>0.26925486326217701</c:v>
                </c:pt>
                <c:pt idx="112">
                  <c:v>0.117331743240356</c:v>
                </c:pt>
                <c:pt idx="113">
                  <c:v>0.33993849158286998</c:v>
                </c:pt>
                <c:pt idx="114">
                  <c:v>0.25231719017028797</c:v>
                </c:pt>
                <c:pt idx="115">
                  <c:v>0.47605454921722401</c:v>
                </c:pt>
                <c:pt idx="116">
                  <c:v>0.212269082665443</c:v>
                </c:pt>
                <c:pt idx="117">
                  <c:v>0.17746067047119099</c:v>
                </c:pt>
                <c:pt idx="118">
                  <c:v>0.13510179519653301</c:v>
                </c:pt>
                <c:pt idx="119">
                  <c:v>0.286135703325272</c:v>
                </c:pt>
                <c:pt idx="120">
                  <c:v>0.16204607486724901</c:v>
                </c:pt>
                <c:pt idx="121">
                  <c:v>0.17363572120666501</c:v>
                </c:pt>
                <c:pt idx="122">
                  <c:v>0.167390257120132</c:v>
                </c:pt>
                <c:pt idx="123">
                  <c:v>0.14486528933048201</c:v>
                </c:pt>
                <c:pt idx="124">
                  <c:v>0.17914626002311701</c:v>
                </c:pt>
                <c:pt idx="125">
                  <c:v>0.151866614818573</c:v>
                </c:pt>
                <c:pt idx="126">
                  <c:v>0.15410497784614599</c:v>
                </c:pt>
                <c:pt idx="127">
                  <c:v>0.183555722236633</c:v>
                </c:pt>
                <c:pt idx="128">
                  <c:v>0.14418604969978299</c:v>
                </c:pt>
                <c:pt idx="129">
                  <c:v>0.309729725122452</c:v>
                </c:pt>
                <c:pt idx="130">
                  <c:v>0.122998543083668</c:v>
                </c:pt>
                <c:pt idx="131">
                  <c:v>0.13932338356971699</c:v>
                </c:pt>
                <c:pt idx="132">
                  <c:v>0.31618654727935802</c:v>
                </c:pt>
                <c:pt idx="133">
                  <c:v>0.159784555435181</c:v>
                </c:pt>
                <c:pt idx="134">
                  <c:v>0.116229623556137</c:v>
                </c:pt>
                <c:pt idx="135">
                  <c:v>0.12548512220382699</c:v>
                </c:pt>
                <c:pt idx="136">
                  <c:v>0.104467809200287</c:v>
                </c:pt>
                <c:pt idx="137">
                  <c:v>0.15535098314285301</c:v>
                </c:pt>
                <c:pt idx="138">
                  <c:v>0.16487213969230699</c:v>
                </c:pt>
                <c:pt idx="139">
                  <c:v>0.16141118109226199</c:v>
                </c:pt>
                <c:pt idx="140">
                  <c:v>0.19601121544837999</c:v>
                </c:pt>
                <c:pt idx="141">
                  <c:v>0.159701973199844</c:v>
                </c:pt>
                <c:pt idx="142">
                  <c:v>0.18922962248325301</c:v>
                </c:pt>
                <c:pt idx="143">
                  <c:v>0.26506024599075301</c:v>
                </c:pt>
                <c:pt idx="144">
                  <c:v>0.44635069370269798</c:v>
                </c:pt>
                <c:pt idx="145">
                  <c:v>0.35649716854095498</c:v>
                </c:pt>
                <c:pt idx="146">
                  <c:v>0.32900676131248502</c:v>
                </c:pt>
                <c:pt idx="147">
                  <c:v>0.38313952088356001</c:v>
                </c:pt>
                <c:pt idx="148">
                  <c:v>0.17574396729469299</c:v>
                </c:pt>
                <c:pt idx="149">
                  <c:v>0.337907373905182</c:v>
                </c:pt>
                <c:pt idx="150">
                  <c:v>0.23564463853836101</c:v>
                </c:pt>
                <c:pt idx="151">
                  <c:v>0.22019718587398501</c:v>
                </c:pt>
                <c:pt idx="152">
                  <c:v>0.137220129370689</c:v>
                </c:pt>
                <c:pt idx="153">
                  <c:v>0.523526251316071</c:v>
                </c:pt>
                <c:pt idx="154">
                  <c:v>0.25673371553420998</c:v>
                </c:pt>
                <c:pt idx="155">
                  <c:v>0.149368867278099</c:v>
                </c:pt>
                <c:pt idx="156">
                  <c:v>0.308496743440628</c:v>
                </c:pt>
                <c:pt idx="157">
                  <c:v>0.43091028928756703</c:v>
                </c:pt>
                <c:pt idx="158">
                  <c:v>0.119556173682213</c:v>
                </c:pt>
                <c:pt idx="159">
                  <c:v>0.10974729061126701</c:v>
                </c:pt>
                <c:pt idx="160">
                  <c:v>0.13649851083755499</c:v>
                </c:pt>
                <c:pt idx="161">
                  <c:v>0.137840867042542</c:v>
                </c:pt>
                <c:pt idx="162">
                  <c:v>0.19526143372058899</c:v>
                </c:pt>
                <c:pt idx="163">
                  <c:v>0.122332856059074</c:v>
                </c:pt>
                <c:pt idx="164">
                  <c:v>0.14307004213333099</c:v>
                </c:pt>
                <c:pt idx="165">
                  <c:v>0.145506426692009</c:v>
                </c:pt>
                <c:pt idx="166">
                  <c:v>0.17013372480869299</c:v>
                </c:pt>
                <c:pt idx="167">
                  <c:v>0.122560001909733</c:v>
                </c:pt>
                <c:pt idx="168">
                  <c:v>0.16642229259014099</c:v>
                </c:pt>
                <c:pt idx="169">
                  <c:v>0.16338439285755199</c:v>
                </c:pt>
                <c:pt idx="170">
                  <c:v>0.15707620978355399</c:v>
                </c:pt>
                <c:pt idx="171">
                  <c:v>0.50411349534988403</c:v>
                </c:pt>
                <c:pt idx="172">
                  <c:v>0.237388730049133</c:v>
                </c:pt>
                <c:pt idx="173">
                  <c:v>0.140910714864731</c:v>
                </c:pt>
                <c:pt idx="174">
                  <c:v>0.15899281203746801</c:v>
                </c:pt>
                <c:pt idx="175">
                  <c:v>0.166427552700043</c:v>
                </c:pt>
                <c:pt idx="176">
                  <c:v>0.15575778484344499</c:v>
                </c:pt>
                <c:pt idx="177">
                  <c:v>0.13956549763679499</c:v>
                </c:pt>
                <c:pt idx="178">
                  <c:v>0.188561215996742</c:v>
                </c:pt>
                <c:pt idx="179">
                  <c:v>0.14092141389846799</c:v>
                </c:pt>
                <c:pt idx="180">
                  <c:v>0.21975746750831601</c:v>
                </c:pt>
                <c:pt idx="181">
                  <c:v>0.16077616810798601</c:v>
                </c:pt>
                <c:pt idx="182">
                  <c:v>0.121073298156261</c:v>
                </c:pt>
                <c:pt idx="183">
                  <c:v>0.13343216478824599</c:v>
                </c:pt>
                <c:pt idx="184">
                  <c:v>0.29789367318153398</c:v>
                </c:pt>
                <c:pt idx="185">
                  <c:v>0.24374553561210599</c:v>
                </c:pt>
                <c:pt idx="186">
                  <c:v>0.61117935180664096</c:v>
                </c:pt>
                <c:pt idx="187">
                  <c:v>0.39608803391456598</c:v>
                </c:pt>
                <c:pt idx="188">
                  <c:v>0.41944682598114003</c:v>
                </c:pt>
                <c:pt idx="189">
                  <c:v>0.17773340642452201</c:v>
                </c:pt>
                <c:pt idx="190">
                  <c:v>0.25235760211944602</c:v>
                </c:pt>
                <c:pt idx="191">
                  <c:v>0.163619950413704</c:v>
                </c:pt>
                <c:pt idx="192">
                  <c:v>0.28453674912452698</c:v>
                </c:pt>
                <c:pt idx="193">
                  <c:v>0.262377709150314</c:v>
                </c:pt>
                <c:pt idx="194">
                  <c:v>0.262636959552765</c:v>
                </c:pt>
                <c:pt idx="195">
                  <c:v>0.51536005735397294</c:v>
                </c:pt>
                <c:pt idx="196">
                  <c:v>0.30222693085670499</c:v>
                </c:pt>
                <c:pt idx="197">
                  <c:v>0.28912654519081099</c:v>
                </c:pt>
                <c:pt idx="198">
                  <c:v>0.203395590186119</c:v>
                </c:pt>
                <c:pt idx="199">
                  <c:v>0.33728981018066401</c:v>
                </c:pt>
                <c:pt idx="200">
                  <c:v>0.14687280356884</c:v>
                </c:pt>
                <c:pt idx="201">
                  <c:v>0.139724090695381</c:v>
                </c:pt>
                <c:pt idx="202">
                  <c:v>9.788166731596E-2</c:v>
                </c:pt>
                <c:pt idx="203">
                  <c:v>0.14775726199150099</c:v>
                </c:pt>
                <c:pt idx="204">
                  <c:v>0.16058792173862499</c:v>
                </c:pt>
                <c:pt idx="205">
                  <c:v>0.10608695447444901</c:v>
                </c:pt>
                <c:pt idx="206">
                  <c:v>0.180424138903618</c:v>
                </c:pt>
                <c:pt idx="207">
                  <c:v>0.15638339519500699</c:v>
                </c:pt>
                <c:pt idx="208">
                  <c:v>0.117052495479584</c:v>
                </c:pt>
                <c:pt idx="209">
                  <c:v>0.120753444731236</c:v>
                </c:pt>
                <c:pt idx="210">
                  <c:v>0.15545395016670199</c:v>
                </c:pt>
                <c:pt idx="211">
                  <c:v>0.138583123683929</c:v>
                </c:pt>
                <c:pt idx="212">
                  <c:v>0.36155605316162098</c:v>
                </c:pt>
                <c:pt idx="213">
                  <c:v>0.41028487682342502</c:v>
                </c:pt>
                <c:pt idx="214">
                  <c:v>0.138326585292816</c:v>
                </c:pt>
                <c:pt idx="215">
                  <c:v>0.33629441261291498</c:v>
                </c:pt>
                <c:pt idx="216">
                  <c:v>0.273344665765762</c:v>
                </c:pt>
                <c:pt idx="217">
                  <c:v>0.245943859219551</c:v>
                </c:pt>
                <c:pt idx="218">
                  <c:v>0.15415757894516</c:v>
                </c:pt>
                <c:pt idx="219">
                  <c:v>0.141788899898529</c:v>
                </c:pt>
                <c:pt idx="220">
                  <c:v>0.175127908587456</c:v>
                </c:pt>
                <c:pt idx="221">
                  <c:v>0.19691969454288499</c:v>
                </c:pt>
                <c:pt idx="222">
                  <c:v>0.12517289817333199</c:v>
                </c:pt>
                <c:pt idx="223">
                  <c:v>0.136135503649712</c:v>
                </c:pt>
                <c:pt idx="224">
                  <c:v>0.124398626387119</c:v>
                </c:pt>
                <c:pt idx="225">
                  <c:v>0.17103952169418299</c:v>
                </c:pt>
                <c:pt idx="226">
                  <c:v>0.32472988963127097</c:v>
                </c:pt>
                <c:pt idx="227">
                  <c:v>0.25455069541931202</c:v>
                </c:pt>
                <c:pt idx="228">
                  <c:v>0.31805557012558</c:v>
                </c:pt>
                <c:pt idx="229">
                  <c:v>0.41818180680275002</c:v>
                </c:pt>
                <c:pt idx="230">
                  <c:v>0.29277899861335799</c:v>
                </c:pt>
                <c:pt idx="231">
                  <c:v>0.155219361186028</c:v>
                </c:pt>
                <c:pt idx="232">
                  <c:v>0.25854182243347201</c:v>
                </c:pt>
                <c:pt idx="233">
                  <c:v>0.347874104976654</c:v>
                </c:pt>
                <c:pt idx="234">
                  <c:v>0.33208429813384999</c:v>
                </c:pt>
                <c:pt idx="235">
                  <c:v>0.38612607121467601</c:v>
                </c:pt>
                <c:pt idx="236">
                  <c:v>0.176500514149666</c:v>
                </c:pt>
                <c:pt idx="237">
                  <c:v>0.24432285130024001</c:v>
                </c:pt>
                <c:pt idx="238">
                  <c:v>0.26784259080886802</c:v>
                </c:pt>
                <c:pt idx="239">
                  <c:v>0.119952492415905</c:v>
                </c:pt>
                <c:pt idx="240">
                  <c:v>0.44835349917411799</c:v>
                </c:pt>
                <c:pt idx="241">
                  <c:v>0.20307874679565399</c:v>
                </c:pt>
                <c:pt idx="242">
                  <c:v>0.143603131175041</c:v>
                </c:pt>
                <c:pt idx="243">
                  <c:v>0.156822815537453</c:v>
                </c:pt>
                <c:pt idx="244">
                  <c:v>0.15866617858409901</c:v>
                </c:pt>
                <c:pt idx="245">
                  <c:v>0.193115323781967</c:v>
                </c:pt>
                <c:pt idx="246">
                  <c:v>0.16503445804119099</c:v>
                </c:pt>
                <c:pt idx="247">
                  <c:v>0.161290317773819</c:v>
                </c:pt>
                <c:pt idx="248">
                  <c:v>0.13534316420555101</c:v>
                </c:pt>
                <c:pt idx="249">
                  <c:v>0.19588360190391499</c:v>
                </c:pt>
                <c:pt idx="250">
                  <c:v>0.14485293626785301</c:v>
                </c:pt>
                <c:pt idx="251">
                  <c:v>0.124666668474674</c:v>
                </c:pt>
                <c:pt idx="252">
                  <c:v>0.272727280855179</c:v>
                </c:pt>
                <c:pt idx="253">
                  <c:v>0.21274477243423501</c:v>
                </c:pt>
                <c:pt idx="254">
                  <c:v>0.239540904760361</c:v>
                </c:pt>
                <c:pt idx="255">
                  <c:v>0.42986741662025502</c:v>
                </c:pt>
                <c:pt idx="256">
                  <c:v>0.30161109566688499</c:v>
                </c:pt>
                <c:pt idx="257">
                  <c:v>0.29566168785095198</c:v>
                </c:pt>
                <c:pt idx="258">
                  <c:v>0.22167831659317</c:v>
                </c:pt>
                <c:pt idx="259">
                  <c:v>0.44596353173255898</c:v>
                </c:pt>
                <c:pt idx="260">
                  <c:v>0.22238478064537001</c:v>
                </c:pt>
                <c:pt idx="261">
                  <c:v>0.238944366574287</c:v>
                </c:pt>
                <c:pt idx="262">
                  <c:v>0.370032578706741</c:v>
                </c:pt>
                <c:pt idx="263">
                  <c:v>0.27465182542800898</c:v>
                </c:pt>
                <c:pt idx="264">
                  <c:v>0.16576771438121801</c:v>
                </c:pt>
                <c:pt idx="265">
                  <c:v>0.17379678785800901</c:v>
                </c:pt>
                <c:pt idx="266">
                  <c:v>0.15823465585708599</c:v>
                </c:pt>
                <c:pt idx="267">
                  <c:v>0.13148789107799499</c:v>
                </c:pt>
                <c:pt idx="268">
                  <c:v>0.29347455501556402</c:v>
                </c:pt>
                <c:pt idx="269">
                  <c:v>0.52971136569976796</c:v>
                </c:pt>
                <c:pt idx="270">
                  <c:v>0.27189588546752902</c:v>
                </c:pt>
                <c:pt idx="271">
                  <c:v>0.30476763844490101</c:v>
                </c:pt>
                <c:pt idx="272">
                  <c:v>0.264567971229553</c:v>
                </c:pt>
                <c:pt idx="273">
                  <c:v>0.199872687458992</c:v>
                </c:pt>
                <c:pt idx="274">
                  <c:v>0.214937284588814</c:v>
                </c:pt>
                <c:pt idx="275">
                  <c:v>0.32226362824440002</c:v>
                </c:pt>
                <c:pt idx="276">
                  <c:v>0.50667804479598999</c:v>
                </c:pt>
                <c:pt idx="277">
                  <c:v>0.29292929172515902</c:v>
                </c:pt>
                <c:pt idx="278">
                  <c:v>0.30725622177124001</c:v>
                </c:pt>
                <c:pt idx="279">
                  <c:v>0.203606307506561</c:v>
                </c:pt>
                <c:pt idx="280">
                  <c:v>0.36245414614677401</c:v>
                </c:pt>
                <c:pt idx="281">
                  <c:v>0.448114573955536</c:v>
                </c:pt>
                <c:pt idx="282">
                  <c:v>0.35911950469017001</c:v>
                </c:pt>
                <c:pt idx="283">
                  <c:v>0.21386568248271901</c:v>
                </c:pt>
                <c:pt idx="284">
                  <c:v>0.26662707328796398</c:v>
                </c:pt>
                <c:pt idx="285">
                  <c:v>0.37484511733055098</c:v>
                </c:pt>
                <c:pt idx="286">
                  <c:v>0.30982062220573398</c:v>
                </c:pt>
                <c:pt idx="287">
                  <c:v>0.28656065464019798</c:v>
                </c:pt>
                <c:pt idx="288">
                  <c:v>0.18603885173797599</c:v>
                </c:pt>
                <c:pt idx="289">
                  <c:v>0.191353648900986</c:v>
                </c:pt>
                <c:pt idx="290">
                  <c:v>0.26431113481521601</c:v>
                </c:pt>
                <c:pt idx="291">
                  <c:v>0.13391557335853599</c:v>
                </c:pt>
                <c:pt idx="292">
                  <c:v>0.19426974654197701</c:v>
                </c:pt>
                <c:pt idx="293">
                  <c:v>0.25989446043968201</c:v>
                </c:pt>
                <c:pt idx="294">
                  <c:v>0.179651364684105</c:v>
                </c:pt>
                <c:pt idx="295">
                  <c:v>0.40140140056610102</c:v>
                </c:pt>
                <c:pt idx="296">
                  <c:v>0.129072681069374</c:v>
                </c:pt>
                <c:pt idx="297">
                  <c:v>0.33876684308052102</c:v>
                </c:pt>
                <c:pt idx="298">
                  <c:v>0.43109080195426902</c:v>
                </c:pt>
                <c:pt idx="299">
                  <c:v>0.26108032464981101</c:v>
                </c:pt>
                <c:pt idx="300">
                  <c:v>0.21541501581668901</c:v>
                </c:pt>
                <c:pt idx="301">
                  <c:v>0.12736038863658899</c:v>
                </c:pt>
                <c:pt idx="302">
                  <c:v>0.13049852848053001</c:v>
                </c:pt>
                <c:pt idx="303">
                  <c:v>0.17449139058589899</c:v>
                </c:pt>
                <c:pt idx="304">
                  <c:v>0.18613138794899001</c:v>
                </c:pt>
                <c:pt idx="305">
                  <c:v>0.375907123088837</c:v>
                </c:pt>
                <c:pt idx="306">
                  <c:v>0.36210891604423501</c:v>
                </c:pt>
                <c:pt idx="307">
                  <c:v>0.15190351009368899</c:v>
                </c:pt>
                <c:pt idx="308">
                  <c:v>0.12986059486866</c:v>
                </c:pt>
                <c:pt idx="309">
                  <c:v>0.10301331430673601</c:v>
                </c:pt>
                <c:pt idx="310">
                  <c:v>0.12953367829322801</c:v>
                </c:pt>
                <c:pt idx="311">
                  <c:v>0.18295739591121701</c:v>
                </c:pt>
                <c:pt idx="312">
                  <c:v>0.19594122469425199</c:v>
                </c:pt>
                <c:pt idx="313">
                  <c:v>0.28557279706001298</c:v>
                </c:pt>
                <c:pt idx="314">
                  <c:v>0.239917978644371</c:v>
                </c:pt>
                <c:pt idx="315">
                  <c:v>0.158313974738121</c:v>
                </c:pt>
                <c:pt idx="316">
                  <c:v>0.14976173639297499</c:v>
                </c:pt>
                <c:pt idx="317">
                  <c:v>0.156046807765961</c:v>
                </c:pt>
                <c:pt idx="318">
                  <c:v>0.152911871671677</c:v>
                </c:pt>
                <c:pt idx="319">
                  <c:v>0.55458515882492099</c:v>
                </c:pt>
                <c:pt idx="320">
                  <c:v>0.30977395176887501</c:v>
                </c:pt>
                <c:pt idx="321">
                  <c:v>0.412733614444733</c:v>
                </c:pt>
                <c:pt idx="322">
                  <c:v>0.33159267902374301</c:v>
                </c:pt>
                <c:pt idx="323">
                  <c:v>0.18263888359069799</c:v>
                </c:pt>
                <c:pt idx="324">
                  <c:v>0.215489417314529</c:v>
                </c:pt>
                <c:pt idx="325">
                  <c:v>0.36361023783683799</c:v>
                </c:pt>
                <c:pt idx="326">
                  <c:v>0.200372785329819</c:v>
                </c:pt>
                <c:pt idx="327">
                  <c:v>0.312520742416382</c:v>
                </c:pt>
                <c:pt idx="328">
                  <c:v>0.19954584538936601</c:v>
                </c:pt>
                <c:pt idx="329">
                  <c:v>0.24557957053184501</c:v>
                </c:pt>
                <c:pt idx="330">
                  <c:v>0.51859611272811901</c:v>
                </c:pt>
                <c:pt idx="331">
                  <c:v>0.18618524074554399</c:v>
                </c:pt>
                <c:pt idx="332">
                  <c:v>0.33422103524208102</c:v>
                </c:pt>
                <c:pt idx="333">
                  <c:v>0.222999691963196</c:v>
                </c:pt>
                <c:pt idx="334">
                  <c:v>0.14704804122448001</c:v>
                </c:pt>
                <c:pt idx="335">
                  <c:v>0.172984153032303</c:v>
                </c:pt>
                <c:pt idx="336">
                  <c:v>0.22719267010688801</c:v>
                </c:pt>
                <c:pt idx="337">
                  <c:v>0.33479899168014499</c:v>
                </c:pt>
                <c:pt idx="338">
                  <c:v>0.28154379129409801</c:v>
                </c:pt>
                <c:pt idx="339">
                  <c:v>0.13842034339904799</c:v>
                </c:pt>
                <c:pt idx="340">
                  <c:v>0.221607550978661</c:v>
                </c:pt>
                <c:pt idx="341">
                  <c:v>0.17533166706562001</c:v>
                </c:pt>
                <c:pt idx="342">
                  <c:v>0.15299877524375899</c:v>
                </c:pt>
                <c:pt idx="343">
                  <c:v>0.17884914577007299</c:v>
                </c:pt>
                <c:pt idx="344">
                  <c:v>0.12712623178958901</c:v>
                </c:pt>
                <c:pt idx="345">
                  <c:v>0.145364359021187</c:v>
                </c:pt>
                <c:pt idx="346">
                  <c:v>0.31928688287735002</c:v>
                </c:pt>
                <c:pt idx="347">
                  <c:v>0.18465588986873599</c:v>
                </c:pt>
                <c:pt idx="348">
                  <c:v>0.33678343892097501</c:v>
                </c:pt>
                <c:pt idx="349">
                  <c:v>0.23588553071022</c:v>
                </c:pt>
                <c:pt idx="350">
                  <c:v>0.28412756323814398</c:v>
                </c:pt>
                <c:pt idx="351">
                  <c:v>0.113049544394016</c:v>
                </c:pt>
                <c:pt idx="352">
                  <c:v>9.2887677252292994E-2</c:v>
                </c:pt>
                <c:pt idx="353">
                  <c:v>0.232366412878036</c:v>
                </c:pt>
                <c:pt idx="354">
                  <c:v>0.166959583759308</c:v>
                </c:pt>
                <c:pt idx="355">
                  <c:v>0.137979090213776</c:v>
                </c:pt>
                <c:pt idx="356">
                  <c:v>0.14046822488308</c:v>
                </c:pt>
                <c:pt idx="357">
                  <c:v>0.13338038325309801</c:v>
                </c:pt>
                <c:pt idx="358">
                  <c:v>0.150211572647095</c:v>
                </c:pt>
                <c:pt idx="359">
                  <c:v>0.14738617837428999</c:v>
                </c:pt>
                <c:pt idx="360">
                  <c:v>0.19659124314785001</c:v>
                </c:pt>
                <c:pt idx="361">
                  <c:v>0.132863014936447</c:v>
                </c:pt>
                <c:pt idx="362">
                  <c:v>0.36811253428459201</c:v>
                </c:pt>
                <c:pt idx="363">
                  <c:v>0.30401772260665899</c:v>
                </c:pt>
                <c:pt idx="364">
                  <c:v>0.32624632120132402</c:v>
                </c:pt>
                <c:pt idx="365">
                  <c:v>0.43205448985099798</c:v>
                </c:pt>
                <c:pt idx="366">
                  <c:v>0.34577602148056003</c:v>
                </c:pt>
                <c:pt idx="367">
                  <c:v>0.184331804513931</c:v>
                </c:pt>
                <c:pt idx="368">
                  <c:v>0.21914686262607599</c:v>
                </c:pt>
                <c:pt idx="369">
                  <c:v>0.52947312593460105</c:v>
                </c:pt>
                <c:pt idx="370">
                  <c:v>0.20041826367378199</c:v>
                </c:pt>
                <c:pt idx="371">
                  <c:v>0.14519551396369901</c:v>
                </c:pt>
                <c:pt idx="372">
                  <c:v>0.14979028701782199</c:v>
                </c:pt>
                <c:pt idx="373">
                  <c:v>0.13883605599403401</c:v>
                </c:pt>
                <c:pt idx="374">
                  <c:v>0.27183753252029402</c:v>
                </c:pt>
                <c:pt idx="375">
                  <c:v>0.15841583907604201</c:v>
                </c:pt>
                <c:pt idx="376">
                  <c:v>0.25655877590179399</c:v>
                </c:pt>
                <c:pt idx="377">
                  <c:v>0.27988845109939597</c:v>
                </c:pt>
                <c:pt idx="378">
                  <c:v>0.250681191682816</c:v>
                </c:pt>
                <c:pt idx="379">
                  <c:v>0.29486277699470498</c:v>
                </c:pt>
                <c:pt idx="380">
                  <c:v>0.236335650086403</c:v>
                </c:pt>
                <c:pt idx="381">
                  <c:v>0.45260590314865101</c:v>
                </c:pt>
                <c:pt idx="382">
                  <c:v>0.177862599492073</c:v>
                </c:pt>
                <c:pt idx="383">
                  <c:v>0.219908222556114</c:v>
                </c:pt>
                <c:pt idx="384">
                  <c:v>0.12774990499019601</c:v>
                </c:pt>
                <c:pt idx="385">
                  <c:v>0.12081719189882301</c:v>
                </c:pt>
                <c:pt idx="386">
                  <c:v>0.162207931280136</c:v>
                </c:pt>
                <c:pt idx="387">
                  <c:v>0.17450907826423601</c:v>
                </c:pt>
                <c:pt idx="388">
                  <c:v>0.45099383592605602</c:v>
                </c:pt>
                <c:pt idx="389">
                  <c:v>0.41355288028717002</c:v>
                </c:pt>
                <c:pt idx="390">
                  <c:v>0.25008481740951499</c:v>
                </c:pt>
                <c:pt idx="391">
                  <c:v>0.205419257283211</c:v>
                </c:pt>
                <c:pt idx="392">
                  <c:v>0.177286237478256</c:v>
                </c:pt>
                <c:pt idx="393">
                  <c:v>0.130372494459152</c:v>
                </c:pt>
                <c:pt idx="394">
                  <c:v>0.51662844419479403</c:v>
                </c:pt>
                <c:pt idx="395">
                  <c:v>0.13944503664970401</c:v>
                </c:pt>
                <c:pt idx="396">
                  <c:v>0.193969026207924</c:v>
                </c:pt>
                <c:pt idx="397">
                  <c:v>0.239799574017525</c:v>
                </c:pt>
                <c:pt idx="398">
                  <c:v>0.152749493718147</c:v>
                </c:pt>
                <c:pt idx="399">
                  <c:v>0.14725378155708299</c:v>
                </c:pt>
                <c:pt idx="400">
                  <c:v>0.12914398312568701</c:v>
                </c:pt>
                <c:pt idx="401">
                  <c:v>0.18499635159969299</c:v>
                </c:pt>
                <c:pt idx="402">
                  <c:v>0.30691781640052801</c:v>
                </c:pt>
                <c:pt idx="403">
                  <c:v>0.40365901589393599</c:v>
                </c:pt>
                <c:pt idx="404">
                  <c:v>0.408928573131561</c:v>
                </c:pt>
                <c:pt idx="405">
                  <c:v>0.38779956102371199</c:v>
                </c:pt>
                <c:pt idx="406">
                  <c:v>0.258041471242905</c:v>
                </c:pt>
                <c:pt idx="407">
                  <c:v>0.19324027001857799</c:v>
                </c:pt>
                <c:pt idx="408">
                  <c:v>0.21000342071056399</c:v>
                </c:pt>
                <c:pt idx="409">
                  <c:v>0.181050315499306</c:v>
                </c:pt>
                <c:pt idx="410">
                  <c:v>0.240698978304863</c:v>
                </c:pt>
                <c:pt idx="411">
                  <c:v>0.236911490559578</c:v>
                </c:pt>
                <c:pt idx="412">
                  <c:v>0.28798842430114702</c:v>
                </c:pt>
                <c:pt idx="413">
                  <c:v>0.30596575140953097</c:v>
                </c:pt>
                <c:pt idx="414">
                  <c:v>0.27008360624313399</c:v>
                </c:pt>
                <c:pt idx="415">
                  <c:v>0.43042421340942399</c:v>
                </c:pt>
                <c:pt idx="416">
                  <c:v>0.34867352247238198</c:v>
                </c:pt>
                <c:pt idx="417">
                  <c:v>0.19786910712719</c:v>
                </c:pt>
                <c:pt idx="418">
                  <c:v>0.146306812763214</c:v>
                </c:pt>
                <c:pt idx="419">
                  <c:v>0.121661722660065</c:v>
                </c:pt>
                <c:pt idx="420">
                  <c:v>0.22062434256076799</c:v>
                </c:pt>
                <c:pt idx="421">
                  <c:v>0.149136573076248</c:v>
                </c:pt>
                <c:pt idx="422">
                  <c:v>0.24275903403759</c:v>
                </c:pt>
                <c:pt idx="423">
                  <c:v>0.13516676425933799</c:v>
                </c:pt>
                <c:pt idx="424">
                  <c:v>0.179052755236626</c:v>
                </c:pt>
                <c:pt idx="425">
                  <c:v>0.232598811388016</c:v>
                </c:pt>
                <c:pt idx="426">
                  <c:v>0.43876835703849798</c:v>
                </c:pt>
                <c:pt idx="427">
                  <c:v>0.25288093090057401</c:v>
                </c:pt>
                <c:pt idx="428">
                  <c:v>0.29189559817314098</c:v>
                </c:pt>
                <c:pt idx="429">
                  <c:v>0.183492496609688</c:v>
                </c:pt>
                <c:pt idx="430">
                  <c:v>0.44723945856094399</c:v>
                </c:pt>
                <c:pt idx="431">
                  <c:v>0.10927152633667001</c:v>
                </c:pt>
                <c:pt idx="432">
                  <c:v>0.19429962337017101</c:v>
                </c:pt>
                <c:pt idx="433">
                  <c:v>0.134877383708954</c:v>
                </c:pt>
                <c:pt idx="434">
                  <c:v>0.23275569081306499</c:v>
                </c:pt>
                <c:pt idx="435">
                  <c:v>0.19073310494422899</c:v>
                </c:pt>
                <c:pt idx="436">
                  <c:v>0.18433818221092199</c:v>
                </c:pt>
                <c:pt idx="437">
                  <c:v>0.14261460304260301</c:v>
                </c:pt>
                <c:pt idx="438">
                  <c:v>9.5929406583308993E-2</c:v>
                </c:pt>
                <c:pt idx="439">
                  <c:v>0.177232265472412</c:v>
                </c:pt>
                <c:pt idx="440">
                  <c:v>0.14501312375068701</c:v>
                </c:pt>
                <c:pt idx="441">
                  <c:v>0.33654773235321001</c:v>
                </c:pt>
                <c:pt idx="442">
                  <c:v>0.28130188584327698</c:v>
                </c:pt>
                <c:pt idx="443">
                  <c:v>0.41524216532707198</c:v>
                </c:pt>
                <c:pt idx="444">
                  <c:v>0.36719658970832803</c:v>
                </c:pt>
                <c:pt idx="445">
                  <c:v>0.31834930181503301</c:v>
                </c:pt>
                <c:pt idx="446">
                  <c:v>0.247599452733994</c:v>
                </c:pt>
                <c:pt idx="447">
                  <c:v>0.23514583706855799</c:v>
                </c:pt>
                <c:pt idx="448">
                  <c:v>0.26078799366951</c:v>
                </c:pt>
                <c:pt idx="449">
                  <c:v>0.13276073336601299</c:v>
                </c:pt>
                <c:pt idx="450">
                  <c:v>0.207792207598686</c:v>
                </c:pt>
                <c:pt idx="451">
                  <c:v>0.17668598890304599</c:v>
                </c:pt>
                <c:pt idx="452">
                  <c:v>0.14405168592929801</c:v>
                </c:pt>
                <c:pt idx="453">
                  <c:v>0.18744972348213201</c:v>
                </c:pt>
                <c:pt idx="454">
                  <c:v>0.14821591973304701</c:v>
                </c:pt>
                <c:pt idx="455">
                  <c:v>0.24379463493824</c:v>
                </c:pt>
                <c:pt idx="456">
                  <c:v>0.15584866702556599</c:v>
                </c:pt>
                <c:pt idx="457">
                  <c:v>0.122226133942604</c:v>
                </c:pt>
                <c:pt idx="458">
                  <c:v>0.19675755500793499</c:v>
                </c:pt>
                <c:pt idx="459">
                  <c:v>0.217233881354332</c:v>
                </c:pt>
                <c:pt idx="460">
                  <c:v>0.26971259713172901</c:v>
                </c:pt>
                <c:pt idx="461">
                  <c:v>0.19634369015693701</c:v>
                </c:pt>
                <c:pt idx="462">
                  <c:v>0.26096996665000899</c:v>
                </c:pt>
                <c:pt idx="463">
                  <c:v>0.36059188842773399</c:v>
                </c:pt>
                <c:pt idx="464">
                  <c:v>0.355105429887772</c:v>
                </c:pt>
                <c:pt idx="465">
                  <c:v>0.215253695845604</c:v>
                </c:pt>
                <c:pt idx="466">
                  <c:v>0.38914841413497903</c:v>
                </c:pt>
                <c:pt idx="467">
                  <c:v>0.15012723207473799</c:v>
                </c:pt>
                <c:pt idx="468">
                  <c:v>0.197305858135223</c:v>
                </c:pt>
                <c:pt idx="469">
                  <c:v>0.109084278345108</c:v>
                </c:pt>
                <c:pt idx="470">
                  <c:v>0.245941802859306</c:v>
                </c:pt>
                <c:pt idx="471">
                  <c:v>0.273624837398529</c:v>
                </c:pt>
                <c:pt idx="472">
                  <c:v>0.17671374976634999</c:v>
                </c:pt>
                <c:pt idx="473">
                  <c:v>0.181668311357498</c:v>
                </c:pt>
                <c:pt idx="474">
                  <c:v>0.26966679096221902</c:v>
                </c:pt>
                <c:pt idx="475">
                  <c:v>0.29017856717109702</c:v>
                </c:pt>
                <c:pt idx="476">
                  <c:v>0.24766977131366699</c:v>
                </c:pt>
                <c:pt idx="477">
                  <c:v>0.119918003678322</c:v>
                </c:pt>
                <c:pt idx="478">
                  <c:v>0.145525753498077</c:v>
                </c:pt>
                <c:pt idx="479">
                  <c:v>0.11066035926341999</c:v>
                </c:pt>
                <c:pt idx="480">
                  <c:v>0.25236168503761303</c:v>
                </c:pt>
                <c:pt idx="481">
                  <c:v>0.34114402532577498</c:v>
                </c:pt>
                <c:pt idx="482">
                  <c:v>0.33692917227745101</c:v>
                </c:pt>
                <c:pt idx="483">
                  <c:v>0.13849765062332201</c:v>
                </c:pt>
                <c:pt idx="484">
                  <c:v>0.45298558473586997</c:v>
                </c:pt>
                <c:pt idx="485">
                  <c:v>0.33669427037239102</c:v>
                </c:pt>
                <c:pt idx="486">
                  <c:v>0.35338345170021102</c:v>
                </c:pt>
                <c:pt idx="487">
                  <c:v>0.33677497506141701</c:v>
                </c:pt>
                <c:pt idx="488">
                  <c:v>0.253922969102859</c:v>
                </c:pt>
                <c:pt idx="489">
                  <c:v>0.20354636013507801</c:v>
                </c:pt>
                <c:pt idx="490">
                  <c:v>0.43626806139946001</c:v>
                </c:pt>
                <c:pt idx="491">
                  <c:v>0.14099581539630901</c:v>
                </c:pt>
                <c:pt idx="492">
                  <c:v>0.176727280020714</c:v>
                </c:pt>
                <c:pt idx="493">
                  <c:v>0.138051852583885</c:v>
                </c:pt>
                <c:pt idx="494">
                  <c:v>0.15219365060329401</c:v>
                </c:pt>
                <c:pt idx="495">
                  <c:v>0.26086956262588501</c:v>
                </c:pt>
                <c:pt idx="496">
                  <c:v>0.207269921898842</c:v>
                </c:pt>
                <c:pt idx="497">
                  <c:v>0.101327739655972</c:v>
                </c:pt>
                <c:pt idx="498">
                  <c:v>0.35230547189712502</c:v>
                </c:pt>
                <c:pt idx="499">
                  <c:v>0.157115012407303</c:v>
                </c:pt>
                <c:pt idx="500">
                  <c:v>0.35324484109878501</c:v>
                </c:pt>
                <c:pt idx="501">
                  <c:v>0.37955626845359802</c:v>
                </c:pt>
                <c:pt idx="502">
                  <c:v>0.30331754684448198</c:v>
                </c:pt>
                <c:pt idx="503">
                  <c:v>0.20391656458377799</c:v>
                </c:pt>
                <c:pt idx="504">
                  <c:v>0.32258063554763799</c:v>
                </c:pt>
                <c:pt idx="505">
                  <c:v>0.18371400237083399</c:v>
                </c:pt>
                <c:pt idx="506">
                  <c:v>0.107974052429199</c:v>
                </c:pt>
                <c:pt idx="507">
                  <c:v>0.11052829027175901</c:v>
                </c:pt>
                <c:pt idx="508">
                  <c:v>0.20664589107036599</c:v>
                </c:pt>
                <c:pt idx="509">
                  <c:v>0.17445054650306699</c:v>
                </c:pt>
                <c:pt idx="510">
                  <c:v>0.25676566362380998</c:v>
                </c:pt>
                <c:pt idx="511">
                  <c:v>0.16590349376201599</c:v>
                </c:pt>
                <c:pt idx="512">
                  <c:v>0.13248766958713501</c:v>
                </c:pt>
                <c:pt idx="513">
                  <c:v>0.117831073701382</c:v>
                </c:pt>
                <c:pt idx="514">
                  <c:v>0.16572190821170801</c:v>
                </c:pt>
                <c:pt idx="515">
                  <c:v>0.26976895332336398</c:v>
                </c:pt>
                <c:pt idx="516">
                  <c:v>0.58129066228866599</c:v>
                </c:pt>
                <c:pt idx="517">
                  <c:v>0.28849455714225802</c:v>
                </c:pt>
                <c:pt idx="518">
                  <c:v>9.0725295245647E-2</c:v>
                </c:pt>
                <c:pt idx="519">
                  <c:v>0.129339158535004</c:v>
                </c:pt>
                <c:pt idx="520">
                  <c:v>0.30785414576530501</c:v>
                </c:pt>
                <c:pt idx="521">
                  <c:v>0.34256926178932201</c:v>
                </c:pt>
                <c:pt idx="522">
                  <c:v>0.54805374145507801</c:v>
                </c:pt>
                <c:pt idx="523">
                  <c:v>0.363318771123886</c:v>
                </c:pt>
                <c:pt idx="524">
                  <c:v>0.21959574520587899</c:v>
                </c:pt>
                <c:pt idx="525">
                  <c:v>0.32488408684730502</c:v>
                </c:pt>
                <c:pt idx="526">
                  <c:v>0.38959538936615001</c:v>
                </c:pt>
                <c:pt idx="527">
                  <c:v>0.251865684986115</c:v>
                </c:pt>
                <c:pt idx="528">
                  <c:v>0.115360885858536</c:v>
                </c:pt>
                <c:pt idx="529">
                  <c:v>0.202267095446587</c:v>
                </c:pt>
                <c:pt idx="530">
                  <c:v>0.21893970668315901</c:v>
                </c:pt>
                <c:pt idx="531">
                  <c:v>0.19037656486034399</c:v>
                </c:pt>
                <c:pt idx="532">
                  <c:v>0.404172092676163</c:v>
                </c:pt>
                <c:pt idx="533">
                  <c:v>0.159616068005562</c:v>
                </c:pt>
                <c:pt idx="534">
                  <c:v>5.5045872926712001E-2</c:v>
                </c:pt>
                <c:pt idx="535">
                  <c:v>6.5359480679035006E-2</c:v>
                </c:pt>
                <c:pt idx="536">
                  <c:v>0.130346238613129</c:v>
                </c:pt>
                <c:pt idx="537">
                  <c:v>0.187138721346855</c:v>
                </c:pt>
                <c:pt idx="538">
                  <c:v>0.19077901542186701</c:v>
                </c:pt>
                <c:pt idx="539">
                  <c:v>0.16942149400711101</c:v>
                </c:pt>
                <c:pt idx="540">
                  <c:v>0.13587173819541901</c:v>
                </c:pt>
                <c:pt idx="541">
                  <c:v>0.189228534698486</c:v>
                </c:pt>
                <c:pt idx="542">
                  <c:v>0.16968576610088301</c:v>
                </c:pt>
                <c:pt idx="543">
                  <c:v>0.12586647272109999</c:v>
                </c:pt>
                <c:pt idx="544">
                  <c:v>0.128838241100311</c:v>
                </c:pt>
                <c:pt idx="545">
                  <c:v>0.106994330883026</c:v>
                </c:pt>
                <c:pt idx="546">
                  <c:v>0.110847190022469</c:v>
                </c:pt>
                <c:pt idx="547">
                  <c:v>0.151175811886787</c:v>
                </c:pt>
                <c:pt idx="548">
                  <c:v>0.17569060623645799</c:v>
                </c:pt>
                <c:pt idx="549">
                  <c:v>0.27473309636116</c:v>
                </c:pt>
                <c:pt idx="550">
                  <c:v>0.18220084905624401</c:v>
                </c:pt>
                <c:pt idx="551">
                  <c:v>0.14424321055412301</c:v>
                </c:pt>
                <c:pt idx="552">
                  <c:v>0.39751860499382002</c:v>
                </c:pt>
                <c:pt idx="553">
                  <c:v>0.277759909629822</c:v>
                </c:pt>
                <c:pt idx="554">
                  <c:v>0.15392456948757199</c:v>
                </c:pt>
                <c:pt idx="555">
                  <c:v>0.220034539699554</c:v>
                </c:pt>
                <c:pt idx="556">
                  <c:v>0.23636363446712499</c:v>
                </c:pt>
                <c:pt idx="557">
                  <c:v>0.14608190953731501</c:v>
                </c:pt>
                <c:pt idx="558">
                  <c:v>0.124909400939941</c:v>
                </c:pt>
                <c:pt idx="559">
                  <c:v>0.20818504691124001</c:v>
                </c:pt>
                <c:pt idx="560">
                  <c:v>0.14523397386074099</c:v>
                </c:pt>
                <c:pt idx="561">
                  <c:v>0.14705882966518399</c:v>
                </c:pt>
                <c:pt idx="562">
                  <c:v>0.60285860300064098</c:v>
                </c:pt>
                <c:pt idx="563">
                  <c:v>0.32675290107727101</c:v>
                </c:pt>
                <c:pt idx="564">
                  <c:v>0.24326266348362</c:v>
                </c:pt>
                <c:pt idx="565">
                  <c:v>0.33685600757598899</c:v>
                </c:pt>
                <c:pt idx="566">
                  <c:v>0.25245097279548601</c:v>
                </c:pt>
                <c:pt idx="567">
                  <c:v>0.30505597591400102</c:v>
                </c:pt>
                <c:pt idx="568">
                  <c:v>0.173286467790604</c:v>
                </c:pt>
                <c:pt idx="569">
                  <c:v>0.310248523950577</c:v>
                </c:pt>
                <c:pt idx="570">
                  <c:v>0.28461819887161299</c:v>
                </c:pt>
                <c:pt idx="571">
                  <c:v>0.24907673895359</c:v>
                </c:pt>
                <c:pt idx="572">
                  <c:v>0.16585366427898399</c:v>
                </c:pt>
                <c:pt idx="573">
                  <c:v>9.3010455369948994E-2</c:v>
                </c:pt>
                <c:pt idx="574">
                  <c:v>0.187542319297791</c:v>
                </c:pt>
                <c:pt idx="575">
                  <c:v>0.218645945191383</c:v>
                </c:pt>
                <c:pt idx="576">
                  <c:v>0.13385826349258401</c:v>
                </c:pt>
                <c:pt idx="577">
                  <c:v>0.153290525078773</c:v>
                </c:pt>
                <c:pt idx="578">
                  <c:v>0.16473481059074399</c:v>
                </c:pt>
                <c:pt idx="579">
                  <c:v>0.12816998362541199</c:v>
                </c:pt>
                <c:pt idx="580">
                  <c:v>0.17684210836887401</c:v>
                </c:pt>
                <c:pt idx="581">
                  <c:v>0.25501230359077498</c:v>
                </c:pt>
                <c:pt idx="582">
                  <c:v>0.14153131842613201</c:v>
                </c:pt>
                <c:pt idx="583">
                  <c:v>0.27699887752532998</c:v>
                </c:pt>
                <c:pt idx="584">
                  <c:v>0.34983852505683899</c:v>
                </c:pt>
                <c:pt idx="585">
                  <c:v>0.106748469173908</c:v>
                </c:pt>
                <c:pt idx="586">
                  <c:v>0.110671937465668</c:v>
                </c:pt>
                <c:pt idx="587">
                  <c:v>0.152863919734955</c:v>
                </c:pt>
                <c:pt idx="588">
                  <c:v>0.107795596122742</c:v>
                </c:pt>
                <c:pt idx="589">
                  <c:v>0.41002950072288502</c:v>
                </c:pt>
                <c:pt idx="590">
                  <c:v>0.228516384959221</c:v>
                </c:pt>
                <c:pt idx="591">
                  <c:v>0.27284184098243702</c:v>
                </c:pt>
                <c:pt idx="592">
                  <c:v>0.27792379260063199</c:v>
                </c:pt>
                <c:pt idx="593">
                  <c:v>0.28713467717170699</c:v>
                </c:pt>
                <c:pt idx="594">
                  <c:v>0.20763583481311801</c:v>
                </c:pt>
                <c:pt idx="595">
                  <c:v>0.27643007040023798</c:v>
                </c:pt>
                <c:pt idx="596">
                  <c:v>0.19104477763176</c:v>
                </c:pt>
                <c:pt idx="597">
                  <c:v>0.45026576519012501</c:v>
                </c:pt>
                <c:pt idx="598">
                  <c:v>0.34397163987159701</c:v>
                </c:pt>
                <c:pt idx="599">
                  <c:v>0.36813741922378501</c:v>
                </c:pt>
                <c:pt idx="600">
                  <c:v>0.15730337798595401</c:v>
                </c:pt>
                <c:pt idx="601">
                  <c:v>0.157641395926476</c:v>
                </c:pt>
                <c:pt idx="602">
                  <c:v>0.25077977776527399</c:v>
                </c:pt>
                <c:pt idx="603">
                  <c:v>0.14919851720333099</c:v>
                </c:pt>
                <c:pt idx="604">
                  <c:v>0.192293435335159</c:v>
                </c:pt>
                <c:pt idx="605">
                  <c:v>0.20140515267848999</c:v>
                </c:pt>
                <c:pt idx="606">
                  <c:v>0.176719576120377</c:v>
                </c:pt>
                <c:pt idx="607">
                  <c:v>0.16457511484623</c:v>
                </c:pt>
                <c:pt idx="608">
                  <c:v>0.25793793797492998</c:v>
                </c:pt>
                <c:pt idx="609">
                  <c:v>0.262784093618393</c:v>
                </c:pt>
                <c:pt idx="610">
                  <c:v>0.17828842997551</c:v>
                </c:pt>
                <c:pt idx="611">
                  <c:v>0.28512960672378501</c:v>
                </c:pt>
                <c:pt idx="612">
                  <c:v>4.7133758664130998E-2</c:v>
                </c:pt>
                <c:pt idx="613">
                  <c:v>5.033353716135E-2</c:v>
                </c:pt>
                <c:pt idx="614">
                  <c:v>0.19669184088707001</c:v>
                </c:pt>
                <c:pt idx="615">
                  <c:v>0.14003795385360701</c:v>
                </c:pt>
                <c:pt idx="616">
                  <c:v>0.150537639856339</c:v>
                </c:pt>
                <c:pt idx="617">
                  <c:v>0.14737953245639801</c:v>
                </c:pt>
                <c:pt idx="618">
                  <c:v>0.19525749981403401</c:v>
                </c:pt>
                <c:pt idx="619">
                  <c:v>0.16465863585472101</c:v>
                </c:pt>
                <c:pt idx="620">
                  <c:v>0.12536232173442799</c:v>
                </c:pt>
                <c:pt idx="621">
                  <c:v>0.39611053466796903</c:v>
                </c:pt>
                <c:pt idx="622">
                  <c:v>0.23076923191547399</c:v>
                </c:pt>
                <c:pt idx="623">
                  <c:v>0.125327348709106</c:v>
                </c:pt>
                <c:pt idx="624">
                  <c:v>0.112964890897274</c:v>
                </c:pt>
                <c:pt idx="625">
                  <c:v>0.33238434791564903</c:v>
                </c:pt>
                <c:pt idx="626">
                  <c:v>0.23288749158382399</c:v>
                </c:pt>
                <c:pt idx="627">
                  <c:v>0.260572999715805</c:v>
                </c:pt>
                <c:pt idx="628">
                  <c:v>0.124655917286873</c:v>
                </c:pt>
                <c:pt idx="629">
                  <c:v>0.119642190635204</c:v>
                </c:pt>
                <c:pt idx="630">
                  <c:v>0.110239312052727</c:v>
                </c:pt>
                <c:pt idx="631">
                  <c:v>0.15685530006885501</c:v>
                </c:pt>
                <c:pt idx="632">
                  <c:v>0.30142688751220698</c:v>
                </c:pt>
                <c:pt idx="633">
                  <c:v>0.41028571128845198</c:v>
                </c:pt>
                <c:pt idx="634">
                  <c:v>0.38033282756805398</c:v>
                </c:pt>
                <c:pt idx="635">
                  <c:v>0.29856914281845098</c:v>
                </c:pt>
                <c:pt idx="636">
                  <c:v>0.173158749938011</c:v>
                </c:pt>
                <c:pt idx="637">
                  <c:v>0.19547455012798301</c:v>
                </c:pt>
                <c:pt idx="638">
                  <c:v>0.24730435013771099</c:v>
                </c:pt>
                <c:pt idx="639">
                  <c:v>0.22249691188335399</c:v>
                </c:pt>
                <c:pt idx="640">
                  <c:v>0.29244890809059099</c:v>
                </c:pt>
                <c:pt idx="641">
                  <c:v>0.298693597316742</c:v>
                </c:pt>
                <c:pt idx="642">
                  <c:v>0.18164910376071899</c:v>
                </c:pt>
                <c:pt idx="643">
                  <c:v>0.53656077384948697</c:v>
                </c:pt>
                <c:pt idx="644">
                  <c:v>0.21534278988838201</c:v>
                </c:pt>
                <c:pt idx="645">
                  <c:v>0.18790034949779499</c:v>
                </c:pt>
                <c:pt idx="646">
                  <c:v>0.118464961647987</c:v>
                </c:pt>
                <c:pt idx="647">
                  <c:v>0.14224599301815</c:v>
                </c:pt>
                <c:pt idx="648">
                  <c:v>0.18362832069397</c:v>
                </c:pt>
                <c:pt idx="649">
                  <c:v>0.128291696310043</c:v>
                </c:pt>
                <c:pt idx="650">
                  <c:v>0.25851559638977101</c:v>
                </c:pt>
                <c:pt idx="651">
                  <c:v>0.13317021727562001</c:v>
                </c:pt>
                <c:pt idx="652">
                  <c:v>0.140334278345108</c:v>
                </c:pt>
                <c:pt idx="653">
                  <c:v>0.29745668172836298</c:v>
                </c:pt>
                <c:pt idx="654">
                  <c:v>0.20192693173885301</c:v>
                </c:pt>
                <c:pt idx="655">
                  <c:v>0.16106870770454401</c:v>
                </c:pt>
                <c:pt idx="656">
                  <c:v>0.14915503561496701</c:v>
                </c:pt>
                <c:pt idx="657">
                  <c:v>0.18292205035686501</c:v>
                </c:pt>
                <c:pt idx="658">
                  <c:v>0.122317597270012</c:v>
                </c:pt>
                <c:pt idx="659">
                  <c:v>0.16858363151550301</c:v>
                </c:pt>
                <c:pt idx="660">
                  <c:v>0.191635236144066</c:v>
                </c:pt>
                <c:pt idx="661">
                  <c:v>0.163039594888687</c:v>
                </c:pt>
                <c:pt idx="662">
                  <c:v>0.11795829236507401</c:v>
                </c:pt>
                <c:pt idx="663">
                  <c:v>0.205375596880913</c:v>
                </c:pt>
                <c:pt idx="664">
                  <c:v>0.19190405309200301</c:v>
                </c:pt>
                <c:pt idx="665">
                  <c:v>0.24630710482597401</c:v>
                </c:pt>
                <c:pt idx="666">
                  <c:v>0.40161031484603898</c:v>
                </c:pt>
                <c:pt idx="667">
                  <c:v>0.205204457044601</c:v>
                </c:pt>
                <c:pt idx="668">
                  <c:v>0.110481590032578</c:v>
                </c:pt>
                <c:pt idx="669">
                  <c:v>0.13670192658901201</c:v>
                </c:pt>
                <c:pt idx="670">
                  <c:v>0.298302352428436</c:v>
                </c:pt>
                <c:pt idx="671">
                  <c:v>0.12694704532623299</c:v>
                </c:pt>
                <c:pt idx="672">
                  <c:v>0.110556937754154</c:v>
                </c:pt>
                <c:pt idx="673">
                  <c:v>0.138898760080338</c:v>
                </c:pt>
                <c:pt idx="674">
                  <c:v>0.15911346673965501</c:v>
                </c:pt>
                <c:pt idx="675">
                  <c:v>0.119464084506035</c:v>
                </c:pt>
                <c:pt idx="676">
                  <c:v>0.12716175615787501</c:v>
                </c:pt>
                <c:pt idx="677">
                  <c:v>0.47567173838615401</c:v>
                </c:pt>
                <c:pt idx="678">
                  <c:v>0.50141823291778598</c:v>
                </c:pt>
                <c:pt idx="679">
                  <c:v>0.392947107553482</c:v>
                </c:pt>
                <c:pt idx="680">
                  <c:v>0.25547444820404103</c:v>
                </c:pt>
                <c:pt idx="681">
                  <c:v>0.27835744619369501</c:v>
                </c:pt>
                <c:pt idx="682">
                  <c:v>0.39940926432609603</c:v>
                </c:pt>
                <c:pt idx="683">
                  <c:v>0.35874438285827598</c:v>
                </c:pt>
                <c:pt idx="684">
                  <c:v>0.17948718369007099</c:v>
                </c:pt>
                <c:pt idx="685">
                  <c:v>0.23872123658657099</c:v>
                </c:pt>
                <c:pt idx="686">
                  <c:v>0.52589988708496105</c:v>
                </c:pt>
                <c:pt idx="687">
                  <c:v>0.41464838385581998</c:v>
                </c:pt>
                <c:pt idx="688">
                  <c:v>0.37578815221786499</c:v>
                </c:pt>
                <c:pt idx="689">
                  <c:v>0.214702844619751</c:v>
                </c:pt>
                <c:pt idx="690">
                  <c:v>0.212817832827568</c:v>
                </c:pt>
                <c:pt idx="691">
                  <c:v>0.14521276950836201</c:v>
                </c:pt>
                <c:pt idx="692">
                  <c:v>0.111111111938953</c:v>
                </c:pt>
                <c:pt idx="693">
                  <c:v>0.21281182765960699</c:v>
                </c:pt>
                <c:pt idx="694">
                  <c:v>0.20668692886829401</c:v>
                </c:pt>
                <c:pt idx="695">
                  <c:v>0.163949549198151</c:v>
                </c:pt>
                <c:pt idx="696">
                  <c:v>0.206993013620377</c:v>
                </c:pt>
                <c:pt idx="697">
                  <c:v>0.16064922511577601</c:v>
                </c:pt>
                <c:pt idx="698">
                  <c:v>0.138696759939194</c:v>
                </c:pt>
                <c:pt idx="699">
                  <c:v>0.20588235557079301</c:v>
                </c:pt>
                <c:pt idx="700">
                  <c:v>0.19369527697563199</c:v>
                </c:pt>
                <c:pt idx="701">
                  <c:v>0.176512196660042</c:v>
                </c:pt>
                <c:pt idx="702">
                  <c:v>0.121309369802475</c:v>
                </c:pt>
                <c:pt idx="703">
                  <c:v>0.16207349300384499</c:v>
                </c:pt>
                <c:pt idx="704">
                  <c:v>0.143234327435493</c:v>
                </c:pt>
                <c:pt idx="705">
                  <c:v>0.132137030363083</c:v>
                </c:pt>
                <c:pt idx="706">
                  <c:v>0.22846442461013799</c:v>
                </c:pt>
                <c:pt idx="707">
                  <c:v>0.24391847848892201</c:v>
                </c:pt>
                <c:pt idx="708">
                  <c:v>0.16192643344402299</c:v>
                </c:pt>
                <c:pt idx="709">
                  <c:v>0.17125381529331199</c:v>
                </c:pt>
                <c:pt idx="710">
                  <c:v>0.16380760073661799</c:v>
                </c:pt>
                <c:pt idx="711">
                  <c:v>0.16737288236618</c:v>
                </c:pt>
                <c:pt idx="712">
                  <c:v>0.172218278050423</c:v>
                </c:pt>
                <c:pt idx="713">
                  <c:v>0.123726345598698</c:v>
                </c:pt>
                <c:pt idx="714">
                  <c:v>0.120162934064865</c:v>
                </c:pt>
                <c:pt idx="715">
                  <c:v>0.138519927859306</c:v>
                </c:pt>
                <c:pt idx="716">
                  <c:v>9.5521204173564994E-2</c:v>
                </c:pt>
                <c:pt idx="717">
                  <c:v>0.127330422401428</c:v>
                </c:pt>
                <c:pt idx="718">
                  <c:v>0.124755576252937</c:v>
                </c:pt>
                <c:pt idx="719">
                  <c:v>0.103344604372978</c:v>
                </c:pt>
                <c:pt idx="720">
                  <c:v>0.12822207808494601</c:v>
                </c:pt>
                <c:pt idx="721">
                  <c:v>8.2485079765320005E-2</c:v>
                </c:pt>
                <c:pt idx="722">
                  <c:v>0.19424460828304299</c:v>
                </c:pt>
                <c:pt idx="723">
                  <c:v>0.491233110427856</c:v>
                </c:pt>
                <c:pt idx="724">
                  <c:v>0.43412384390830999</c:v>
                </c:pt>
                <c:pt idx="725">
                  <c:v>0.52190679311752297</c:v>
                </c:pt>
                <c:pt idx="726">
                  <c:v>0.40911930799484297</c:v>
                </c:pt>
                <c:pt idx="727">
                  <c:v>0.62646692991256703</c:v>
                </c:pt>
                <c:pt idx="728">
                  <c:v>0.42460566759109503</c:v>
                </c:pt>
                <c:pt idx="729">
                  <c:v>0.355976492166519</c:v>
                </c:pt>
                <c:pt idx="730">
                  <c:v>0.43781405687332198</c:v>
                </c:pt>
                <c:pt idx="731">
                  <c:v>0.35677477717399603</c:v>
                </c:pt>
                <c:pt idx="732">
                  <c:v>0.27278232574462902</c:v>
                </c:pt>
                <c:pt idx="733">
                  <c:v>0.34691196680068997</c:v>
                </c:pt>
                <c:pt idx="734">
                  <c:v>0.36898735165596003</c:v>
                </c:pt>
                <c:pt idx="735">
                  <c:v>0.34816753864288302</c:v>
                </c:pt>
                <c:pt idx="736">
                  <c:v>0.33785530924797103</c:v>
                </c:pt>
                <c:pt idx="737">
                  <c:v>0.13004146516323101</c:v>
                </c:pt>
                <c:pt idx="738">
                  <c:v>0.24867062270641299</c:v>
                </c:pt>
                <c:pt idx="739">
                  <c:v>0.18624642491340601</c:v>
                </c:pt>
                <c:pt idx="740">
                  <c:v>0.23035046458244299</c:v>
                </c:pt>
                <c:pt idx="741">
                  <c:v>0.19935169816017201</c:v>
                </c:pt>
                <c:pt idx="742">
                  <c:v>0.13407289981841999</c:v>
                </c:pt>
                <c:pt idx="743">
                  <c:v>0.22395507991313901</c:v>
                </c:pt>
                <c:pt idx="744">
                  <c:v>0.20711563527584101</c:v>
                </c:pt>
                <c:pt idx="745">
                  <c:v>0.19577059149742099</c:v>
                </c:pt>
                <c:pt idx="746">
                  <c:v>0.30535361170768699</c:v>
                </c:pt>
                <c:pt idx="747">
                  <c:v>0.128888890147209</c:v>
                </c:pt>
                <c:pt idx="748">
                  <c:v>0.218270793557167</c:v>
                </c:pt>
                <c:pt idx="749">
                  <c:v>0.16565592586994199</c:v>
                </c:pt>
                <c:pt idx="750">
                  <c:v>0.24947442114353199</c:v>
                </c:pt>
                <c:pt idx="751">
                  <c:v>0.238725960254669</c:v>
                </c:pt>
                <c:pt idx="752">
                  <c:v>0.213632062077522</c:v>
                </c:pt>
                <c:pt idx="753">
                  <c:v>0.19842688739299799</c:v>
                </c:pt>
                <c:pt idx="754">
                  <c:v>0.25584334135055498</c:v>
                </c:pt>
                <c:pt idx="755">
                  <c:v>0.17804063856601701</c:v>
                </c:pt>
                <c:pt idx="756">
                  <c:v>0.211594209074974</c:v>
                </c:pt>
                <c:pt idx="757">
                  <c:v>0.15649867057800301</c:v>
                </c:pt>
                <c:pt idx="758">
                  <c:v>0.181938916444778</c:v>
                </c:pt>
                <c:pt idx="759">
                  <c:v>0.18808451294899001</c:v>
                </c:pt>
                <c:pt idx="760">
                  <c:v>0.11831088364124299</c:v>
                </c:pt>
                <c:pt idx="761">
                  <c:v>0.21206161379814101</c:v>
                </c:pt>
                <c:pt idx="762">
                  <c:v>0.30390143394470198</c:v>
                </c:pt>
                <c:pt idx="763">
                  <c:v>0.17403708398342099</c:v>
                </c:pt>
                <c:pt idx="764">
                  <c:v>0.10571652650833099</c:v>
                </c:pt>
                <c:pt idx="765">
                  <c:v>0.18138651549816101</c:v>
                </c:pt>
                <c:pt idx="766">
                  <c:v>0.11288265138864501</c:v>
                </c:pt>
                <c:pt idx="767">
                  <c:v>8.5128933191298994E-2</c:v>
                </c:pt>
                <c:pt idx="768">
                  <c:v>0.101391650736332</c:v>
                </c:pt>
                <c:pt idx="769">
                  <c:v>7.3903962969779996E-2</c:v>
                </c:pt>
                <c:pt idx="770">
                  <c:v>0.19301994144916501</c:v>
                </c:pt>
                <c:pt idx="771">
                  <c:v>0.29384514689445501</c:v>
                </c:pt>
                <c:pt idx="772">
                  <c:v>0.28852900862693798</c:v>
                </c:pt>
                <c:pt idx="773">
                  <c:v>0.46088537573814398</c:v>
                </c:pt>
                <c:pt idx="774">
                  <c:v>0.42680412530898998</c:v>
                </c:pt>
                <c:pt idx="775">
                  <c:v>0.43459916114807101</c:v>
                </c:pt>
                <c:pt idx="776">
                  <c:v>0.617340087890625</c:v>
                </c:pt>
                <c:pt idx="777">
                  <c:v>0.36157438158989003</c:v>
                </c:pt>
                <c:pt idx="778">
                  <c:v>0.63548123836517301</c:v>
                </c:pt>
                <c:pt idx="779">
                  <c:v>0.27933478355407698</c:v>
                </c:pt>
                <c:pt idx="780">
                  <c:v>0.216716423630714</c:v>
                </c:pt>
                <c:pt idx="781">
                  <c:v>0.359089344739914</c:v>
                </c:pt>
                <c:pt idx="782">
                  <c:v>0.35993441939353898</c:v>
                </c:pt>
                <c:pt idx="783">
                  <c:v>0.22887864708900499</c:v>
                </c:pt>
                <c:pt idx="784">
                  <c:v>0.304410189390182</c:v>
                </c:pt>
                <c:pt idx="785">
                  <c:v>0.63927853107452404</c:v>
                </c:pt>
                <c:pt idx="786">
                  <c:v>0.286816716194153</c:v>
                </c:pt>
                <c:pt idx="787">
                  <c:v>0.340846627950668</c:v>
                </c:pt>
                <c:pt idx="788">
                  <c:v>0.26726132631301902</c:v>
                </c:pt>
                <c:pt idx="789">
                  <c:v>0.23563952744007099</c:v>
                </c:pt>
                <c:pt idx="790">
                  <c:v>0.31932047009468101</c:v>
                </c:pt>
                <c:pt idx="791">
                  <c:v>0.17719253897666901</c:v>
                </c:pt>
                <c:pt idx="792">
                  <c:v>0.193781822919846</c:v>
                </c:pt>
                <c:pt idx="793">
                  <c:v>0.21267519891262099</c:v>
                </c:pt>
                <c:pt idx="794">
                  <c:v>0.39270386099815402</c:v>
                </c:pt>
                <c:pt idx="795">
                  <c:v>0.174950301647186</c:v>
                </c:pt>
                <c:pt idx="796">
                  <c:v>0.53629219532012895</c:v>
                </c:pt>
                <c:pt idx="797">
                  <c:v>0.56291860342025801</c:v>
                </c:pt>
                <c:pt idx="798">
                  <c:v>0.17272219061851499</c:v>
                </c:pt>
                <c:pt idx="799">
                  <c:v>0.53776705265045199</c:v>
                </c:pt>
                <c:pt idx="800">
                  <c:v>0.272781252861023</c:v>
                </c:pt>
                <c:pt idx="801">
                  <c:v>0.21943266689777399</c:v>
                </c:pt>
                <c:pt idx="802">
                  <c:v>0.24835012853145599</c:v>
                </c:pt>
                <c:pt idx="803">
                  <c:v>0.161290317773819</c:v>
                </c:pt>
                <c:pt idx="804">
                  <c:v>0.145596593618393</c:v>
                </c:pt>
                <c:pt idx="805">
                  <c:v>0.27727118134498602</c:v>
                </c:pt>
                <c:pt idx="806">
                  <c:v>0.21653005480766299</c:v>
                </c:pt>
                <c:pt idx="807">
                  <c:v>0.248793929815292</c:v>
                </c:pt>
                <c:pt idx="808">
                  <c:v>0.24599501490593001</c:v>
                </c:pt>
                <c:pt idx="809">
                  <c:v>0.42273581027984602</c:v>
                </c:pt>
                <c:pt idx="810">
                  <c:v>0.36523494124412498</c:v>
                </c:pt>
                <c:pt idx="811">
                  <c:v>0.35168018937110901</c:v>
                </c:pt>
                <c:pt idx="812">
                  <c:v>0.13532763719558699</c:v>
                </c:pt>
                <c:pt idx="813">
                  <c:v>0.120208412408829</c:v>
                </c:pt>
                <c:pt idx="814">
                  <c:v>0.11293328553438201</c:v>
                </c:pt>
                <c:pt idx="815">
                  <c:v>0.10445632785558701</c:v>
                </c:pt>
                <c:pt idx="816">
                  <c:v>0.155525237321854</c:v>
                </c:pt>
                <c:pt idx="817">
                  <c:v>0.112509250640869</c:v>
                </c:pt>
                <c:pt idx="818">
                  <c:v>9.4994895160198004E-2</c:v>
                </c:pt>
                <c:pt idx="819">
                  <c:v>7.5261324644088995E-2</c:v>
                </c:pt>
                <c:pt idx="820">
                  <c:v>0.10197500884532899</c:v>
                </c:pt>
                <c:pt idx="821">
                  <c:v>0.53552728891372703</c:v>
                </c:pt>
                <c:pt idx="822">
                  <c:v>0.70918053388595603</c:v>
                </c:pt>
                <c:pt idx="823">
                  <c:v>0.67063856124877896</c:v>
                </c:pt>
                <c:pt idx="824">
                  <c:v>0.30138307809829701</c:v>
                </c:pt>
                <c:pt idx="825">
                  <c:v>0.63730317354202304</c:v>
                </c:pt>
                <c:pt idx="826">
                  <c:v>0.42613822221755998</c:v>
                </c:pt>
                <c:pt idx="827">
                  <c:v>0.40807473659515398</c:v>
                </c:pt>
                <c:pt idx="828">
                  <c:v>0.26482677459716802</c:v>
                </c:pt>
                <c:pt idx="829">
                  <c:v>0.61499869823455799</c:v>
                </c:pt>
                <c:pt idx="830">
                  <c:v>0.24567994475364699</c:v>
                </c:pt>
                <c:pt idx="831">
                  <c:v>0.52846151590347301</c:v>
                </c:pt>
                <c:pt idx="832">
                  <c:v>0.331099182367325</c:v>
                </c:pt>
                <c:pt idx="833">
                  <c:v>0.36454182863235501</c:v>
                </c:pt>
                <c:pt idx="834">
                  <c:v>0.506841361522675</c:v>
                </c:pt>
                <c:pt idx="835">
                  <c:v>0.66516053676605202</c:v>
                </c:pt>
                <c:pt idx="836">
                  <c:v>0.30688524246215798</c:v>
                </c:pt>
                <c:pt idx="837">
                  <c:v>0.47508895397186302</c:v>
                </c:pt>
                <c:pt idx="838">
                  <c:v>0.35783994197845498</c:v>
                </c:pt>
                <c:pt idx="839">
                  <c:v>0.25847819447517401</c:v>
                </c:pt>
                <c:pt idx="840">
                  <c:v>0.13228012621402699</c:v>
                </c:pt>
                <c:pt idx="841">
                  <c:v>0.12977099418640101</c:v>
                </c:pt>
                <c:pt idx="842">
                  <c:v>0.25794446468353299</c:v>
                </c:pt>
                <c:pt idx="843">
                  <c:v>0.22216700017452201</c:v>
                </c:pt>
                <c:pt idx="844">
                  <c:v>0.56672441959381104</c:v>
                </c:pt>
                <c:pt idx="845">
                  <c:v>0.29567307233810403</c:v>
                </c:pt>
                <c:pt idx="846">
                  <c:v>0.33742910623550398</c:v>
                </c:pt>
                <c:pt idx="847">
                  <c:v>0.121301777660847</c:v>
                </c:pt>
                <c:pt idx="848">
                  <c:v>0.40234375</c:v>
                </c:pt>
                <c:pt idx="849">
                  <c:v>0.30689552426338201</c:v>
                </c:pt>
                <c:pt idx="850">
                  <c:v>0.15585242211818701</c:v>
                </c:pt>
                <c:pt idx="851">
                  <c:v>0.187520742416382</c:v>
                </c:pt>
                <c:pt idx="852">
                  <c:v>0.285964906215668</c:v>
                </c:pt>
                <c:pt idx="853">
                  <c:v>0.263671875</c:v>
                </c:pt>
                <c:pt idx="854">
                  <c:v>0.36779183149337802</c:v>
                </c:pt>
                <c:pt idx="855">
                  <c:v>0.17598684132099199</c:v>
                </c:pt>
                <c:pt idx="856">
                  <c:v>0.33799391984939597</c:v>
                </c:pt>
                <c:pt idx="857">
                  <c:v>0.36428350210189803</c:v>
                </c:pt>
                <c:pt idx="858">
                  <c:v>0.61854636669158902</c:v>
                </c:pt>
                <c:pt idx="859">
                  <c:v>0.528947353363037</c:v>
                </c:pt>
                <c:pt idx="860">
                  <c:v>0.51365983486175504</c:v>
                </c:pt>
                <c:pt idx="861">
                  <c:v>0.50367105007171598</c:v>
                </c:pt>
                <c:pt idx="862">
                  <c:v>0.19017980992794001</c:v>
                </c:pt>
                <c:pt idx="863">
                  <c:v>0.126166611909866</c:v>
                </c:pt>
                <c:pt idx="864">
                  <c:v>0.102956891059875</c:v>
                </c:pt>
                <c:pt idx="865">
                  <c:v>9.4339624047278997E-2</c:v>
                </c:pt>
                <c:pt idx="866">
                  <c:v>0.159570783376694</c:v>
                </c:pt>
                <c:pt idx="867">
                  <c:v>0.13224181532859799</c:v>
                </c:pt>
                <c:pt idx="868">
                  <c:v>0.14333112537860901</c:v>
                </c:pt>
                <c:pt idx="869">
                  <c:v>0.14643478393554701</c:v>
                </c:pt>
                <c:pt idx="870">
                  <c:v>0.31236347556114202</c:v>
                </c:pt>
                <c:pt idx="871">
                  <c:v>2.0954597741364999E-2</c:v>
                </c:pt>
                <c:pt idx="872">
                  <c:v>0.737964987754822</c:v>
                </c:pt>
                <c:pt idx="873">
                  <c:v>0.69213098287582397</c:v>
                </c:pt>
                <c:pt idx="874">
                  <c:v>0.382308840751648</c:v>
                </c:pt>
                <c:pt idx="875">
                  <c:v>0.45878490805625899</c:v>
                </c:pt>
                <c:pt idx="876">
                  <c:v>0.47956246137619002</c:v>
                </c:pt>
                <c:pt idx="877">
                  <c:v>0.37368643283844</c:v>
                </c:pt>
                <c:pt idx="878">
                  <c:v>0.69578105211257901</c:v>
                </c:pt>
                <c:pt idx="879">
                  <c:v>0.62891811132430997</c:v>
                </c:pt>
                <c:pt idx="880">
                  <c:v>0.35815069079399098</c:v>
                </c:pt>
                <c:pt idx="881">
                  <c:v>0.72813892364501998</c:v>
                </c:pt>
                <c:pt idx="882">
                  <c:v>0.63155341148376498</c:v>
                </c:pt>
                <c:pt idx="883">
                  <c:v>0.54023617506027199</c:v>
                </c:pt>
                <c:pt idx="884">
                  <c:v>0.55147927999496504</c:v>
                </c:pt>
                <c:pt idx="885">
                  <c:v>0.16796875</c:v>
                </c:pt>
                <c:pt idx="886">
                  <c:v>0.23688760399818401</c:v>
                </c:pt>
                <c:pt idx="887">
                  <c:v>0.39710658788681003</c:v>
                </c:pt>
                <c:pt idx="888">
                  <c:v>0.39554741978645303</c:v>
                </c:pt>
                <c:pt idx="889">
                  <c:v>0.35730484127998402</c:v>
                </c:pt>
                <c:pt idx="890">
                  <c:v>0.215472772717476</c:v>
                </c:pt>
                <c:pt idx="891">
                  <c:v>0.25222551822662398</c:v>
                </c:pt>
                <c:pt idx="892">
                  <c:v>0.18928262591362</c:v>
                </c:pt>
                <c:pt idx="893">
                  <c:v>0.33989402651786799</c:v>
                </c:pt>
                <c:pt idx="894">
                  <c:v>0.32856252789497398</c:v>
                </c:pt>
                <c:pt idx="895">
                  <c:v>0.177171215415001</c:v>
                </c:pt>
                <c:pt idx="896">
                  <c:v>0.556246757507324</c:v>
                </c:pt>
                <c:pt idx="897">
                  <c:v>9.8250336945056999E-2</c:v>
                </c:pt>
                <c:pt idx="898">
                  <c:v>0.16499282419681499</c:v>
                </c:pt>
                <c:pt idx="899">
                  <c:v>0.27132281661033603</c:v>
                </c:pt>
                <c:pt idx="900">
                  <c:v>0.38745602965354897</c:v>
                </c:pt>
                <c:pt idx="901">
                  <c:v>0.29119396209716802</c:v>
                </c:pt>
                <c:pt idx="902">
                  <c:v>0.257253378629684</c:v>
                </c:pt>
                <c:pt idx="903">
                  <c:v>0.218426823616028</c:v>
                </c:pt>
                <c:pt idx="904">
                  <c:v>0.234106659889221</c:v>
                </c:pt>
                <c:pt idx="905">
                  <c:v>0.26691967248916598</c:v>
                </c:pt>
                <c:pt idx="906">
                  <c:v>0.52434939146041903</c:v>
                </c:pt>
                <c:pt idx="907">
                  <c:v>0.33358779549598699</c:v>
                </c:pt>
                <c:pt idx="908">
                  <c:v>0.40379405021667503</c:v>
                </c:pt>
                <c:pt idx="909">
                  <c:v>0.35146081447601302</c:v>
                </c:pt>
                <c:pt idx="910">
                  <c:v>0.216691508889198</c:v>
                </c:pt>
                <c:pt idx="911">
                  <c:v>0.30005976557731601</c:v>
                </c:pt>
                <c:pt idx="912">
                  <c:v>0.18120805919170399</c:v>
                </c:pt>
                <c:pt idx="913">
                  <c:v>0.147634297609329</c:v>
                </c:pt>
                <c:pt idx="914">
                  <c:v>0.129484117031097</c:v>
                </c:pt>
                <c:pt idx="915">
                  <c:v>0.11119239032268501</c:v>
                </c:pt>
                <c:pt idx="916">
                  <c:v>0.115666180849075</c:v>
                </c:pt>
                <c:pt idx="917">
                  <c:v>0.12909024953842199</c:v>
                </c:pt>
                <c:pt idx="918">
                  <c:v>0.19926537573337599</c:v>
                </c:pt>
                <c:pt idx="919">
                  <c:v>0.36708861589431802</c:v>
                </c:pt>
                <c:pt idx="920">
                  <c:v>8.2580648362636996E-2</c:v>
                </c:pt>
                <c:pt idx="921">
                  <c:v>0.117975436151028</c:v>
                </c:pt>
                <c:pt idx="922">
                  <c:v>0.66996538639068604</c:v>
                </c:pt>
                <c:pt idx="923">
                  <c:v>0.60090833902358998</c:v>
                </c:pt>
                <c:pt idx="924">
                  <c:v>0.690637707710266</c:v>
                </c:pt>
                <c:pt idx="925">
                  <c:v>0.489311873912811</c:v>
                </c:pt>
                <c:pt idx="926">
                  <c:v>0.72151899337768599</c:v>
                </c:pt>
                <c:pt idx="927">
                  <c:v>0.53513824939727805</c:v>
                </c:pt>
                <c:pt idx="928">
                  <c:v>0.49059951305389399</c:v>
                </c:pt>
                <c:pt idx="929">
                  <c:v>0.49954113364219699</c:v>
                </c:pt>
                <c:pt idx="930">
                  <c:v>0.53999412059783902</c:v>
                </c:pt>
                <c:pt idx="931">
                  <c:v>0.64501225948333696</c:v>
                </c:pt>
                <c:pt idx="932">
                  <c:v>0.637734115123749</c:v>
                </c:pt>
                <c:pt idx="933">
                  <c:v>0.659909248352051</c:v>
                </c:pt>
                <c:pt idx="934">
                  <c:v>0.658486187458038</c:v>
                </c:pt>
                <c:pt idx="935">
                  <c:v>0.27145135402679399</c:v>
                </c:pt>
                <c:pt idx="936">
                  <c:v>0.15010799467563599</c:v>
                </c:pt>
                <c:pt idx="937">
                  <c:v>0.346768587827682</c:v>
                </c:pt>
                <c:pt idx="938">
                  <c:v>0.27141922712326</c:v>
                </c:pt>
                <c:pt idx="939">
                  <c:v>0.284203350543976</c:v>
                </c:pt>
                <c:pt idx="940">
                  <c:v>0.22801788151264199</c:v>
                </c:pt>
                <c:pt idx="941">
                  <c:v>0.183979332447052</c:v>
                </c:pt>
                <c:pt idx="942">
                  <c:v>0.19651077687740301</c:v>
                </c:pt>
                <c:pt idx="943">
                  <c:v>0.30471858382224998</c:v>
                </c:pt>
                <c:pt idx="944">
                  <c:v>0.310824245214462</c:v>
                </c:pt>
                <c:pt idx="945">
                  <c:v>0.286992847919464</c:v>
                </c:pt>
                <c:pt idx="946">
                  <c:v>0.33377093076705899</c:v>
                </c:pt>
                <c:pt idx="947">
                  <c:v>0.51588398218154896</c:v>
                </c:pt>
                <c:pt idx="948">
                  <c:v>0.255826145410538</c:v>
                </c:pt>
                <c:pt idx="949">
                  <c:v>0.28670406341552701</c:v>
                </c:pt>
                <c:pt idx="950">
                  <c:v>0.33836859464645402</c:v>
                </c:pt>
                <c:pt idx="951">
                  <c:v>0.30527529120445301</c:v>
                </c:pt>
                <c:pt idx="952">
                  <c:v>0.50869828462600697</c:v>
                </c:pt>
                <c:pt idx="953">
                  <c:v>0.345159351825714</c:v>
                </c:pt>
                <c:pt idx="954">
                  <c:v>0.48822605609893799</c:v>
                </c:pt>
                <c:pt idx="955">
                  <c:v>0.190839692950249</c:v>
                </c:pt>
                <c:pt idx="956">
                  <c:v>0.610845267772675</c:v>
                </c:pt>
                <c:pt idx="957">
                  <c:v>0.48558634519576999</c:v>
                </c:pt>
                <c:pt idx="958">
                  <c:v>0.31918936967849698</c:v>
                </c:pt>
                <c:pt idx="959">
                  <c:v>0.24214975535869601</c:v>
                </c:pt>
                <c:pt idx="960">
                  <c:v>0.52372032403945901</c:v>
                </c:pt>
                <c:pt idx="961">
                  <c:v>0.51420116424560502</c:v>
                </c:pt>
                <c:pt idx="962">
                  <c:v>0.26329442858696001</c:v>
                </c:pt>
                <c:pt idx="963">
                  <c:v>0.253225207328796</c:v>
                </c:pt>
                <c:pt idx="964">
                  <c:v>0.13431786000728599</c:v>
                </c:pt>
                <c:pt idx="965">
                  <c:v>0.17320375144481701</c:v>
                </c:pt>
                <c:pt idx="966">
                  <c:v>0.27652835845947299</c:v>
                </c:pt>
                <c:pt idx="967">
                  <c:v>0.163955762982368</c:v>
                </c:pt>
                <c:pt idx="968">
                  <c:v>0.168369024991989</c:v>
                </c:pt>
                <c:pt idx="969">
                  <c:v>0.32675045728683499</c:v>
                </c:pt>
                <c:pt idx="970">
                  <c:v>0.156019657850266</c:v>
                </c:pt>
                <c:pt idx="971">
                  <c:v>0.68438214063644398</c:v>
                </c:pt>
                <c:pt idx="972">
                  <c:v>0.71634614467620805</c:v>
                </c:pt>
                <c:pt idx="973">
                  <c:v>0.71504521369934104</c:v>
                </c:pt>
                <c:pt idx="974">
                  <c:v>0.69149190187454201</c:v>
                </c:pt>
                <c:pt idx="975">
                  <c:v>0.73850226402282704</c:v>
                </c:pt>
                <c:pt idx="976">
                  <c:v>0.73046213388443004</c:v>
                </c:pt>
                <c:pt idx="977">
                  <c:v>0.69260168075561501</c:v>
                </c:pt>
                <c:pt idx="978">
                  <c:v>0.29042795300483698</c:v>
                </c:pt>
                <c:pt idx="979">
                  <c:v>0.53362923860549905</c:v>
                </c:pt>
                <c:pt idx="980">
                  <c:v>0.50815558433532704</c:v>
                </c:pt>
                <c:pt idx="981">
                  <c:v>0.68351763486862205</c:v>
                </c:pt>
                <c:pt idx="982">
                  <c:v>0.36554035544395402</c:v>
                </c:pt>
                <c:pt idx="983">
                  <c:v>0.30494904518127403</c:v>
                </c:pt>
                <c:pt idx="984">
                  <c:v>0.50679737329482999</c:v>
                </c:pt>
                <c:pt idx="985">
                  <c:v>0.113339550793171</c:v>
                </c:pt>
                <c:pt idx="986">
                  <c:v>0.287515759468079</c:v>
                </c:pt>
                <c:pt idx="987">
                  <c:v>0.24214851856231701</c:v>
                </c:pt>
                <c:pt idx="988">
                  <c:v>0.28108808398246798</c:v>
                </c:pt>
                <c:pt idx="989">
                  <c:v>0.20010772347450301</c:v>
                </c:pt>
                <c:pt idx="990">
                  <c:v>0.18995764851570099</c:v>
                </c:pt>
                <c:pt idx="991">
                  <c:v>0.29300457239151001</c:v>
                </c:pt>
                <c:pt idx="992">
                  <c:v>0.35324674844741799</c:v>
                </c:pt>
                <c:pt idx="993">
                  <c:v>0.20168776810169201</c:v>
                </c:pt>
                <c:pt idx="994">
                  <c:v>0.30173259973526001</c:v>
                </c:pt>
                <c:pt idx="995">
                  <c:v>0.242453753948212</c:v>
                </c:pt>
                <c:pt idx="996">
                  <c:v>0.16000945866107899</c:v>
                </c:pt>
                <c:pt idx="997">
                  <c:v>0.26082366704940801</c:v>
                </c:pt>
                <c:pt idx="998">
                  <c:v>0.54527276754379295</c:v>
                </c:pt>
                <c:pt idx="999">
                  <c:v>0.123690575361252</c:v>
                </c:pt>
                <c:pt idx="1000">
                  <c:v>0.40507858991622903</c:v>
                </c:pt>
                <c:pt idx="1001">
                  <c:v>0.49189525842666598</c:v>
                </c:pt>
                <c:pt idx="1002">
                  <c:v>0.48929336667060902</c:v>
                </c:pt>
                <c:pt idx="1003">
                  <c:v>0.65348494052886996</c:v>
                </c:pt>
                <c:pt idx="1004">
                  <c:v>0.43548387289047202</c:v>
                </c:pt>
                <c:pt idx="1005">
                  <c:v>0.45925045013427701</c:v>
                </c:pt>
                <c:pt idx="1006">
                  <c:v>0.63205307722091697</c:v>
                </c:pt>
                <c:pt idx="1007">
                  <c:v>0.69469469785690297</c:v>
                </c:pt>
                <c:pt idx="1008">
                  <c:v>0.325795888900757</c:v>
                </c:pt>
                <c:pt idx="1009">
                  <c:v>0.14191055297851601</c:v>
                </c:pt>
                <c:pt idx="1010">
                  <c:v>0.338699281215668</c:v>
                </c:pt>
                <c:pt idx="1011">
                  <c:v>0.23701536655426</c:v>
                </c:pt>
                <c:pt idx="1012">
                  <c:v>0.35559797286987299</c:v>
                </c:pt>
                <c:pt idx="1013">
                  <c:v>0.17835950851440399</c:v>
                </c:pt>
                <c:pt idx="1014">
                  <c:v>0.12810327112674699</c:v>
                </c:pt>
                <c:pt idx="1015">
                  <c:v>0.16141732037067399</c:v>
                </c:pt>
                <c:pt idx="1016">
                  <c:v>0.26538586616516102</c:v>
                </c:pt>
                <c:pt idx="1017">
                  <c:v>0.237146526575089</c:v>
                </c:pt>
                <c:pt idx="1018">
                  <c:v>0.71696549654007002</c:v>
                </c:pt>
                <c:pt idx="1019">
                  <c:v>0.66274511814117398</c:v>
                </c:pt>
                <c:pt idx="1020">
                  <c:v>0.43973940610885598</c:v>
                </c:pt>
                <c:pt idx="1021">
                  <c:v>0.53866755962371804</c:v>
                </c:pt>
                <c:pt idx="1022">
                  <c:v>0.73439699411392201</c:v>
                </c:pt>
                <c:pt idx="1023">
                  <c:v>0.64104193449020397</c:v>
                </c:pt>
                <c:pt idx="1024">
                  <c:v>0.47543808817863498</c:v>
                </c:pt>
                <c:pt idx="1025">
                  <c:v>0.31367674469947798</c:v>
                </c:pt>
                <c:pt idx="1026">
                  <c:v>0.24386142194271099</c:v>
                </c:pt>
                <c:pt idx="1027">
                  <c:v>0.37776353955268899</c:v>
                </c:pt>
                <c:pt idx="1028">
                  <c:v>0.30214166641235402</c:v>
                </c:pt>
                <c:pt idx="1029">
                  <c:v>0.30050322413444502</c:v>
                </c:pt>
                <c:pt idx="1030">
                  <c:v>0.222864925861359</c:v>
                </c:pt>
                <c:pt idx="1031">
                  <c:v>0.187735036015511</c:v>
                </c:pt>
                <c:pt idx="1032">
                  <c:v>0.164075061678886</c:v>
                </c:pt>
                <c:pt idx="1033">
                  <c:v>0.24084222316741899</c:v>
                </c:pt>
                <c:pt idx="1034">
                  <c:v>0.35491827130317699</c:v>
                </c:pt>
                <c:pt idx="1035">
                  <c:v>0.16062620282173201</c:v>
                </c:pt>
                <c:pt idx="1036">
                  <c:v>0.43362832069397</c:v>
                </c:pt>
                <c:pt idx="1037">
                  <c:v>0.489098250865936</c:v>
                </c:pt>
                <c:pt idx="1038">
                  <c:v>0.61418145895004295</c:v>
                </c:pt>
                <c:pt idx="1039">
                  <c:v>0.68274855613708496</c:v>
                </c:pt>
                <c:pt idx="1040">
                  <c:v>0.61969977617263805</c:v>
                </c:pt>
                <c:pt idx="1041">
                  <c:v>0.14539285004138899</c:v>
                </c:pt>
                <c:pt idx="1042">
                  <c:v>0.237623766064644</c:v>
                </c:pt>
                <c:pt idx="1043">
                  <c:v>0.421634912490845</c:v>
                </c:pt>
                <c:pt idx="1044">
                  <c:v>0.56425815820694003</c:v>
                </c:pt>
                <c:pt idx="1045">
                  <c:v>0.47995352745056202</c:v>
                </c:pt>
                <c:pt idx="1046">
                  <c:v>0.41180104017257702</c:v>
                </c:pt>
                <c:pt idx="1047">
                  <c:v>0.45604592561721802</c:v>
                </c:pt>
                <c:pt idx="1048">
                  <c:v>0.55198228359222401</c:v>
                </c:pt>
                <c:pt idx="1049">
                  <c:v>0.69486165046691895</c:v>
                </c:pt>
                <c:pt idx="1050">
                  <c:v>0.51610285043716397</c:v>
                </c:pt>
                <c:pt idx="1051">
                  <c:v>0.49471530318260198</c:v>
                </c:pt>
                <c:pt idx="1052">
                  <c:v>0.27266263961791998</c:v>
                </c:pt>
                <c:pt idx="1053">
                  <c:v>0.22191011905670199</c:v>
                </c:pt>
                <c:pt idx="1054">
                  <c:v>0.20184135437011699</c:v>
                </c:pt>
                <c:pt idx="1055">
                  <c:v>0.18019142746925401</c:v>
                </c:pt>
                <c:pt idx="1056">
                  <c:v>0.13853904604911799</c:v>
                </c:pt>
                <c:pt idx="1057">
                  <c:v>0.18185065686702701</c:v>
                </c:pt>
                <c:pt idx="1058">
                  <c:v>0.111622557044029</c:v>
                </c:pt>
                <c:pt idx="1059">
                  <c:v>0.47753331065177901</c:v>
                </c:pt>
                <c:pt idx="1060">
                  <c:v>0.69735389947891202</c:v>
                </c:pt>
                <c:pt idx="1061">
                  <c:v>0.76393049955367998</c:v>
                </c:pt>
                <c:pt idx="1062">
                  <c:v>0.55018991231918302</c:v>
                </c:pt>
                <c:pt idx="1063">
                  <c:v>0.30824276804924</c:v>
                </c:pt>
                <c:pt idx="1064">
                  <c:v>0.18868757784366599</c:v>
                </c:pt>
                <c:pt idx="1065">
                  <c:v>0.25647839903831499</c:v>
                </c:pt>
                <c:pt idx="1066">
                  <c:v>0.28743234276771501</c:v>
                </c:pt>
                <c:pt idx="1067">
                  <c:v>0.305324167013168</c:v>
                </c:pt>
                <c:pt idx="1068">
                  <c:v>0.15284910798072801</c:v>
                </c:pt>
                <c:pt idx="1069">
                  <c:v>0.15181437134742701</c:v>
                </c:pt>
                <c:pt idx="1070">
                  <c:v>0.17947141826152799</c:v>
                </c:pt>
                <c:pt idx="1071">
                  <c:v>0.15675960481166801</c:v>
                </c:pt>
                <c:pt idx="1072">
                  <c:v>0.116670168936253</c:v>
                </c:pt>
                <c:pt idx="1073">
                  <c:v>0.16833205521106701</c:v>
                </c:pt>
                <c:pt idx="1074">
                  <c:v>0.47748851776123002</c:v>
                </c:pt>
                <c:pt idx="1075">
                  <c:v>0.41201585531234702</c:v>
                </c:pt>
                <c:pt idx="1076">
                  <c:v>0.49841636419296298</c:v>
                </c:pt>
                <c:pt idx="1077">
                  <c:v>0.25315314531326299</c:v>
                </c:pt>
                <c:pt idx="1078">
                  <c:v>0.65358525514602706</c:v>
                </c:pt>
                <c:pt idx="1079">
                  <c:v>0.68840008974075295</c:v>
                </c:pt>
                <c:pt idx="1080">
                  <c:v>0.71442168951034501</c:v>
                </c:pt>
                <c:pt idx="1081">
                  <c:v>0.66470587253570601</c:v>
                </c:pt>
                <c:pt idx="1082">
                  <c:v>0.49156701564788802</c:v>
                </c:pt>
                <c:pt idx="1083">
                  <c:v>0.62325829267501798</c:v>
                </c:pt>
                <c:pt idx="1084">
                  <c:v>0.31800764799117998</c:v>
                </c:pt>
                <c:pt idx="1085">
                  <c:v>0.51849895715713501</c:v>
                </c:pt>
                <c:pt idx="1086">
                  <c:v>0.60346424579620395</c:v>
                </c:pt>
                <c:pt idx="1087">
                  <c:v>0.700114786624908</c:v>
                </c:pt>
                <c:pt idx="1088">
                  <c:v>0.48956468701362599</c:v>
                </c:pt>
                <c:pt idx="1089">
                  <c:v>0.50790065526962302</c:v>
                </c:pt>
                <c:pt idx="1090">
                  <c:v>0.35684373974800099</c:v>
                </c:pt>
                <c:pt idx="1091">
                  <c:v>0.33571642637252802</c:v>
                </c:pt>
                <c:pt idx="1092">
                  <c:v>0.141534388065338</c:v>
                </c:pt>
                <c:pt idx="1093">
                  <c:v>0.21340915560722401</c:v>
                </c:pt>
                <c:pt idx="1094">
                  <c:v>0.15372221171855899</c:v>
                </c:pt>
                <c:pt idx="1095">
                  <c:v>0.25224646925926197</c:v>
                </c:pt>
                <c:pt idx="1096">
                  <c:v>0.21752738952636699</c:v>
                </c:pt>
                <c:pt idx="1097">
                  <c:v>0.18841463327407801</c:v>
                </c:pt>
                <c:pt idx="1098">
                  <c:v>0.21343110501766199</c:v>
                </c:pt>
                <c:pt idx="1099">
                  <c:v>0.41397154331207298</c:v>
                </c:pt>
                <c:pt idx="1100">
                  <c:v>0.14988814294338201</c:v>
                </c:pt>
                <c:pt idx="1101">
                  <c:v>0.43744120001792902</c:v>
                </c:pt>
                <c:pt idx="1102">
                  <c:v>0.346325874328613</c:v>
                </c:pt>
                <c:pt idx="1103">
                  <c:v>0.120598591864109</c:v>
                </c:pt>
                <c:pt idx="1104">
                  <c:v>0.20469708740711201</c:v>
                </c:pt>
                <c:pt idx="1105">
                  <c:v>0.23577770590782199</c:v>
                </c:pt>
                <c:pt idx="1106">
                  <c:v>0.47042930126190202</c:v>
                </c:pt>
                <c:pt idx="1107">
                  <c:v>0.239230066537857</c:v>
                </c:pt>
                <c:pt idx="1108">
                  <c:v>0.28481733798980702</c:v>
                </c:pt>
                <c:pt idx="1109">
                  <c:v>0.61509436368942305</c:v>
                </c:pt>
                <c:pt idx="1110">
                  <c:v>0.51462996006011996</c:v>
                </c:pt>
                <c:pt idx="1111">
                  <c:v>0.25181463360786399</c:v>
                </c:pt>
                <c:pt idx="1112">
                  <c:v>0.47560974955558799</c:v>
                </c:pt>
                <c:pt idx="1113">
                  <c:v>0.71111112833023105</c:v>
                </c:pt>
                <c:pt idx="1114">
                  <c:v>0.71402341127395597</c:v>
                </c:pt>
                <c:pt idx="1115">
                  <c:v>0.71218240261077903</c:v>
                </c:pt>
                <c:pt idx="1116">
                  <c:v>0.61999058723449696</c:v>
                </c:pt>
                <c:pt idx="1117">
                  <c:v>0.67450439929962203</c:v>
                </c:pt>
                <c:pt idx="1118">
                  <c:v>0.71614706516265902</c:v>
                </c:pt>
                <c:pt idx="1119">
                  <c:v>0.37378361821174599</c:v>
                </c:pt>
                <c:pt idx="1120">
                  <c:v>0.45996275544166598</c:v>
                </c:pt>
                <c:pt idx="1121">
                  <c:v>0.543765008449554</c:v>
                </c:pt>
                <c:pt idx="1122">
                  <c:v>0.32083791494369501</c:v>
                </c:pt>
                <c:pt idx="1123">
                  <c:v>0.18952678143978099</c:v>
                </c:pt>
                <c:pt idx="1124">
                  <c:v>0.41122484207153298</c:v>
                </c:pt>
                <c:pt idx="1125">
                  <c:v>0.24300202727317799</c:v>
                </c:pt>
                <c:pt idx="1126">
                  <c:v>0.13930673897266399</c:v>
                </c:pt>
                <c:pt idx="1127">
                  <c:v>0.32359680533409102</c:v>
                </c:pt>
                <c:pt idx="1128">
                  <c:v>0.21340273320674899</c:v>
                </c:pt>
                <c:pt idx="1129">
                  <c:v>0.15146094560623199</c:v>
                </c:pt>
                <c:pt idx="1130">
                  <c:v>0.15374507009983099</c:v>
                </c:pt>
                <c:pt idx="1131">
                  <c:v>0.21549814939498901</c:v>
                </c:pt>
                <c:pt idx="1132">
                  <c:v>0.39906397461891202</c:v>
                </c:pt>
                <c:pt idx="1133">
                  <c:v>0.46105384826660201</c:v>
                </c:pt>
                <c:pt idx="1134">
                  <c:v>0.38254129886627197</c:v>
                </c:pt>
                <c:pt idx="1135">
                  <c:v>0.24492385983467099</c:v>
                </c:pt>
                <c:pt idx="1136">
                  <c:v>0.22816728055477101</c:v>
                </c:pt>
                <c:pt idx="1137">
                  <c:v>0.12869526445865601</c:v>
                </c:pt>
                <c:pt idx="1138">
                  <c:v>0.230915427207947</c:v>
                </c:pt>
                <c:pt idx="1139">
                  <c:v>0.19667774438857999</c:v>
                </c:pt>
                <c:pt idx="1140">
                  <c:v>0.49840596318244901</c:v>
                </c:pt>
                <c:pt idx="1141">
                  <c:v>0.67004477977752697</c:v>
                </c:pt>
                <c:pt idx="1142">
                  <c:v>0.27539268136024497</c:v>
                </c:pt>
                <c:pt idx="1143">
                  <c:v>0.664589524269104</c:v>
                </c:pt>
                <c:pt idx="1144">
                  <c:v>0.68551141023635898</c:v>
                </c:pt>
                <c:pt idx="1145">
                  <c:v>0.712596654891968</c:v>
                </c:pt>
                <c:pt idx="1146">
                  <c:v>0.38884070515632602</c:v>
                </c:pt>
                <c:pt idx="1147">
                  <c:v>0.63649356365203902</c:v>
                </c:pt>
                <c:pt idx="1148">
                  <c:v>0.64846873283386197</c:v>
                </c:pt>
                <c:pt idx="1149">
                  <c:v>0.494266748428345</c:v>
                </c:pt>
                <c:pt idx="1150">
                  <c:v>0.28839546442031899</c:v>
                </c:pt>
                <c:pt idx="1151">
                  <c:v>0.40231549739837602</c:v>
                </c:pt>
                <c:pt idx="1152">
                  <c:v>0.43611201643943798</c:v>
                </c:pt>
                <c:pt idx="1153">
                  <c:v>0.42371681332588201</c:v>
                </c:pt>
                <c:pt idx="1154">
                  <c:v>0.29032257199287398</c:v>
                </c:pt>
                <c:pt idx="1155">
                  <c:v>0.30863282084464999</c:v>
                </c:pt>
                <c:pt idx="1156">
                  <c:v>0.29101192951202398</c:v>
                </c:pt>
                <c:pt idx="1157">
                  <c:v>0.37893462181091297</c:v>
                </c:pt>
                <c:pt idx="1158">
                  <c:v>0.39779680967330899</c:v>
                </c:pt>
                <c:pt idx="1159">
                  <c:v>0.23127649724483501</c:v>
                </c:pt>
                <c:pt idx="1160">
                  <c:v>0.20617906749248499</c:v>
                </c:pt>
                <c:pt idx="1161">
                  <c:v>0.243707790970802</c:v>
                </c:pt>
                <c:pt idx="1162">
                  <c:v>0.59957230091095004</c:v>
                </c:pt>
                <c:pt idx="1163">
                  <c:v>0.529258072376251</c:v>
                </c:pt>
                <c:pt idx="1164">
                  <c:v>0.14789688587188701</c:v>
                </c:pt>
                <c:pt idx="1165">
                  <c:v>0.259552031755447</c:v>
                </c:pt>
                <c:pt idx="1166">
                  <c:v>0.53485810756683305</c:v>
                </c:pt>
                <c:pt idx="1167">
                  <c:v>0.42271661758422902</c:v>
                </c:pt>
                <c:pt idx="1168">
                  <c:v>0.439945548772812</c:v>
                </c:pt>
                <c:pt idx="1169">
                  <c:v>0.41745942831039401</c:v>
                </c:pt>
                <c:pt idx="1170">
                  <c:v>0.60369485616684004</c:v>
                </c:pt>
                <c:pt idx="1171">
                  <c:v>0.35272043943405201</c:v>
                </c:pt>
                <c:pt idx="1172">
                  <c:v>0.295934438705444</c:v>
                </c:pt>
                <c:pt idx="1173">
                  <c:v>0.461615830659866</c:v>
                </c:pt>
                <c:pt idx="1174">
                  <c:v>0.33025097846984902</c:v>
                </c:pt>
                <c:pt idx="1175">
                  <c:v>0.44983819127082803</c:v>
                </c:pt>
                <c:pt idx="1176">
                  <c:v>0.26469588279724099</c:v>
                </c:pt>
                <c:pt idx="1177">
                  <c:v>0.16655004024505601</c:v>
                </c:pt>
                <c:pt idx="1178">
                  <c:v>0.37044146656990101</c:v>
                </c:pt>
                <c:pt idx="1179">
                  <c:v>0.25671917200088501</c:v>
                </c:pt>
                <c:pt idx="1180">
                  <c:v>0.50702756643295299</c:v>
                </c:pt>
                <c:pt idx="1181">
                  <c:v>0.48621472716331499</c:v>
                </c:pt>
                <c:pt idx="1182">
                  <c:v>0.39553520083427401</c:v>
                </c:pt>
                <c:pt idx="1183">
                  <c:v>0.39415794610977201</c:v>
                </c:pt>
                <c:pt idx="1184">
                  <c:v>0.55035126209259</c:v>
                </c:pt>
                <c:pt idx="1185">
                  <c:v>0.25</c:v>
                </c:pt>
                <c:pt idx="1186">
                  <c:v>6.9197311997413996E-2</c:v>
                </c:pt>
                <c:pt idx="1187">
                  <c:v>0.23142951726913499</c:v>
                </c:pt>
                <c:pt idx="1188">
                  <c:v>0.21511232852935799</c:v>
                </c:pt>
                <c:pt idx="1189">
                  <c:v>0.40725690126419101</c:v>
                </c:pt>
                <c:pt idx="1190">
                  <c:v>0.166044771671295</c:v>
                </c:pt>
                <c:pt idx="1191">
                  <c:v>0.33857190608978299</c:v>
                </c:pt>
                <c:pt idx="1192">
                  <c:v>0.36888182163238498</c:v>
                </c:pt>
                <c:pt idx="1193">
                  <c:v>0.114640198647976</c:v>
                </c:pt>
                <c:pt idx="1194">
                  <c:v>0.21121120452880901</c:v>
                </c:pt>
                <c:pt idx="1195">
                  <c:v>0.20025756955146801</c:v>
                </c:pt>
                <c:pt idx="1196">
                  <c:v>0.229377716779709</c:v>
                </c:pt>
                <c:pt idx="1197">
                  <c:v>0.16548940539359999</c:v>
                </c:pt>
                <c:pt idx="1198">
                  <c:v>0.218028575181961</c:v>
                </c:pt>
                <c:pt idx="1199">
                  <c:v>0.20107857882976499</c:v>
                </c:pt>
                <c:pt idx="1200">
                  <c:v>0.23505434393882799</c:v>
                </c:pt>
                <c:pt idx="1201">
                  <c:v>8.4002137184142997E-2</c:v>
                </c:pt>
                <c:pt idx="1202">
                  <c:v>0.102459013462067</c:v>
                </c:pt>
                <c:pt idx="1203">
                  <c:v>0.120689652860165</c:v>
                </c:pt>
                <c:pt idx="1204">
                  <c:v>0.15359182655811299</c:v>
                </c:pt>
              </c:numCache>
            </c:numRef>
          </c:xVal>
          <c:yVal>
            <c:numRef>
              <c:f>'2021'!$D$2:$D$1206</c:f>
              <c:numCache>
                <c:formatCode>General</c:formatCode>
                <c:ptCount val="1205"/>
                <c:pt idx="0">
                  <c:v>35.1773746797694</c:v>
                </c:pt>
                <c:pt idx="1">
                  <c:v>32.563846936474299</c:v>
                </c:pt>
                <c:pt idx="2">
                  <c:v>35.093155718565299</c:v>
                </c:pt>
                <c:pt idx="3">
                  <c:v>30.549865145646699</c:v>
                </c:pt>
                <c:pt idx="4">
                  <c:v>33.358040862127197</c:v>
                </c:pt>
                <c:pt idx="5">
                  <c:v>31.834003781927098</c:v>
                </c:pt>
                <c:pt idx="6">
                  <c:v>32.0574436826289</c:v>
                </c:pt>
                <c:pt idx="7">
                  <c:v>31.627447315757699</c:v>
                </c:pt>
                <c:pt idx="8">
                  <c:v>31.113339343298598</c:v>
                </c:pt>
                <c:pt idx="9">
                  <c:v>33.366764183280601</c:v>
                </c:pt>
                <c:pt idx="10">
                  <c:v>32.572786312013299</c:v>
                </c:pt>
                <c:pt idx="11">
                  <c:v>32.8790852191445</c:v>
                </c:pt>
                <c:pt idx="12">
                  <c:v>33.268083684417498</c:v>
                </c:pt>
                <c:pt idx="13">
                  <c:v>33.988757057016798</c:v>
                </c:pt>
                <c:pt idx="14">
                  <c:v>31.043871539914701</c:v>
                </c:pt>
                <c:pt idx="15">
                  <c:v>34.065146389815403</c:v>
                </c:pt>
                <c:pt idx="16">
                  <c:v>31.967692340824399</c:v>
                </c:pt>
                <c:pt idx="17">
                  <c:v>33.276953349169901</c:v>
                </c:pt>
                <c:pt idx="18">
                  <c:v>30.6595558002467</c:v>
                </c:pt>
                <c:pt idx="19">
                  <c:v>31.814728252946299</c:v>
                </c:pt>
                <c:pt idx="20">
                  <c:v>28.952849193397402</c:v>
                </c:pt>
                <c:pt idx="21">
                  <c:v>27.9412576954225</c:v>
                </c:pt>
                <c:pt idx="22">
                  <c:v>28.1216202287589</c:v>
                </c:pt>
                <c:pt idx="23">
                  <c:v>28.335109278511901</c:v>
                </c:pt>
                <c:pt idx="24">
                  <c:v>27.746384829514501</c:v>
                </c:pt>
                <c:pt idx="25">
                  <c:v>31.6507831744226</c:v>
                </c:pt>
                <c:pt idx="26">
                  <c:v>30.064999287312101</c:v>
                </c:pt>
                <c:pt idx="27">
                  <c:v>29.318253205072899</c:v>
                </c:pt>
                <c:pt idx="28">
                  <c:v>28.603422751832301</c:v>
                </c:pt>
                <c:pt idx="29">
                  <c:v>30.819816980102502</c:v>
                </c:pt>
                <c:pt idx="30">
                  <c:v>30.66006367032</c:v>
                </c:pt>
                <c:pt idx="31">
                  <c:v>32.777277416893199</c:v>
                </c:pt>
                <c:pt idx="32">
                  <c:v>34.679960724592497</c:v>
                </c:pt>
                <c:pt idx="33">
                  <c:v>31.567919536561298</c:v>
                </c:pt>
                <c:pt idx="34">
                  <c:v>33.582421718632403</c:v>
                </c:pt>
                <c:pt idx="35">
                  <c:v>34.489257459546401</c:v>
                </c:pt>
                <c:pt idx="36">
                  <c:v>30.0080429251603</c:v>
                </c:pt>
                <c:pt idx="37">
                  <c:v>30.050569596266701</c:v>
                </c:pt>
                <c:pt idx="38">
                  <c:v>34.492861722230401</c:v>
                </c:pt>
                <c:pt idx="39">
                  <c:v>35.196375855864197</c:v>
                </c:pt>
                <c:pt idx="40">
                  <c:v>34.589390140988897</c:v>
                </c:pt>
                <c:pt idx="41">
                  <c:v>32.868647991562398</c:v>
                </c:pt>
                <c:pt idx="42">
                  <c:v>31.1461671887633</c:v>
                </c:pt>
                <c:pt idx="43">
                  <c:v>31.1645023016148</c:v>
                </c:pt>
                <c:pt idx="44">
                  <c:v>30.2465828912493</c:v>
                </c:pt>
                <c:pt idx="45">
                  <c:v>31.7599009054532</c:v>
                </c:pt>
                <c:pt idx="46">
                  <c:v>28.245533123764499</c:v>
                </c:pt>
                <c:pt idx="47">
                  <c:v>27.988360477295799</c:v>
                </c:pt>
                <c:pt idx="48">
                  <c:v>33.9040014899673</c:v>
                </c:pt>
                <c:pt idx="49">
                  <c:v>34.174541222528099</c:v>
                </c:pt>
                <c:pt idx="50">
                  <c:v>33.481692128171701</c:v>
                </c:pt>
                <c:pt idx="51">
                  <c:v>29.497814789507999</c:v>
                </c:pt>
                <c:pt idx="52">
                  <c:v>29.960508203903899</c:v>
                </c:pt>
                <c:pt idx="53">
                  <c:v>30.284586292792401</c:v>
                </c:pt>
                <c:pt idx="54">
                  <c:v>32.401064036790203</c:v>
                </c:pt>
                <c:pt idx="55">
                  <c:v>33.382705388403203</c:v>
                </c:pt>
                <c:pt idx="56">
                  <c:v>32.674987674534897</c:v>
                </c:pt>
                <c:pt idx="57">
                  <c:v>34.187194141545</c:v>
                </c:pt>
                <c:pt idx="58">
                  <c:v>32.071887354842097</c:v>
                </c:pt>
                <c:pt idx="59">
                  <c:v>32.378215465271403</c:v>
                </c:pt>
                <c:pt idx="60">
                  <c:v>31.0775898629267</c:v>
                </c:pt>
                <c:pt idx="61">
                  <c:v>33.126077833422002</c:v>
                </c:pt>
                <c:pt idx="62">
                  <c:v>33.889467728333202</c:v>
                </c:pt>
                <c:pt idx="63">
                  <c:v>33.383384513619298</c:v>
                </c:pt>
                <c:pt idx="64">
                  <c:v>33.389390716092102</c:v>
                </c:pt>
                <c:pt idx="65">
                  <c:v>32.5787494301211</c:v>
                </c:pt>
                <c:pt idx="66">
                  <c:v>32.9785141680753</c:v>
                </c:pt>
                <c:pt idx="67">
                  <c:v>31.8644676556756</c:v>
                </c:pt>
                <c:pt idx="68">
                  <c:v>32.271166546579998</c:v>
                </c:pt>
                <c:pt idx="69">
                  <c:v>31.557314521758201</c:v>
                </c:pt>
                <c:pt idx="70">
                  <c:v>28.261059907068301</c:v>
                </c:pt>
                <c:pt idx="71">
                  <c:v>29.700047826415599</c:v>
                </c:pt>
                <c:pt idx="72">
                  <c:v>34.359836982883202</c:v>
                </c:pt>
                <c:pt idx="73">
                  <c:v>35.0607595803612</c:v>
                </c:pt>
                <c:pt idx="74">
                  <c:v>35.469459481284503</c:v>
                </c:pt>
                <c:pt idx="75">
                  <c:v>34.3767325891776</c:v>
                </c:pt>
                <c:pt idx="76">
                  <c:v>31.625852339995099</c:v>
                </c:pt>
                <c:pt idx="77">
                  <c:v>32.054028308822097</c:v>
                </c:pt>
                <c:pt idx="78">
                  <c:v>31.0328936607903</c:v>
                </c:pt>
                <c:pt idx="79">
                  <c:v>34.054363901122102</c:v>
                </c:pt>
                <c:pt idx="80">
                  <c:v>33.878256987639297</c:v>
                </c:pt>
                <c:pt idx="81">
                  <c:v>31.340638632330201</c:v>
                </c:pt>
                <c:pt idx="82">
                  <c:v>33.678354109589399</c:v>
                </c:pt>
                <c:pt idx="83">
                  <c:v>34.088411990169298</c:v>
                </c:pt>
                <c:pt idx="84">
                  <c:v>32.972758037855499</c:v>
                </c:pt>
                <c:pt idx="85">
                  <c:v>31.869408470078699</c:v>
                </c:pt>
                <c:pt idx="86">
                  <c:v>32.572765252306397</c:v>
                </c:pt>
                <c:pt idx="87">
                  <c:v>32.666084689177097</c:v>
                </c:pt>
                <c:pt idx="88">
                  <c:v>33.690458420187902</c:v>
                </c:pt>
                <c:pt idx="89">
                  <c:v>32.267997968789501</c:v>
                </c:pt>
                <c:pt idx="90">
                  <c:v>32.472640007508502</c:v>
                </c:pt>
                <c:pt idx="91">
                  <c:v>32.718438883307797</c:v>
                </c:pt>
                <c:pt idx="92">
                  <c:v>33.5514726137921</c:v>
                </c:pt>
                <c:pt idx="93">
                  <c:v>33.875453466260602</c:v>
                </c:pt>
                <c:pt idx="94">
                  <c:v>32.3834080348783</c:v>
                </c:pt>
                <c:pt idx="95">
                  <c:v>32.480183847973699</c:v>
                </c:pt>
                <c:pt idx="96">
                  <c:v>32.782126853479497</c:v>
                </c:pt>
                <c:pt idx="97">
                  <c:v>32.983324838452198</c:v>
                </c:pt>
                <c:pt idx="98">
                  <c:v>31.7583789888482</c:v>
                </c:pt>
                <c:pt idx="99">
                  <c:v>32.544661643472701</c:v>
                </c:pt>
                <c:pt idx="100">
                  <c:v>31.507235897462301</c:v>
                </c:pt>
                <c:pt idx="101">
                  <c:v>33.143328312673901</c:v>
                </c:pt>
                <c:pt idx="102">
                  <c:v>34.065460137251101</c:v>
                </c:pt>
                <c:pt idx="103">
                  <c:v>32.349350196989299</c:v>
                </c:pt>
                <c:pt idx="104">
                  <c:v>30.294640095213101</c:v>
                </c:pt>
                <c:pt idx="105">
                  <c:v>35.896626997355703</c:v>
                </c:pt>
                <c:pt idx="106">
                  <c:v>34.950808243639599</c:v>
                </c:pt>
                <c:pt idx="107">
                  <c:v>35.273412678729301</c:v>
                </c:pt>
                <c:pt idx="108">
                  <c:v>33.460414006055899</c:v>
                </c:pt>
                <c:pt idx="109">
                  <c:v>32.240157349686001</c:v>
                </c:pt>
                <c:pt idx="110">
                  <c:v>34.455261952286001</c:v>
                </c:pt>
                <c:pt idx="111">
                  <c:v>37.4812669170962</c:v>
                </c:pt>
                <c:pt idx="112">
                  <c:v>29.763111013376701</c:v>
                </c:pt>
                <c:pt idx="113">
                  <c:v>32.024477161920899</c:v>
                </c:pt>
                <c:pt idx="114">
                  <c:v>34.063277567535998</c:v>
                </c:pt>
                <c:pt idx="115">
                  <c:v>32.778635669958902</c:v>
                </c:pt>
                <c:pt idx="116">
                  <c:v>34.173926994838403</c:v>
                </c:pt>
                <c:pt idx="117">
                  <c:v>32.067531893323498</c:v>
                </c:pt>
                <c:pt idx="118">
                  <c:v>34.290537885554201</c:v>
                </c:pt>
                <c:pt idx="119">
                  <c:v>33.047379391493799</c:v>
                </c:pt>
                <c:pt idx="120">
                  <c:v>32.372644184662001</c:v>
                </c:pt>
                <c:pt idx="121">
                  <c:v>32.3703287276577</c:v>
                </c:pt>
                <c:pt idx="122">
                  <c:v>31.767559845084101</c:v>
                </c:pt>
                <c:pt idx="123">
                  <c:v>33.281981393629998</c:v>
                </c:pt>
                <c:pt idx="124">
                  <c:v>32.671206307356599</c:v>
                </c:pt>
                <c:pt idx="125">
                  <c:v>32.6766209953404</c:v>
                </c:pt>
                <c:pt idx="126">
                  <c:v>32.8775464652078</c:v>
                </c:pt>
                <c:pt idx="127">
                  <c:v>33.475652245570402</c:v>
                </c:pt>
                <c:pt idx="128">
                  <c:v>32.275347041374097</c:v>
                </c:pt>
                <c:pt idx="129">
                  <c:v>33.342364669829003</c:v>
                </c:pt>
                <c:pt idx="130">
                  <c:v>33.084477381119498</c:v>
                </c:pt>
                <c:pt idx="131">
                  <c:v>32.5782533066441</c:v>
                </c:pt>
                <c:pt idx="132">
                  <c:v>32.736491356596602</c:v>
                </c:pt>
                <c:pt idx="133">
                  <c:v>32.171738899141303</c:v>
                </c:pt>
                <c:pt idx="134">
                  <c:v>34.193089683055497</c:v>
                </c:pt>
                <c:pt idx="135">
                  <c:v>32.983378507839198</c:v>
                </c:pt>
                <c:pt idx="136">
                  <c:v>33.892922519883101</c:v>
                </c:pt>
                <c:pt idx="137">
                  <c:v>34.488133512506003</c:v>
                </c:pt>
                <c:pt idx="138">
                  <c:v>32.976127230009197</c:v>
                </c:pt>
                <c:pt idx="139">
                  <c:v>34.2855933544976</c:v>
                </c:pt>
                <c:pt idx="140">
                  <c:v>33.372275978143698</c:v>
                </c:pt>
                <c:pt idx="141">
                  <c:v>32.775794923495603</c:v>
                </c:pt>
                <c:pt idx="142">
                  <c:v>30.655716456929099</c:v>
                </c:pt>
                <c:pt idx="143">
                  <c:v>32.650627598827199</c:v>
                </c:pt>
                <c:pt idx="144">
                  <c:v>33.797093606468799</c:v>
                </c:pt>
                <c:pt idx="145">
                  <c:v>33.226692745170197</c:v>
                </c:pt>
                <c:pt idx="146">
                  <c:v>33.437008463343297</c:v>
                </c:pt>
                <c:pt idx="147">
                  <c:v>33.016156651062602</c:v>
                </c:pt>
                <c:pt idx="148">
                  <c:v>32.772582866917098</c:v>
                </c:pt>
                <c:pt idx="149">
                  <c:v>33.2328538750631</c:v>
                </c:pt>
                <c:pt idx="150">
                  <c:v>35.376248077396099</c:v>
                </c:pt>
                <c:pt idx="151">
                  <c:v>33.266035976956701</c:v>
                </c:pt>
                <c:pt idx="152">
                  <c:v>34.692880770235</c:v>
                </c:pt>
                <c:pt idx="153">
                  <c:v>30.544639306859999</c:v>
                </c:pt>
                <c:pt idx="154">
                  <c:v>32.954834483251403</c:v>
                </c:pt>
                <c:pt idx="155">
                  <c:v>31.3683325751254</c:v>
                </c:pt>
                <c:pt idx="156">
                  <c:v>32.436889412425103</c:v>
                </c:pt>
                <c:pt idx="157">
                  <c:v>31.891440030659201</c:v>
                </c:pt>
                <c:pt idx="158">
                  <c:v>33.387090978088601</c:v>
                </c:pt>
                <c:pt idx="159">
                  <c:v>32.583241291906099</c:v>
                </c:pt>
                <c:pt idx="160">
                  <c:v>33.887569161801103</c:v>
                </c:pt>
                <c:pt idx="161">
                  <c:v>32.880548164868003</c:v>
                </c:pt>
                <c:pt idx="162">
                  <c:v>32.667754016202501</c:v>
                </c:pt>
                <c:pt idx="163">
                  <c:v>32.883231312957797</c:v>
                </c:pt>
                <c:pt idx="164">
                  <c:v>32.778927853120599</c:v>
                </c:pt>
                <c:pt idx="165">
                  <c:v>32.778481472313302</c:v>
                </c:pt>
                <c:pt idx="166">
                  <c:v>32.673054900672</c:v>
                </c:pt>
                <c:pt idx="167">
                  <c:v>32.983872037994203</c:v>
                </c:pt>
                <c:pt idx="168">
                  <c:v>32.5731262398171</c:v>
                </c:pt>
                <c:pt idx="169">
                  <c:v>32.473054526810003</c:v>
                </c:pt>
                <c:pt idx="170">
                  <c:v>32.272933967954401</c:v>
                </c:pt>
                <c:pt idx="171">
                  <c:v>31.861052713673399</c:v>
                </c:pt>
                <c:pt idx="172">
                  <c:v>32.355853518810399</c:v>
                </c:pt>
                <c:pt idx="173">
                  <c:v>32.175265934861699</c:v>
                </c:pt>
                <c:pt idx="174">
                  <c:v>31.970546953838198</c:v>
                </c:pt>
                <c:pt idx="175">
                  <c:v>32.472452614236801</c:v>
                </c:pt>
                <c:pt idx="176">
                  <c:v>32.474533532254597</c:v>
                </c:pt>
                <c:pt idx="177">
                  <c:v>32.980915794668803</c:v>
                </c:pt>
                <c:pt idx="178">
                  <c:v>35.488055834163099</c:v>
                </c:pt>
                <c:pt idx="179">
                  <c:v>33.584735662570203</c:v>
                </c:pt>
                <c:pt idx="180">
                  <c:v>34.574824807406003</c:v>
                </c:pt>
                <c:pt idx="181">
                  <c:v>34.084364720792003</c:v>
                </c:pt>
                <c:pt idx="182">
                  <c:v>34.091603446998903</c:v>
                </c:pt>
                <c:pt idx="183">
                  <c:v>33.888114129484997</c:v>
                </c:pt>
                <c:pt idx="184">
                  <c:v>28.514817519298099</c:v>
                </c:pt>
                <c:pt idx="185">
                  <c:v>34.468171610074499</c:v>
                </c:pt>
                <c:pt idx="186">
                  <c:v>29.798401279038799</c:v>
                </c:pt>
                <c:pt idx="187">
                  <c:v>32.307060443589698</c:v>
                </c:pt>
                <c:pt idx="188">
                  <c:v>30.587767980872101</c:v>
                </c:pt>
                <c:pt idx="189">
                  <c:v>33.376205212899002</c:v>
                </c:pt>
                <c:pt idx="190">
                  <c:v>31.5467616871506</c:v>
                </c:pt>
                <c:pt idx="191">
                  <c:v>33.479747614205102</c:v>
                </c:pt>
                <c:pt idx="192">
                  <c:v>35.9669213467483</c:v>
                </c:pt>
                <c:pt idx="193">
                  <c:v>34.060586182263997</c:v>
                </c:pt>
                <c:pt idx="194">
                  <c:v>33.758533444166503</c:v>
                </c:pt>
                <c:pt idx="195">
                  <c:v>31.654850147064298</c:v>
                </c:pt>
                <c:pt idx="196">
                  <c:v>35.659685597605502</c:v>
                </c:pt>
                <c:pt idx="197">
                  <c:v>32.241292881881897</c:v>
                </c:pt>
                <c:pt idx="198">
                  <c:v>34.477994907613599</c:v>
                </c:pt>
                <c:pt idx="199">
                  <c:v>32.830476670997498</c:v>
                </c:pt>
                <c:pt idx="200">
                  <c:v>33.784996449929302</c:v>
                </c:pt>
                <c:pt idx="201">
                  <c:v>33.182241505959396</c:v>
                </c:pt>
                <c:pt idx="202">
                  <c:v>34.397350404985502</c:v>
                </c:pt>
                <c:pt idx="203">
                  <c:v>32.8787408653873</c:v>
                </c:pt>
                <c:pt idx="204">
                  <c:v>33.379669753763203</c:v>
                </c:pt>
                <c:pt idx="205">
                  <c:v>33.187896899905198</c:v>
                </c:pt>
                <c:pt idx="206">
                  <c:v>32.872281927997903</c:v>
                </c:pt>
                <c:pt idx="207">
                  <c:v>32.575087668483299</c:v>
                </c:pt>
                <c:pt idx="208">
                  <c:v>32.984784384272999</c:v>
                </c:pt>
                <c:pt idx="209">
                  <c:v>32.178748304987003</c:v>
                </c:pt>
                <c:pt idx="210">
                  <c:v>32.273244271983003</c:v>
                </c:pt>
                <c:pt idx="211">
                  <c:v>32.3770340299616</c:v>
                </c:pt>
                <c:pt idx="212">
                  <c:v>31.4134956040688</c:v>
                </c:pt>
                <c:pt idx="213">
                  <c:v>31.194934550149199</c:v>
                </c:pt>
                <c:pt idx="214">
                  <c:v>31.974378653843001</c:v>
                </c:pt>
                <c:pt idx="215">
                  <c:v>32.226936935503602</c:v>
                </c:pt>
                <c:pt idx="216">
                  <c:v>31.4405020887374</c:v>
                </c:pt>
                <c:pt idx="217">
                  <c:v>32.454347721996399</c:v>
                </c:pt>
                <c:pt idx="218">
                  <c:v>32.8775364449344</c:v>
                </c:pt>
                <c:pt idx="219">
                  <c:v>32.074432768980003</c:v>
                </c:pt>
                <c:pt idx="220">
                  <c:v>31.7660010003294</c:v>
                </c:pt>
                <c:pt idx="221">
                  <c:v>33.573415242788101</c:v>
                </c:pt>
                <c:pt idx="222">
                  <c:v>34.0909094462883</c:v>
                </c:pt>
                <c:pt idx="223">
                  <c:v>34.290353189770798</c:v>
                </c:pt>
                <c:pt idx="224">
                  <c:v>33.990360441990198</c:v>
                </c:pt>
                <c:pt idx="225">
                  <c:v>33.981630430424701</c:v>
                </c:pt>
                <c:pt idx="226">
                  <c:v>31.8280257087753</c:v>
                </c:pt>
                <c:pt idx="227">
                  <c:v>34.767329614711201</c:v>
                </c:pt>
                <c:pt idx="228">
                  <c:v>32.9372106067757</c:v>
                </c:pt>
                <c:pt idx="229">
                  <c:v>33.606957573484202</c:v>
                </c:pt>
                <c:pt idx="230">
                  <c:v>31.233732614581299</c:v>
                </c:pt>
                <c:pt idx="231">
                  <c:v>34.588837424386199</c:v>
                </c:pt>
                <c:pt idx="232">
                  <c:v>33.256333234879698</c:v>
                </c:pt>
                <c:pt idx="233">
                  <c:v>31.8206070649894</c:v>
                </c:pt>
                <c:pt idx="234">
                  <c:v>32.4295716055952</c:v>
                </c:pt>
                <c:pt idx="235">
                  <c:v>32.612555046864401</c:v>
                </c:pt>
                <c:pt idx="236">
                  <c:v>35.087936472773301</c:v>
                </c:pt>
                <c:pt idx="237">
                  <c:v>37.488075750267697</c:v>
                </c:pt>
                <c:pt idx="238">
                  <c:v>37.783668668287298</c:v>
                </c:pt>
                <c:pt idx="239">
                  <c:v>31.776172912321599</c:v>
                </c:pt>
                <c:pt idx="240">
                  <c:v>30.7777894137893</c:v>
                </c:pt>
                <c:pt idx="241">
                  <c:v>33.7733704706163</c:v>
                </c:pt>
                <c:pt idx="242">
                  <c:v>32.476803545761904</c:v>
                </c:pt>
                <c:pt idx="243">
                  <c:v>33.179050904323297</c:v>
                </c:pt>
                <c:pt idx="244">
                  <c:v>33.883424852507197</c:v>
                </c:pt>
                <c:pt idx="245">
                  <c:v>34.983675584586997</c:v>
                </c:pt>
                <c:pt idx="246">
                  <c:v>32.674074732960001</c:v>
                </c:pt>
                <c:pt idx="247">
                  <c:v>32.6748115341789</c:v>
                </c:pt>
                <c:pt idx="248">
                  <c:v>32.478285088469299</c:v>
                </c:pt>
                <c:pt idx="249">
                  <c:v>32.1642755009808</c:v>
                </c:pt>
                <c:pt idx="250">
                  <c:v>32.778601622403698</c:v>
                </c:pt>
                <c:pt idx="251">
                  <c:v>32.882838695839197</c:v>
                </c:pt>
                <c:pt idx="252">
                  <c:v>32.547874990022699</c:v>
                </c:pt>
                <c:pt idx="253">
                  <c:v>32.865128744377301</c:v>
                </c:pt>
                <c:pt idx="254">
                  <c:v>32.254652265817001</c:v>
                </c:pt>
                <c:pt idx="255">
                  <c:v>31.0868885625278</c:v>
                </c:pt>
                <c:pt idx="256">
                  <c:v>30.6272773833686</c:v>
                </c:pt>
                <c:pt idx="257">
                  <c:v>31.9374473185364</c:v>
                </c:pt>
                <c:pt idx="258">
                  <c:v>31.856374983787401</c:v>
                </c:pt>
                <c:pt idx="259">
                  <c:v>31.1811971512086</c:v>
                </c:pt>
                <c:pt idx="260">
                  <c:v>31.755543727324898</c:v>
                </c:pt>
                <c:pt idx="261">
                  <c:v>31.2482003370041</c:v>
                </c:pt>
                <c:pt idx="262">
                  <c:v>31.611874363684802</c:v>
                </c:pt>
                <c:pt idx="263">
                  <c:v>32.245376260405997</c:v>
                </c:pt>
                <c:pt idx="264">
                  <c:v>33.177297011404796</c:v>
                </c:pt>
                <c:pt idx="265">
                  <c:v>34.1824145759849</c:v>
                </c:pt>
                <c:pt idx="266">
                  <c:v>35.997767333888802</c:v>
                </c:pt>
                <c:pt idx="267">
                  <c:v>33.7877763458903</c:v>
                </c:pt>
                <c:pt idx="268">
                  <c:v>30.8309362358771</c:v>
                </c:pt>
                <c:pt idx="269">
                  <c:v>30.944194935385099</c:v>
                </c:pt>
                <c:pt idx="270">
                  <c:v>34.057971756184102</c:v>
                </c:pt>
                <c:pt idx="271">
                  <c:v>33.947780291621903</c:v>
                </c:pt>
                <c:pt idx="272">
                  <c:v>32.650760744718603</c:v>
                </c:pt>
                <c:pt idx="273">
                  <c:v>34.478795875821199</c:v>
                </c:pt>
                <c:pt idx="274">
                  <c:v>32.965282567427103</c:v>
                </c:pt>
                <c:pt idx="275">
                  <c:v>31.728148637617799</c:v>
                </c:pt>
                <c:pt idx="276">
                  <c:v>32.1617172782396</c:v>
                </c:pt>
                <c:pt idx="277">
                  <c:v>31.133039923655499</c:v>
                </c:pt>
                <c:pt idx="278">
                  <c:v>32.5379125261938</c:v>
                </c:pt>
                <c:pt idx="279">
                  <c:v>29.947944477760998</c:v>
                </c:pt>
                <c:pt idx="280">
                  <c:v>33.828504987795199</c:v>
                </c:pt>
                <c:pt idx="281">
                  <c:v>33.3939018055448</c:v>
                </c:pt>
                <c:pt idx="282">
                  <c:v>33.024523758991798</c:v>
                </c:pt>
                <c:pt idx="283">
                  <c:v>32.864867059052699</c:v>
                </c:pt>
                <c:pt idx="284">
                  <c:v>32.146918451795202</c:v>
                </c:pt>
                <c:pt idx="285">
                  <c:v>31.006413820164699</c:v>
                </c:pt>
                <c:pt idx="286">
                  <c:v>34.046897165469296</c:v>
                </c:pt>
                <c:pt idx="287">
                  <c:v>33.953157436633397</c:v>
                </c:pt>
                <c:pt idx="288">
                  <c:v>34.179831373979702</c:v>
                </c:pt>
                <c:pt idx="289">
                  <c:v>32.970617942344397</c:v>
                </c:pt>
                <c:pt idx="290">
                  <c:v>33.858739249827799</c:v>
                </c:pt>
                <c:pt idx="291">
                  <c:v>33.283955085933798</c:v>
                </c:pt>
                <c:pt idx="292">
                  <c:v>32.768641087928003</c:v>
                </c:pt>
                <c:pt idx="293">
                  <c:v>32.752674777159697</c:v>
                </c:pt>
                <c:pt idx="294">
                  <c:v>35.792012512016399</c:v>
                </c:pt>
                <c:pt idx="295">
                  <c:v>33.814560303299999</c:v>
                </c:pt>
                <c:pt idx="296">
                  <c:v>33.184121455761201</c:v>
                </c:pt>
                <c:pt idx="297">
                  <c:v>32.528068241157698</c:v>
                </c:pt>
                <c:pt idx="298">
                  <c:v>30.482708832879698</c:v>
                </c:pt>
                <c:pt idx="299">
                  <c:v>31.645126282570001</c:v>
                </c:pt>
                <c:pt idx="300">
                  <c:v>31.656523399756701</c:v>
                </c:pt>
                <c:pt idx="301">
                  <c:v>31.5735839762926</c:v>
                </c:pt>
                <c:pt idx="302">
                  <c:v>32.076425354335697</c:v>
                </c:pt>
                <c:pt idx="303">
                  <c:v>31.96747099593</c:v>
                </c:pt>
                <c:pt idx="304">
                  <c:v>31.763709867338601</c:v>
                </c:pt>
                <c:pt idx="305">
                  <c:v>31.609839057807601</c:v>
                </c:pt>
                <c:pt idx="306">
                  <c:v>31.715216468458799</c:v>
                </c:pt>
                <c:pt idx="307">
                  <c:v>32.072569448901902</c:v>
                </c:pt>
                <c:pt idx="308">
                  <c:v>33.083306826608997</c:v>
                </c:pt>
                <c:pt idx="309">
                  <c:v>34.698618640179198</c:v>
                </c:pt>
                <c:pt idx="310">
                  <c:v>33.989477277809399</c:v>
                </c:pt>
                <c:pt idx="311">
                  <c:v>30.556371367152</c:v>
                </c:pt>
                <c:pt idx="312">
                  <c:v>33.472961978670803</c:v>
                </c:pt>
                <c:pt idx="313">
                  <c:v>33.248850606348</c:v>
                </c:pt>
                <c:pt idx="314">
                  <c:v>32.455880044237901</c:v>
                </c:pt>
                <c:pt idx="315">
                  <c:v>34.386879419021597</c:v>
                </c:pt>
                <c:pt idx="316">
                  <c:v>32.475666737327103</c:v>
                </c:pt>
                <c:pt idx="317">
                  <c:v>32.575152164087697</c:v>
                </c:pt>
                <c:pt idx="318">
                  <c:v>33.783857974007503</c:v>
                </c:pt>
                <c:pt idx="319">
                  <c:v>32.441374165084802</c:v>
                </c:pt>
                <c:pt idx="320">
                  <c:v>33.443002025336099</c:v>
                </c:pt>
                <c:pt idx="321">
                  <c:v>30.3890413241174</c:v>
                </c:pt>
                <c:pt idx="322">
                  <c:v>32.228440007838103</c:v>
                </c:pt>
                <c:pt idx="323">
                  <c:v>30.858436888014602</c:v>
                </c:pt>
                <c:pt idx="324">
                  <c:v>30.9518654704078</c:v>
                </c:pt>
                <c:pt idx="325">
                  <c:v>30.8089923727984</c:v>
                </c:pt>
                <c:pt idx="326">
                  <c:v>31.760614943658201</c:v>
                </c:pt>
                <c:pt idx="327">
                  <c:v>31.0266150954632</c:v>
                </c:pt>
                <c:pt idx="328">
                  <c:v>32.666804494924797</c:v>
                </c:pt>
                <c:pt idx="329">
                  <c:v>31.5485045103324</c:v>
                </c:pt>
                <c:pt idx="330">
                  <c:v>32.2569699008897</c:v>
                </c:pt>
                <c:pt idx="331">
                  <c:v>32.468381525720403</c:v>
                </c:pt>
                <c:pt idx="332">
                  <c:v>31.120537779583401</c:v>
                </c:pt>
                <c:pt idx="333">
                  <c:v>32.560706121931702</c:v>
                </c:pt>
                <c:pt idx="334">
                  <c:v>33.5836086103822</c:v>
                </c:pt>
                <c:pt idx="335">
                  <c:v>32.471132970307302</c:v>
                </c:pt>
                <c:pt idx="336">
                  <c:v>33.063015304973</c:v>
                </c:pt>
                <c:pt idx="337">
                  <c:v>34.542267028583197</c:v>
                </c:pt>
                <c:pt idx="338">
                  <c:v>35.363822157139403</c:v>
                </c:pt>
                <c:pt idx="339">
                  <c:v>36.001533817969197</c:v>
                </c:pt>
                <c:pt idx="340">
                  <c:v>34.876386359312598</c:v>
                </c:pt>
                <c:pt idx="341">
                  <c:v>32.470652916957803</c:v>
                </c:pt>
                <c:pt idx="342">
                  <c:v>31.971690057360199</c:v>
                </c:pt>
                <c:pt idx="343">
                  <c:v>31.865905301516001</c:v>
                </c:pt>
                <c:pt idx="344">
                  <c:v>31.4729485374029</c:v>
                </c:pt>
                <c:pt idx="345">
                  <c:v>32.476481248706698</c:v>
                </c:pt>
                <c:pt idx="346">
                  <c:v>32.936828789606999</c:v>
                </c:pt>
                <c:pt idx="347">
                  <c:v>32.871388516649198</c:v>
                </c:pt>
                <c:pt idx="348">
                  <c:v>31.522285260508401</c:v>
                </c:pt>
                <c:pt idx="349">
                  <c:v>31.9535824277967</c:v>
                </c:pt>
                <c:pt idx="350">
                  <c:v>32.444027279625203</c:v>
                </c:pt>
                <c:pt idx="351">
                  <c:v>34.193608602217402</c:v>
                </c:pt>
                <c:pt idx="352">
                  <c:v>33.7939893526814</c:v>
                </c:pt>
                <c:pt idx="353">
                  <c:v>32.155775841598299</c:v>
                </c:pt>
                <c:pt idx="354">
                  <c:v>32.371674406301601</c:v>
                </c:pt>
                <c:pt idx="355">
                  <c:v>32.175790665422703</c:v>
                </c:pt>
                <c:pt idx="356">
                  <c:v>32.175345534834598</c:v>
                </c:pt>
                <c:pt idx="357">
                  <c:v>32.679983393584898</c:v>
                </c:pt>
                <c:pt idx="358">
                  <c:v>31.972212760281401</c:v>
                </c:pt>
                <c:pt idx="359">
                  <c:v>32.274759188821299</c:v>
                </c:pt>
                <c:pt idx="360">
                  <c:v>33.472817697457501</c:v>
                </c:pt>
                <c:pt idx="361">
                  <c:v>34.0895744173068</c:v>
                </c:pt>
                <c:pt idx="362">
                  <c:v>34.832951021363698</c:v>
                </c:pt>
                <c:pt idx="363">
                  <c:v>32.538883580871897</c:v>
                </c:pt>
                <c:pt idx="364">
                  <c:v>31.928195697507501</c:v>
                </c:pt>
                <c:pt idx="365">
                  <c:v>31.488516987441301</c:v>
                </c:pt>
                <c:pt idx="366">
                  <c:v>32.425139462923198</c:v>
                </c:pt>
                <c:pt idx="367">
                  <c:v>31.965427984625698</c:v>
                </c:pt>
                <c:pt idx="368">
                  <c:v>31.353659908135999</c:v>
                </c:pt>
                <c:pt idx="369">
                  <c:v>30.8437131124216</c:v>
                </c:pt>
                <c:pt idx="370">
                  <c:v>31.659938740250698</c:v>
                </c:pt>
                <c:pt idx="371">
                  <c:v>34.389380162221798</c:v>
                </c:pt>
                <c:pt idx="372">
                  <c:v>33.985805172716397</c:v>
                </c:pt>
                <c:pt idx="373">
                  <c:v>35.900774189011798</c:v>
                </c:pt>
                <c:pt idx="374">
                  <c:v>33.051404116939203</c:v>
                </c:pt>
                <c:pt idx="375">
                  <c:v>33.078067862189698</c:v>
                </c:pt>
                <c:pt idx="376">
                  <c:v>32.954880859059699</c:v>
                </c:pt>
                <c:pt idx="377">
                  <c:v>32.143262462131901</c:v>
                </c:pt>
                <c:pt idx="378">
                  <c:v>31.7485118008155</c:v>
                </c:pt>
                <c:pt idx="379">
                  <c:v>33.447463596744399</c:v>
                </c:pt>
                <c:pt idx="380">
                  <c:v>32.7587659504876</c:v>
                </c:pt>
                <c:pt idx="381">
                  <c:v>30.9773134455634</c:v>
                </c:pt>
                <c:pt idx="382">
                  <c:v>32.268789448444203</c:v>
                </c:pt>
                <c:pt idx="383">
                  <c:v>32.762775114060702</c:v>
                </c:pt>
                <c:pt idx="384">
                  <c:v>32.479603429949798</c:v>
                </c:pt>
                <c:pt idx="385">
                  <c:v>32.581448653069401</c:v>
                </c:pt>
                <c:pt idx="386">
                  <c:v>32.674631901878101</c:v>
                </c:pt>
                <c:pt idx="387">
                  <c:v>32.571493089154401</c:v>
                </c:pt>
                <c:pt idx="388">
                  <c:v>31.4810283692429</c:v>
                </c:pt>
                <c:pt idx="389">
                  <c:v>31.2943373201851</c:v>
                </c:pt>
                <c:pt idx="390">
                  <c:v>31.849324375830498</c:v>
                </c:pt>
                <c:pt idx="391">
                  <c:v>32.262813197336101</c:v>
                </c:pt>
                <c:pt idx="392">
                  <c:v>32.6715926485208</c:v>
                </c:pt>
                <c:pt idx="393">
                  <c:v>34.9961446703131</c:v>
                </c:pt>
                <c:pt idx="394">
                  <c:v>30.950113048630101</c:v>
                </c:pt>
                <c:pt idx="395">
                  <c:v>31.772830196018202</c:v>
                </c:pt>
                <c:pt idx="396">
                  <c:v>30.2520425035108</c:v>
                </c:pt>
                <c:pt idx="397">
                  <c:v>31.1473279262772</c:v>
                </c:pt>
                <c:pt idx="398">
                  <c:v>32.676454208834599</c:v>
                </c:pt>
                <c:pt idx="399">
                  <c:v>33.4828930544207</c:v>
                </c:pt>
                <c:pt idx="400">
                  <c:v>34.492949631702103</c:v>
                </c:pt>
                <c:pt idx="401">
                  <c:v>36.394930756143303</c:v>
                </c:pt>
                <c:pt idx="402">
                  <c:v>33.242566571902501</c:v>
                </c:pt>
                <c:pt idx="403">
                  <c:v>33.713087337917599</c:v>
                </c:pt>
                <c:pt idx="404">
                  <c:v>29.887341657352099</c:v>
                </c:pt>
                <c:pt idx="405">
                  <c:v>32.712586785286803</c:v>
                </c:pt>
                <c:pt idx="406">
                  <c:v>32.048559981528101</c:v>
                </c:pt>
                <c:pt idx="407">
                  <c:v>31.963518168684999</c:v>
                </c:pt>
                <c:pt idx="408">
                  <c:v>31.859104041340402</c:v>
                </c:pt>
                <c:pt idx="409">
                  <c:v>32.670808221094902</c:v>
                </c:pt>
                <c:pt idx="410">
                  <c:v>31.7510583278914</c:v>
                </c:pt>
                <c:pt idx="411">
                  <c:v>32.255311080346999</c:v>
                </c:pt>
                <c:pt idx="412">
                  <c:v>32.342272128957298</c:v>
                </c:pt>
                <c:pt idx="413">
                  <c:v>33.645460663664799</c:v>
                </c:pt>
                <c:pt idx="414">
                  <c:v>33.051887599717801</c:v>
                </c:pt>
                <c:pt idx="415">
                  <c:v>32.193490605120402</c:v>
                </c:pt>
                <c:pt idx="416">
                  <c:v>33.430601430773798</c:v>
                </c:pt>
                <c:pt idx="417">
                  <c:v>33.170523204895403</c:v>
                </c:pt>
                <c:pt idx="418">
                  <c:v>32.979685683994603</c:v>
                </c:pt>
                <c:pt idx="419">
                  <c:v>33.789461296091503</c:v>
                </c:pt>
                <c:pt idx="420">
                  <c:v>34.775954757156001</c:v>
                </c:pt>
                <c:pt idx="421">
                  <c:v>35.898850579622199</c:v>
                </c:pt>
                <c:pt idx="422">
                  <c:v>33.763773289190198</c:v>
                </c:pt>
                <c:pt idx="423">
                  <c:v>29.961477654161499</c:v>
                </c:pt>
                <c:pt idx="424">
                  <c:v>31.765193787957401</c:v>
                </c:pt>
                <c:pt idx="425">
                  <c:v>32.055056627940402</c:v>
                </c:pt>
                <c:pt idx="426">
                  <c:v>30.9828079044307</c:v>
                </c:pt>
                <c:pt idx="427">
                  <c:v>32.351891908688899</c:v>
                </c:pt>
                <c:pt idx="428">
                  <c:v>32.743756388911699</c:v>
                </c:pt>
                <c:pt idx="429">
                  <c:v>32.770964492864998</c:v>
                </c:pt>
                <c:pt idx="430">
                  <c:v>31.5831484334491</c:v>
                </c:pt>
                <c:pt idx="431">
                  <c:v>33.992849931510797</c:v>
                </c:pt>
                <c:pt idx="432">
                  <c:v>32.466627645813702</c:v>
                </c:pt>
                <c:pt idx="433">
                  <c:v>32.780397258641102</c:v>
                </c:pt>
                <c:pt idx="434">
                  <c:v>32.055018000947101</c:v>
                </c:pt>
                <c:pt idx="435">
                  <c:v>32.165397970519699</c:v>
                </c:pt>
                <c:pt idx="436">
                  <c:v>32.569444250057202</c:v>
                </c:pt>
                <c:pt idx="437">
                  <c:v>33.785783178072101</c:v>
                </c:pt>
                <c:pt idx="438">
                  <c:v>34.599013996875897</c:v>
                </c:pt>
                <c:pt idx="439">
                  <c:v>36.799320072729699</c:v>
                </c:pt>
                <c:pt idx="440">
                  <c:v>36.906468599760601</c:v>
                </c:pt>
                <c:pt idx="441">
                  <c:v>34.038461240245503</c:v>
                </c:pt>
                <c:pt idx="442">
                  <c:v>34.860591769402298</c:v>
                </c:pt>
                <c:pt idx="443">
                  <c:v>32.299941843812498</c:v>
                </c:pt>
                <c:pt idx="444">
                  <c:v>31.0090425888109</c:v>
                </c:pt>
                <c:pt idx="445">
                  <c:v>33.0377678527624</c:v>
                </c:pt>
                <c:pt idx="446">
                  <c:v>32.252602034140303</c:v>
                </c:pt>
                <c:pt idx="447">
                  <c:v>32.8597260020397</c:v>
                </c:pt>
                <c:pt idx="448">
                  <c:v>33.155072094605003</c:v>
                </c:pt>
                <c:pt idx="449">
                  <c:v>31.774007346561799</c:v>
                </c:pt>
                <c:pt idx="450">
                  <c:v>30.4503169263171</c:v>
                </c:pt>
                <c:pt idx="451">
                  <c:v>32.470374147297001</c:v>
                </c:pt>
                <c:pt idx="452">
                  <c:v>32.980100862350199</c:v>
                </c:pt>
                <c:pt idx="453">
                  <c:v>32.065434688366601</c:v>
                </c:pt>
                <c:pt idx="454">
                  <c:v>32.073257342731999</c:v>
                </c:pt>
                <c:pt idx="455">
                  <c:v>32.756880954388997</c:v>
                </c:pt>
                <c:pt idx="456">
                  <c:v>34.588715558165298</c:v>
                </c:pt>
                <c:pt idx="457">
                  <c:v>35.400286267947699</c:v>
                </c:pt>
                <c:pt idx="458">
                  <c:v>35.687584638421498</c:v>
                </c:pt>
                <c:pt idx="459">
                  <c:v>33.669410836519198</c:v>
                </c:pt>
                <c:pt idx="460">
                  <c:v>32.045423514923101</c:v>
                </c:pt>
                <c:pt idx="461">
                  <c:v>31.862172273038301</c:v>
                </c:pt>
                <c:pt idx="462">
                  <c:v>30.940567470702799</c:v>
                </c:pt>
                <c:pt idx="463">
                  <c:v>30.9106439323762</c:v>
                </c:pt>
                <c:pt idx="464">
                  <c:v>30.107394669085199</c:v>
                </c:pt>
                <c:pt idx="465">
                  <c:v>32.763875477381802</c:v>
                </c:pt>
                <c:pt idx="466">
                  <c:v>31.705790466570001</c:v>
                </c:pt>
                <c:pt idx="467">
                  <c:v>32.4755984093309</c:v>
                </c:pt>
                <c:pt idx="468">
                  <c:v>32.163962164417299</c:v>
                </c:pt>
                <c:pt idx="469">
                  <c:v>31.8785953813478</c:v>
                </c:pt>
                <c:pt idx="470">
                  <c:v>33.561627384570301</c:v>
                </c:pt>
                <c:pt idx="471">
                  <c:v>31.843040962869701</c:v>
                </c:pt>
                <c:pt idx="472">
                  <c:v>32.269026674383198</c:v>
                </c:pt>
                <c:pt idx="473">
                  <c:v>32.267996786356498</c:v>
                </c:pt>
                <c:pt idx="474">
                  <c:v>32.347403592203698</c:v>
                </c:pt>
                <c:pt idx="475">
                  <c:v>33.046214459283803</c:v>
                </c:pt>
                <c:pt idx="476">
                  <c:v>32.856546733843999</c:v>
                </c:pt>
                <c:pt idx="477">
                  <c:v>34.997940491643703</c:v>
                </c:pt>
                <c:pt idx="478">
                  <c:v>35.496804920013901</c:v>
                </c:pt>
                <c:pt idx="479">
                  <c:v>36.207695247818201</c:v>
                </c:pt>
                <c:pt idx="480">
                  <c:v>35.472568143696101</c:v>
                </c:pt>
                <c:pt idx="481">
                  <c:v>34.238249731829001</c:v>
                </c:pt>
                <c:pt idx="482">
                  <c:v>33.333816129442702</c:v>
                </c:pt>
                <c:pt idx="483">
                  <c:v>30.2629083823761</c:v>
                </c:pt>
                <c:pt idx="484">
                  <c:v>33.391919659782602</c:v>
                </c:pt>
                <c:pt idx="485">
                  <c:v>32.931313326132397</c:v>
                </c:pt>
                <c:pt idx="486">
                  <c:v>33.630309204541199</c:v>
                </c:pt>
                <c:pt idx="487">
                  <c:v>32.729999087378303</c:v>
                </c:pt>
                <c:pt idx="488">
                  <c:v>31.043071107344598</c:v>
                </c:pt>
                <c:pt idx="489">
                  <c:v>31.256579426638201</c:v>
                </c:pt>
                <c:pt idx="490">
                  <c:v>31.788727868014099</c:v>
                </c:pt>
                <c:pt idx="491">
                  <c:v>30.665151033865602</c:v>
                </c:pt>
                <c:pt idx="492">
                  <c:v>31.967012932392201</c:v>
                </c:pt>
                <c:pt idx="493">
                  <c:v>33.6859326819175</c:v>
                </c:pt>
                <c:pt idx="494">
                  <c:v>33.985349567296502</c:v>
                </c:pt>
                <c:pt idx="495">
                  <c:v>34.362979649485197</c:v>
                </c:pt>
                <c:pt idx="496">
                  <c:v>34.477103523187203</c:v>
                </c:pt>
                <c:pt idx="497">
                  <c:v>29.765587269121401</c:v>
                </c:pt>
                <c:pt idx="498">
                  <c:v>31.919781381281201</c:v>
                </c:pt>
                <c:pt idx="499">
                  <c:v>32.876969860683801</c:v>
                </c:pt>
                <c:pt idx="500">
                  <c:v>31.718192128728301</c:v>
                </c:pt>
                <c:pt idx="501">
                  <c:v>31.206035783207799</c:v>
                </c:pt>
                <c:pt idx="502">
                  <c:v>32.035843821856702</c:v>
                </c:pt>
                <c:pt idx="503">
                  <c:v>32.263153247702498</c:v>
                </c:pt>
                <c:pt idx="504">
                  <c:v>32.130630768327102</c:v>
                </c:pt>
                <c:pt idx="505">
                  <c:v>32.871588493609103</c:v>
                </c:pt>
                <c:pt idx="506">
                  <c:v>31.878768927264701</c:v>
                </c:pt>
                <c:pt idx="507">
                  <c:v>31.9790461411156</c:v>
                </c:pt>
                <c:pt idx="508">
                  <c:v>31.457210470287801</c:v>
                </c:pt>
                <c:pt idx="509">
                  <c:v>33.074865962621999</c:v>
                </c:pt>
                <c:pt idx="510">
                  <c:v>32.854166347196298</c:v>
                </c:pt>
                <c:pt idx="511">
                  <c:v>34.2846983543063</c:v>
                </c:pt>
                <c:pt idx="512">
                  <c:v>33.284206029209898</c:v>
                </c:pt>
                <c:pt idx="513">
                  <c:v>33.2866959277722</c:v>
                </c:pt>
                <c:pt idx="514">
                  <c:v>33.5800043705907</c:v>
                </c:pt>
                <c:pt idx="515">
                  <c:v>32.951316527877502</c:v>
                </c:pt>
                <c:pt idx="516">
                  <c:v>31.120824212433</c:v>
                </c:pt>
                <c:pt idx="517">
                  <c:v>33.549974895169903</c:v>
                </c:pt>
                <c:pt idx="518">
                  <c:v>34.297727696151597</c:v>
                </c:pt>
                <c:pt idx="519">
                  <c:v>35.197691372622998</c:v>
                </c:pt>
                <c:pt idx="520">
                  <c:v>36.765195355738399</c:v>
                </c:pt>
                <c:pt idx="521">
                  <c:v>32.124264645463903</c:v>
                </c:pt>
                <c:pt idx="522">
                  <c:v>32.042139958115797</c:v>
                </c:pt>
                <c:pt idx="523">
                  <c:v>31.312263793075601</c:v>
                </c:pt>
                <c:pt idx="524">
                  <c:v>31.856868996274599</c:v>
                </c:pt>
                <c:pt idx="525">
                  <c:v>32.633139907050399</c:v>
                </c:pt>
                <c:pt idx="526">
                  <c:v>31.1018545860824</c:v>
                </c:pt>
                <c:pt idx="527">
                  <c:v>30.741635662638899</c:v>
                </c:pt>
                <c:pt idx="528">
                  <c:v>30.266791064039499</c:v>
                </c:pt>
                <c:pt idx="529">
                  <c:v>32.0621910213167</c:v>
                </c:pt>
                <c:pt idx="530">
                  <c:v>34.071676551350997</c:v>
                </c:pt>
                <c:pt idx="531">
                  <c:v>30.152148507050899</c:v>
                </c:pt>
                <c:pt idx="532">
                  <c:v>31.499073775775301</c:v>
                </c:pt>
                <c:pt idx="533">
                  <c:v>32.2724443194369</c:v>
                </c:pt>
                <c:pt idx="534">
                  <c:v>28.9663050157681</c:v>
                </c:pt>
                <c:pt idx="535">
                  <c:v>29.871164207453301</c:v>
                </c:pt>
                <c:pt idx="536">
                  <c:v>32.982544574301301</c:v>
                </c:pt>
                <c:pt idx="537">
                  <c:v>32.1661699464007</c:v>
                </c:pt>
                <c:pt idx="538">
                  <c:v>32.668733175268699</c:v>
                </c:pt>
                <c:pt idx="539">
                  <c:v>33.277237572805397</c:v>
                </c:pt>
                <c:pt idx="540">
                  <c:v>32.6795447059081</c:v>
                </c:pt>
                <c:pt idx="541">
                  <c:v>32.065053665542699</c:v>
                </c:pt>
                <c:pt idx="542">
                  <c:v>32.0691143466168</c:v>
                </c:pt>
                <c:pt idx="543">
                  <c:v>33.587388777375999</c:v>
                </c:pt>
                <c:pt idx="544">
                  <c:v>33.788237646619599</c:v>
                </c:pt>
                <c:pt idx="545">
                  <c:v>33.691162868633199</c:v>
                </c:pt>
                <c:pt idx="546">
                  <c:v>33.086466142184797</c:v>
                </c:pt>
                <c:pt idx="547">
                  <c:v>31.5693411510325</c:v>
                </c:pt>
                <c:pt idx="548">
                  <c:v>32.067895999253203</c:v>
                </c:pt>
                <c:pt idx="549">
                  <c:v>32.849287924819699</c:v>
                </c:pt>
                <c:pt idx="550">
                  <c:v>33.576612417097898</c:v>
                </c:pt>
                <c:pt idx="551">
                  <c:v>34.389556782512599</c:v>
                </c:pt>
                <c:pt idx="552">
                  <c:v>33.514103914667999</c:v>
                </c:pt>
                <c:pt idx="553">
                  <c:v>32.848443058427399</c:v>
                </c:pt>
                <c:pt idx="554">
                  <c:v>32.172861555349797</c:v>
                </c:pt>
                <c:pt idx="555">
                  <c:v>32.863410558412802</c:v>
                </c:pt>
                <c:pt idx="556">
                  <c:v>30.242257397327101</c:v>
                </c:pt>
                <c:pt idx="557">
                  <c:v>33.583788158617402</c:v>
                </c:pt>
                <c:pt idx="558">
                  <c:v>35.299143402934199</c:v>
                </c:pt>
                <c:pt idx="559">
                  <c:v>33.1681872214428</c:v>
                </c:pt>
                <c:pt idx="560">
                  <c:v>33.986657316306797</c:v>
                </c:pt>
                <c:pt idx="561">
                  <c:v>31.46943102046</c:v>
                </c:pt>
                <c:pt idx="562">
                  <c:v>30.5065924319793</c:v>
                </c:pt>
                <c:pt idx="563">
                  <c:v>32.229970556232701</c:v>
                </c:pt>
                <c:pt idx="564">
                  <c:v>31.851070740956001</c:v>
                </c:pt>
                <c:pt idx="565">
                  <c:v>31.522262017607002</c:v>
                </c:pt>
                <c:pt idx="566">
                  <c:v>31.748052827419201</c:v>
                </c:pt>
                <c:pt idx="567">
                  <c:v>30.5256172431476</c:v>
                </c:pt>
                <c:pt idx="568">
                  <c:v>32.672414930814497</c:v>
                </c:pt>
                <c:pt idx="569">
                  <c:v>31.631177075833801</c:v>
                </c:pt>
                <c:pt idx="570">
                  <c:v>30.330208697397101</c:v>
                </c:pt>
                <c:pt idx="571">
                  <c:v>31.7489259514957</c:v>
                </c:pt>
                <c:pt idx="572">
                  <c:v>31.3651820899352</c:v>
                </c:pt>
                <c:pt idx="573">
                  <c:v>29.666127532350401</c:v>
                </c:pt>
                <c:pt idx="574">
                  <c:v>32.568761227653702</c:v>
                </c:pt>
                <c:pt idx="575">
                  <c:v>32.863740821514497</c:v>
                </c:pt>
                <c:pt idx="576">
                  <c:v>32.780576635248899</c:v>
                </c:pt>
                <c:pt idx="577">
                  <c:v>32.575677238056699</c:v>
                </c:pt>
                <c:pt idx="578">
                  <c:v>33.1775025140076</c:v>
                </c:pt>
                <c:pt idx="579">
                  <c:v>31.875472820304498</c:v>
                </c:pt>
                <c:pt idx="580">
                  <c:v>32.369670961835801</c:v>
                </c:pt>
                <c:pt idx="581">
                  <c:v>33.055950023025098</c:v>
                </c:pt>
                <c:pt idx="582">
                  <c:v>33.483946768241601</c:v>
                </c:pt>
                <c:pt idx="583">
                  <c:v>33.049968399255697</c:v>
                </c:pt>
                <c:pt idx="584">
                  <c:v>32.725720538364797</c:v>
                </c:pt>
                <c:pt idx="585">
                  <c:v>32.885751610097302</c:v>
                </c:pt>
                <c:pt idx="586">
                  <c:v>32.885133734726601</c:v>
                </c:pt>
                <c:pt idx="587">
                  <c:v>32.8777822879089</c:v>
                </c:pt>
                <c:pt idx="588">
                  <c:v>32.281510474259299</c:v>
                </c:pt>
                <c:pt idx="589">
                  <c:v>32.805038914140702</c:v>
                </c:pt>
                <c:pt idx="590">
                  <c:v>32.660034716476098</c:v>
                </c:pt>
                <c:pt idx="591">
                  <c:v>32.749155874350301</c:v>
                </c:pt>
                <c:pt idx="592">
                  <c:v>32.445775818911699</c:v>
                </c:pt>
                <c:pt idx="593">
                  <c:v>33.248402014514497</c:v>
                </c:pt>
                <c:pt idx="594">
                  <c:v>33.067645447837698</c:v>
                </c:pt>
                <c:pt idx="595">
                  <c:v>32.0435737213121</c:v>
                </c:pt>
                <c:pt idx="596">
                  <c:v>32.2659991366857</c:v>
                </c:pt>
                <c:pt idx="597">
                  <c:v>30.5758009190256</c:v>
                </c:pt>
                <c:pt idx="598">
                  <c:v>31.016768395210899</c:v>
                </c:pt>
                <c:pt idx="599">
                  <c:v>32.216337420666598</c:v>
                </c:pt>
                <c:pt idx="600">
                  <c:v>33.178958157624898</c:v>
                </c:pt>
                <c:pt idx="601">
                  <c:v>32.574845880166698</c:v>
                </c:pt>
                <c:pt idx="602">
                  <c:v>31.7484862921809</c:v>
                </c:pt>
                <c:pt idx="603">
                  <c:v>32.576446609434299</c:v>
                </c:pt>
                <c:pt idx="604">
                  <c:v>33.473765933598301</c:v>
                </c:pt>
                <c:pt idx="605">
                  <c:v>32.565720364630103</c:v>
                </c:pt>
                <c:pt idx="606">
                  <c:v>31.765674984232401</c:v>
                </c:pt>
                <c:pt idx="607">
                  <c:v>31.264763272648999</c:v>
                </c:pt>
                <c:pt idx="608">
                  <c:v>31.746615509728699</c:v>
                </c:pt>
                <c:pt idx="609">
                  <c:v>29.832901097293799</c:v>
                </c:pt>
                <c:pt idx="610">
                  <c:v>31.161339854631599</c:v>
                </c:pt>
                <c:pt idx="611">
                  <c:v>30.632013189521</c:v>
                </c:pt>
                <c:pt idx="612">
                  <c:v>29.0678731858963</c:v>
                </c:pt>
                <c:pt idx="613">
                  <c:v>28.564136755121801</c:v>
                </c:pt>
                <c:pt idx="614">
                  <c:v>31.862095744575502</c:v>
                </c:pt>
                <c:pt idx="615">
                  <c:v>32.175422801385402</c:v>
                </c:pt>
                <c:pt idx="616">
                  <c:v>32.475521567297001</c:v>
                </c:pt>
                <c:pt idx="617">
                  <c:v>32.576784714602098</c:v>
                </c:pt>
                <c:pt idx="618">
                  <c:v>32.265080914251499</c:v>
                </c:pt>
                <c:pt idx="619">
                  <c:v>32.170786209727702</c:v>
                </c:pt>
                <c:pt idx="620">
                  <c:v>32.480009326564399</c:v>
                </c:pt>
                <c:pt idx="621">
                  <c:v>32.005164382380499</c:v>
                </c:pt>
                <c:pt idx="622">
                  <c:v>32.156168077259203</c:v>
                </c:pt>
                <c:pt idx="623">
                  <c:v>32.882726830446799</c:v>
                </c:pt>
                <c:pt idx="624">
                  <c:v>33.992257564524401</c:v>
                </c:pt>
                <c:pt idx="625">
                  <c:v>32.832054260736598</c:v>
                </c:pt>
                <c:pt idx="626">
                  <c:v>34.3702654916219</c:v>
                </c:pt>
                <c:pt idx="627">
                  <c:v>32.349860439856698</c:v>
                </c:pt>
                <c:pt idx="628">
                  <c:v>32.681484121828198</c:v>
                </c:pt>
                <c:pt idx="629">
                  <c:v>32.279609254226798</c:v>
                </c:pt>
                <c:pt idx="630">
                  <c:v>31.777736265258199</c:v>
                </c:pt>
                <c:pt idx="631">
                  <c:v>31.064913270616</c:v>
                </c:pt>
                <c:pt idx="632">
                  <c:v>33.948785069963101</c:v>
                </c:pt>
                <c:pt idx="633">
                  <c:v>30.792440421387798</c:v>
                </c:pt>
                <c:pt idx="634">
                  <c:v>32.312717509147099</c:v>
                </c:pt>
                <c:pt idx="635">
                  <c:v>31.9365968221488</c:v>
                </c:pt>
                <c:pt idx="636">
                  <c:v>33.7798466022737</c:v>
                </c:pt>
                <c:pt idx="637">
                  <c:v>32.265033259344698</c:v>
                </c:pt>
                <c:pt idx="638">
                  <c:v>32.655319183144002</c:v>
                </c:pt>
                <c:pt idx="639">
                  <c:v>32.862821467404103</c:v>
                </c:pt>
                <c:pt idx="640">
                  <c:v>30.931879872477499</c:v>
                </c:pt>
                <c:pt idx="641">
                  <c:v>32.238510930033002</c:v>
                </c:pt>
                <c:pt idx="642">
                  <c:v>32.5700117372226</c:v>
                </c:pt>
                <c:pt idx="643">
                  <c:v>31.946943949358602</c:v>
                </c:pt>
                <c:pt idx="644">
                  <c:v>32.663188525898498</c:v>
                </c:pt>
                <c:pt idx="645">
                  <c:v>33.172707009995499</c:v>
                </c:pt>
                <c:pt idx="646">
                  <c:v>34.0920385923353</c:v>
                </c:pt>
                <c:pt idx="647">
                  <c:v>33.987207892936901</c:v>
                </c:pt>
                <c:pt idx="648">
                  <c:v>33.576309266520802</c:v>
                </c:pt>
                <c:pt idx="649">
                  <c:v>34.9965085183659</c:v>
                </c:pt>
                <c:pt idx="650">
                  <c:v>33.558321567516302</c:v>
                </c:pt>
                <c:pt idx="651">
                  <c:v>34.592923646362202</c:v>
                </c:pt>
                <c:pt idx="652">
                  <c:v>32.980777182652702</c:v>
                </c:pt>
                <c:pt idx="653">
                  <c:v>32.4401763027792</c:v>
                </c:pt>
                <c:pt idx="654">
                  <c:v>32.263600972928998</c:v>
                </c:pt>
                <c:pt idx="655">
                  <c:v>33.077551034484998</c:v>
                </c:pt>
                <c:pt idx="656">
                  <c:v>32.173756971082703</c:v>
                </c:pt>
                <c:pt idx="657">
                  <c:v>32.972427375425603</c:v>
                </c:pt>
                <c:pt idx="658">
                  <c:v>32.480520944651197</c:v>
                </c:pt>
                <c:pt idx="659">
                  <c:v>31.364641486967098</c:v>
                </c:pt>
                <c:pt idx="660">
                  <c:v>32.064534507752398</c:v>
                </c:pt>
                <c:pt idx="661">
                  <c:v>32.573795320692803</c:v>
                </c:pt>
                <c:pt idx="662">
                  <c:v>31.977853266219501</c:v>
                </c:pt>
                <c:pt idx="663">
                  <c:v>32.866826435769198</c:v>
                </c:pt>
                <c:pt idx="664">
                  <c:v>32.567819481904898</c:v>
                </c:pt>
                <c:pt idx="665">
                  <c:v>32.454254510508001</c:v>
                </c:pt>
                <c:pt idx="666">
                  <c:v>33.110067987476498</c:v>
                </c:pt>
                <c:pt idx="667">
                  <c:v>34.376908782169799</c:v>
                </c:pt>
                <c:pt idx="668">
                  <c:v>35.704290350371402</c:v>
                </c:pt>
                <c:pt idx="669">
                  <c:v>33.182783305546799</c:v>
                </c:pt>
                <c:pt idx="670">
                  <c:v>32.540578796206802</c:v>
                </c:pt>
                <c:pt idx="671">
                  <c:v>34.594012310447802</c:v>
                </c:pt>
                <c:pt idx="672">
                  <c:v>34.194010158617097</c:v>
                </c:pt>
                <c:pt idx="673">
                  <c:v>33.283067694381202</c:v>
                </c:pt>
                <c:pt idx="674">
                  <c:v>32.574561492085998</c:v>
                </c:pt>
                <c:pt idx="675">
                  <c:v>31.9776066533611</c:v>
                </c:pt>
                <c:pt idx="676">
                  <c:v>31.875644353271099</c:v>
                </c:pt>
                <c:pt idx="677">
                  <c:v>30.766638507829001</c:v>
                </c:pt>
                <c:pt idx="678">
                  <c:v>30.956840047008299</c:v>
                </c:pt>
                <c:pt idx="679">
                  <c:v>32.610094501375102</c:v>
                </c:pt>
                <c:pt idx="680">
                  <c:v>31.9485787130936</c:v>
                </c:pt>
                <c:pt idx="681">
                  <c:v>33.150243484112501</c:v>
                </c:pt>
                <c:pt idx="682">
                  <c:v>31.702076016577699</c:v>
                </c:pt>
                <c:pt idx="683">
                  <c:v>31.515079050572002</c:v>
                </c:pt>
                <c:pt idx="684">
                  <c:v>32.872477982644</c:v>
                </c:pt>
                <c:pt idx="685">
                  <c:v>32.959492706152503</c:v>
                </c:pt>
                <c:pt idx="686">
                  <c:v>30.945931658399701</c:v>
                </c:pt>
                <c:pt idx="687">
                  <c:v>30.086465153979098</c:v>
                </c:pt>
                <c:pt idx="688">
                  <c:v>30.8048239039606</c:v>
                </c:pt>
                <c:pt idx="689">
                  <c:v>31.4553620315186</c:v>
                </c:pt>
                <c:pt idx="690">
                  <c:v>32.663778645347598</c:v>
                </c:pt>
                <c:pt idx="691">
                  <c:v>33.7853047278508</c:v>
                </c:pt>
                <c:pt idx="692">
                  <c:v>32.985743870596401</c:v>
                </c:pt>
                <c:pt idx="693">
                  <c:v>30.650497657369201</c:v>
                </c:pt>
                <c:pt idx="694">
                  <c:v>30.8532174990276</c:v>
                </c:pt>
                <c:pt idx="695">
                  <c:v>32.372270569085998</c:v>
                </c:pt>
                <c:pt idx="696">
                  <c:v>32.866457199015002</c:v>
                </c:pt>
                <c:pt idx="697">
                  <c:v>32.775610447907397</c:v>
                </c:pt>
                <c:pt idx="698">
                  <c:v>32.981071913939203</c:v>
                </c:pt>
                <c:pt idx="699">
                  <c:v>33.974070143427298</c:v>
                </c:pt>
                <c:pt idx="700">
                  <c:v>33.272116716903398</c:v>
                </c:pt>
                <c:pt idx="701">
                  <c:v>33.980501739375804</c:v>
                </c:pt>
                <c:pt idx="702">
                  <c:v>34.192245402349599</c:v>
                </c:pt>
                <c:pt idx="703">
                  <c:v>33.580728553736897</c:v>
                </c:pt>
                <c:pt idx="704">
                  <c:v>32.074171019834097</c:v>
                </c:pt>
                <c:pt idx="705">
                  <c:v>31.774115541357201</c:v>
                </c:pt>
                <c:pt idx="706">
                  <c:v>31.854743535681902</c:v>
                </c:pt>
                <c:pt idx="707">
                  <c:v>33.461485410511898</c:v>
                </c:pt>
                <c:pt idx="708">
                  <c:v>32.171322363394196</c:v>
                </c:pt>
                <c:pt idx="709">
                  <c:v>32.370812537867302</c:v>
                </c:pt>
                <c:pt idx="710">
                  <c:v>32.573644141225401</c:v>
                </c:pt>
                <c:pt idx="711">
                  <c:v>31.9689053223854</c:v>
                </c:pt>
                <c:pt idx="712">
                  <c:v>32.370617131379298</c:v>
                </c:pt>
                <c:pt idx="713">
                  <c:v>32.882997362297601</c:v>
                </c:pt>
                <c:pt idx="714">
                  <c:v>33.487670321572402</c:v>
                </c:pt>
                <c:pt idx="715">
                  <c:v>34.189244332998697</c:v>
                </c:pt>
                <c:pt idx="716">
                  <c:v>34.498389943436997</c:v>
                </c:pt>
                <c:pt idx="717">
                  <c:v>32.8823857340847</c:v>
                </c:pt>
                <c:pt idx="718">
                  <c:v>33.386218495977197</c:v>
                </c:pt>
                <c:pt idx="719">
                  <c:v>33.591048857228998</c:v>
                </c:pt>
                <c:pt idx="720">
                  <c:v>33.586984570795003</c:v>
                </c:pt>
                <c:pt idx="721">
                  <c:v>33.694792777539703</c:v>
                </c:pt>
                <c:pt idx="722">
                  <c:v>31.258631920403801</c:v>
                </c:pt>
                <c:pt idx="723">
                  <c:v>29.653443302883701</c:v>
                </c:pt>
                <c:pt idx="724">
                  <c:v>30.783386942453099</c:v>
                </c:pt>
                <c:pt idx="725">
                  <c:v>30.947740061186199</c:v>
                </c:pt>
                <c:pt idx="726">
                  <c:v>31.295992222553</c:v>
                </c:pt>
                <c:pt idx="727">
                  <c:v>30.393849426502399</c:v>
                </c:pt>
                <c:pt idx="728">
                  <c:v>31.893877093882299</c:v>
                </c:pt>
                <c:pt idx="729">
                  <c:v>30.912187152437099</c:v>
                </c:pt>
                <c:pt idx="730">
                  <c:v>31.385649430213</c:v>
                </c:pt>
                <c:pt idx="731">
                  <c:v>31.6163765906322</c:v>
                </c:pt>
                <c:pt idx="732">
                  <c:v>31.541310102513801</c:v>
                </c:pt>
                <c:pt idx="733">
                  <c:v>30.814535870469001</c:v>
                </c:pt>
                <c:pt idx="734">
                  <c:v>35.033927120895797</c:v>
                </c:pt>
                <c:pt idx="735">
                  <c:v>29.6064923985119</c:v>
                </c:pt>
                <c:pt idx="736">
                  <c:v>31.421300598631898</c:v>
                </c:pt>
                <c:pt idx="737">
                  <c:v>31.9758281656081</c:v>
                </c:pt>
                <c:pt idx="738">
                  <c:v>30.9437690205921</c:v>
                </c:pt>
                <c:pt idx="739">
                  <c:v>30.555682600674999</c:v>
                </c:pt>
                <c:pt idx="740">
                  <c:v>30.243723344352901</c:v>
                </c:pt>
                <c:pt idx="741">
                  <c:v>30.452197745816299</c:v>
                </c:pt>
                <c:pt idx="742">
                  <c:v>31.9751290446873</c:v>
                </c:pt>
                <c:pt idx="743">
                  <c:v>31.654506114391801</c:v>
                </c:pt>
                <c:pt idx="744">
                  <c:v>32.866429128222897</c:v>
                </c:pt>
                <c:pt idx="745">
                  <c:v>33.271658996316802</c:v>
                </c:pt>
                <c:pt idx="746">
                  <c:v>32.437834171514801</c:v>
                </c:pt>
                <c:pt idx="747">
                  <c:v>33.687549033788599</c:v>
                </c:pt>
                <c:pt idx="748">
                  <c:v>32.561833060309702</c:v>
                </c:pt>
                <c:pt idx="749">
                  <c:v>33.479342655600902</c:v>
                </c:pt>
                <c:pt idx="750">
                  <c:v>32.554097776107</c:v>
                </c:pt>
                <c:pt idx="751">
                  <c:v>31.852213493587701</c:v>
                </c:pt>
                <c:pt idx="752">
                  <c:v>31.0529579232694</c:v>
                </c:pt>
                <c:pt idx="753">
                  <c:v>32.667053765133197</c:v>
                </c:pt>
                <c:pt idx="754">
                  <c:v>33.458372655827603</c:v>
                </c:pt>
                <c:pt idx="755">
                  <c:v>33.678160890772197</c:v>
                </c:pt>
                <c:pt idx="756">
                  <c:v>32.160733196743003</c:v>
                </c:pt>
                <c:pt idx="757">
                  <c:v>32.776413939053498</c:v>
                </c:pt>
                <c:pt idx="758">
                  <c:v>31.7645931137892</c:v>
                </c:pt>
                <c:pt idx="759">
                  <c:v>32.568644910901902</c:v>
                </c:pt>
                <c:pt idx="760">
                  <c:v>33.2866168944714</c:v>
                </c:pt>
                <c:pt idx="761">
                  <c:v>32.563288162629398</c:v>
                </c:pt>
                <c:pt idx="762">
                  <c:v>33.847388540850901</c:v>
                </c:pt>
                <c:pt idx="763">
                  <c:v>32.974278197708401</c:v>
                </c:pt>
                <c:pt idx="764">
                  <c:v>33.993410673644803</c:v>
                </c:pt>
                <c:pt idx="765">
                  <c:v>30.154034363937601</c:v>
                </c:pt>
                <c:pt idx="766">
                  <c:v>34.2943183504659</c:v>
                </c:pt>
                <c:pt idx="767">
                  <c:v>33.996476073901398</c:v>
                </c:pt>
                <c:pt idx="768">
                  <c:v>33.994080375608299</c:v>
                </c:pt>
                <c:pt idx="769">
                  <c:v>35.5083309254059</c:v>
                </c:pt>
                <c:pt idx="770">
                  <c:v>31.661563951320701</c:v>
                </c:pt>
                <c:pt idx="771">
                  <c:v>33.749725307833799</c:v>
                </c:pt>
                <c:pt idx="772">
                  <c:v>34.053244034955803</c:v>
                </c:pt>
                <c:pt idx="773">
                  <c:v>31.8794623431539</c:v>
                </c:pt>
                <c:pt idx="774">
                  <c:v>30.584972621113401</c:v>
                </c:pt>
                <c:pt idx="775">
                  <c:v>31.386907525681799</c:v>
                </c:pt>
                <c:pt idx="776">
                  <c:v>28.9907611998945</c:v>
                </c:pt>
                <c:pt idx="777">
                  <c:v>31.715397512988702</c:v>
                </c:pt>
                <c:pt idx="778">
                  <c:v>28.679684538998401</c:v>
                </c:pt>
                <c:pt idx="779">
                  <c:v>32.646690275525302</c:v>
                </c:pt>
                <c:pt idx="780">
                  <c:v>30.4482729552103</c:v>
                </c:pt>
                <c:pt idx="781">
                  <c:v>31.1124188596098</c:v>
                </c:pt>
                <c:pt idx="782">
                  <c:v>31.0114998384019</c:v>
                </c:pt>
                <c:pt idx="783">
                  <c:v>31.451996460815099</c:v>
                </c:pt>
                <c:pt idx="784">
                  <c:v>35.357052103745502</c:v>
                </c:pt>
                <c:pt idx="785">
                  <c:v>30.990402613267101</c:v>
                </c:pt>
                <c:pt idx="786">
                  <c:v>32.946529566169602</c:v>
                </c:pt>
                <c:pt idx="787">
                  <c:v>31.118417968400301</c:v>
                </c:pt>
                <c:pt idx="788">
                  <c:v>29.429108596631501</c:v>
                </c:pt>
                <c:pt idx="789">
                  <c:v>30.846383925385702</c:v>
                </c:pt>
                <c:pt idx="790">
                  <c:v>31.829704056923699</c:v>
                </c:pt>
                <c:pt idx="791">
                  <c:v>33.879685656099703</c:v>
                </c:pt>
                <c:pt idx="792">
                  <c:v>35.386226216449899</c:v>
                </c:pt>
                <c:pt idx="793">
                  <c:v>34.475841505967097</c:v>
                </c:pt>
                <c:pt idx="794">
                  <c:v>30.798857915765801</c:v>
                </c:pt>
                <c:pt idx="795">
                  <c:v>34.383526500774899</c:v>
                </c:pt>
                <c:pt idx="796">
                  <c:v>31.142349774908102</c:v>
                </c:pt>
                <c:pt idx="797">
                  <c:v>28.615327365479299</c:v>
                </c:pt>
                <c:pt idx="798">
                  <c:v>30.6591327851113</c:v>
                </c:pt>
                <c:pt idx="799">
                  <c:v>29.230518014387499</c:v>
                </c:pt>
                <c:pt idx="800">
                  <c:v>31.943927679438101</c:v>
                </c:pt>
                <c:pt idx="801">
                  <c:v>30.850283154446</c:v>
                </c:pt>
                <c:pt idx="802">
                  <c:v>32.755709869533099</c:v>
                </c:pt>
                <c:pt idx="803">
                  <c:v>32.574138066250804</c:v>
                </c:pt>
                <c:pt idx="804">
                  <c:v>31.369026028108099</c:v>
                </c:pt>
                <c:pt idx="805">
                  <c:v>32.345303228702498</c:v>
                </c:pt>
                <c:pt idx="806">
                  <c:v>32.360913207910301</c:v>
                </c:pt>
                <c:pt idx="807">
                  <c:v>32.4536138218321</c:v>
                </c:pt>
                <c:pt idx="808">
                  <c:v>31.8503753306288</c:v>
                </c:pt>
                <c:pt idx="809">
                  <c:v>30.989002885835099</c:v>
                </c:pt>
                <c:pt idx="810">
                  <c:v>31.009710057444099</c:v>
                </c:pt>
                <c:pt idx="811">
                  <c:v>32.7251074306878</c:v>
                </c:pt>
                <c:pt idx="812">
                  <c:v>33.283705466878899</c:v>
                </c:pt>
                <c:pt idx="813">
                  <c:v>33.991066805130103</c:v>
                </c:pt>
                <c:pt idx="814">
                  <c:v>32.280698420386898</c:v>
                </c:pt>
                <c:pt idx="815">
                  <c:v>32.4833869221303</c:v>
                </c:pt>
                <c:pt idx="816">
                  <c:v>33.179300492152599</c:v>
                </c:pt>
                <c:pt idx="817">
                  <c:v>32.482123395861699</c:v>
                </c:pt>
                <c:pt idx="818">
                  <c:v>33.592311681520897</c:v>
                </c:pt>
                <c:pt idx="819">
                  <c:v>34.299893730781598</c:v>
                </c:pt>
                <c:pt idx="820">
                  <c:v>29.866164634927099</c:v>
                </c:pt>
                <c:pt idx="821">
                  <c:v>30.438582642644199</c:v>
                </c:pt>
                <c:pt idx="822">
                  <c:v>27.834930426796198</c:v>
                </c:pt>
                <c:pt idx="823">
                  <c:v>29.5656724193808</c:v>
                </c:pt>
                <c:pt idx="824">
                  <c:v>31.533172130103001</c:v>
                </c:pt>
                <c:pt idx="825">
                  <c:v>28.9803827381999</c:v>
                </c:pt>
                <c:pt idx="826">
                  <c:v>31.692045038634902</c:v>
                </c:pt>
                <c:pt idx="827">
                  <c:v>30.3907668963692</c:v>
                </c:pt>
                <c:pt idx="828">
                  <c:v>32.952664841491298</c:v>
                </c:pt>
                <c:pt idx="829">
                  <c:v>29.997566132423401</c:v>
                </c:pt>
                <c:pt idx="830">
                  <c:v>29.4346958962328</c:v>
                </c:pt>
                <c:pt idx="831">
                  <c:v>29.234745412697801</c:v>
                </c:pt>
                <c:pt idx="832">
                  <c:v>32.329240952864403</c:v>
                </c:pt>
                <c:pt idx="833">
                  <c:v>29.902981621268498</c:v>
                </c:pt>
                <c:pt idx="834">
                  <c:v>32.966450079740397</c:v>
                </c:pt>
                <c:pt idx="835">
                  <c:v>31.378493176103799</c:v>
                </c:pt>
                <c:pt idx="836">
                  <c:v>31.632186660156599</c:v>
                </c:pt>
                <c:pt idx="837">
                  <c:v>29.559622993462401</c:v>
                </c:pt>
                <c:pt idx="838">
                  <c:v>30.710295348115299</c:v>
                </c:pt>
                <c:pt idx="839">
                  <c:v>34.967603708307202</c:v>
                </c:pt>
                <c:pt idx="840">
                  <c:v>36.002641926368703</c:v>
                </c:pt>
                <c:pt idx="841">
                  <c:v>34.895567753130699</c:v>
                </c:pt>
                <c:pt idx="842">
                  <c:v>32.0485856365855</c:v>
                </c:pt>
                <c:pt idx="843">
                  <c:v>34.9769202896832</c:v>
                </c:pt>
                <c:pt idx="844">
                  <c:v>30.122163965821201</c:v>
                </c:pt>
                <c:pt idx="845">
                  <c:v>32.239396389948901</c:v>
                </c:pt>
                <c:pt idx="846">
                  <c:v>29.106751072349901</c:v>
                </c:pt>
                <c:pt idx="847">
                  <c:v>27.6484088560595</c:v>
                </c:pt>
                <c:pt idx="848">
                  <c:v>28.581667259111502</c:v>
                </c:pt>
                <c:pt idx="849">
                  <c:v>33.443875881240302</c:v>
                </c:pt>
                <c:pt idx="850">
                  <c:v>32.675863537760399</c:v>
                </c:pt>
                <c:pt idx="851">
                  <c:v>31.260076874841701</c:v>
                </c:pt>
                <c:pt idx="852">
                  <c:v>31.7389355740432</c:v>
                </c:pt>
                <c:pt idx="853">
                  <c:v>32.952977363471398</c:v>
                </c:pt>
                <c:pt idx="854">
                  <c:v>33.122188871910403</c:v>
                </c:pt>
                <c:pt idx="855">
                  <c:v>31.866495048216699</c:v>
                </c:pt>
                <c:pt idx="856">
                  <c:v>31.320615376337201</c:v>
                </c:pt>
                <c:pt idx="857">
                  <c:v>30.909398635399899</c:v>
                </c:pt>
                <c:pt idx="858">
                  <c:v>30.196856895166601</c:v>
                </c:pt>
                <c:pt idx="859">
                  <c:v>31.246317588622301</c:v>
                </c:pt>
                <c:pt idx="860">
                  <c:v>29.844900342937901</c:v>
                </c:pt>
                <c:pt idx="861">
                  <c:v>32.0624487215184</c:v>
                </c:pt>
                <c:pt idx="862">
                  <c:v>32.668862964654402</c:v>
                </c:pt>
                <c:pt idx="863">
                  <c:v>32.882584270682898</c:v>
                </c:pt>
                <c:pt idx="864">
                  <c:v>32.080899497889703</c:v>
                </c:pt>
                <c:pt idx="865">
                  <c:v>32.182866624241399</c:v>
                </c:pt>
                <c:pt idx="866">
                  <c:v>32.2724530901124</c:v>
                </c:pt>
                <c:pt idx="867">
                  <c:v>32.680182376896099</c:v>
                </c:pt>
                <c:pt idx="868">
                  <c:v>33.987008697850698</c:v>
                </c:pt>
                <c:pt idx="869">
                  <c:v>34.5905082172075</c:v>
                </c:pt>
                <c:pt idx="870">
                  <c:v>31.127307938026199</c:v>
                </c:pt>
                <c:pt idx="871">
                  <c:v>29.070507667319699</c:v>
                </c:pt>
                <c:pt idx="872">
                  <c:v>27.2150770217293</c:v>
                </c:pt>
                <c:pt idx="873">
                  <c:v>27.7440693474963</c:v>
                </c:pt>
                <c:pt idx="874">
                  <c:v>30.903178169443301</c:v>
                </c:pt>
                <c:pt idx="875">
                  <c:v>30.773594272473598</c:v>
                </c:pt>
                <c:pt idx="876">
                  <c:v>31.167428207753101</c:v>
                </c:pt>
                <c:pt idx="877">
                  <c:v>30.101133967382701</c:v>
                </c:pt>
                <c:pt idx="878">
                  <c:v>29.350496863168999</c:v>
                </c:pt>
                <c:pt idx="879">
                  <c:v>30.9959107142598</c:v>
                </c:pt>
                <c:pt idx="880">
                  <c:v>34.3331882869753</c:v>
                </c:pt>
                <c:pt idx="881">
                  <c:v>27.8239419228453</c:v>
                </c:pt>
                <c:pt idx="882">
                  <c:v>31.195632594328099</c:v>
                </c:pt>
                <c:pt idx="883">
                  <c:v>30.134651684000101</c:v>
                </c:pt>
                <c:pt idx="884">
                  <c:v>30.0288295402983</c:v>
                </c:pt>
                <c:pt idx="885">
                  <c:v>30.861417362217701</c:v>
                </c:pt>
                <c:pt idx="886">
                  <c:v>35.375932045307003</c:v>
                </c:pt>
                <c:pt idx="887">
                  <c:v>31.199778225489901</c:v>
                </c:pt>
                <c:pt idx="888">
                  <c:v>30.596582150195101</c:v>
                </c:pt>
                <c:pt idx="889">
                  <c:v>31.213652351699</c:v>
                </c:pt>
                <c:pt idx="890">
                  <c:v>35.079203020043003</c:v>
                </c:pt>
                <c:pt idx="891">
                  <c:v>35.9759371023939</c:v>
                </c:pt>
                <c:pt idx="892">
                  <c:v>37.098741372596798</c:v>
                </c:pt>
                <c:pt idx="893">
                  <c:v>32.930275598365903</c:v>
                </c:pt>
                <c:pt idx="894">
                  <c:v>31.625536893320099</c:v>
                </c:pt>
                <c:pt idx="895">
                  <c:v>28.040962824492599</c:v>
                </c:pt>
                <c:pt idx="896">
                  <c:v>30.5294884672929</c:v>
                </c:pt>
                <c:pt idx="897">
                  <c:v>28.0546130206973</c:v>
                </c:pt>
                <c:pt idx="898">
                  <c:v>28.748000891099299</c:v>
                </c:pt>
                <c:pt idx="899">
                  <c:v>35.467386130855999</c:v>
                </c:pt>
                <c:pt idx="900">
                  <c:v>31.706395839338199</c:v>
                </c:pt>
                <c:pt idx="901">
                  <c:v>31.334838234546599</c:v>
                </c:pt>
                <c:pt idx="902">
                  <c:v>32.652718516412598</c:v>
                </c:pt>
                <c:pt idx="903">
                  <c:v>35.179166247327501</c:v>
                </c:pt>
                <c:pt idx="904">
                  <c:v>32.759321417885303</c:v>
                </c:pt>
                <c:pt idx="905">
                  <c:v>31.341596158022998</c:v>
                </c:pt>
                <c:pt idx="906">
                  <c:v>30.6448591166093</c:v>
                </c:pt>
                <c:pt idx="907">
                  <c:v>31.1207387380828</c:v>
                </c:pt>
                <c:pt idx="908">
                  <c:v>32.203600692483398</c:v>
                </c:pt>
                <c:pt idx="909">
                  <c:v>33.832241017418902</c:v>
                </c:pt>
                <c:pt idx="910">
                  <c:v>37.092375502048903</c:v>
                </c:pt>
                <c:pt idx="911">
                  <c:v>37.270890150034298</c:v>
                </c:pt>
                <c:pt idx="912">
                  <c:v>37.704597746621801</c:v>
                </c:pt>
                <c:pt idx="913">
                  <c:v>32.878763713154903</c:v>
                </c:pt>
                <c:pt idx="914">
                  <c:v>32.579983113395897</c:v>
                </c:pt>
                <c:pt idx="915">
                  <c:v>31.475554657861601</c:v>
                </c:pt>
                <c:pt idx="916">
                  <c:v>31.474841389326599</c:v>
                </c:pt>
                <c:pt idx="917">
                  <c:v>32.0766674319297</c:v>
                </c:pt>
                <c:pt idx="918">
                  <c:v>32.1635280700756</c:v>
                </c:pt>
                <c:pt idx="919">
                  <c:v>32.317334448007003</c:v>
                </c:pt>
                <c:pt idx="920">
                  <c:v>29.868931805862001</c:v>
                </c:pt>
                <c:pt idx="921">
                  <c:v>37.112675545762499</c:v>
                </c:pt>
                <c:pt idx="922">
                  <c:v>29.465502925315299</c:v>
                </c:pt>
                <c:pt idx="923">
                  <c:v>28.797965495528899</c:v>
                </c:pt>
                <c:pt idx="924">
                  <c:v>28.7502194884792</c:v>
                </c:pt>
                <c:pt idx="925">
                  <c:v>30.962076377434901</c:v>
                </c:pt>
                <c:pt idx="926">
                  <c:v>27.827807263041201</c:v>
                </c:pt>
                <c:pt idx="927">
                  <c:v>30.338173423769401</c:v>
                </c:pt>
                <c:pt idx="928">
                  <c:v>30.458516032613701</c:v>
                </c:pt>
                <c:pt idx="929">
                  <c:v>30.4546631847603</c:v>
                </c:pt>
                <c:pt idx="930">
                  <c:v>30.3359359324526</c:v>
                </c:pt>
                <c:pt idx="931">
                  <c:v>29.6801492578618</c:v>
                </c:pt>
                <c:pt idx="932">
                  <c:v>29.583469757704901</c:v>
                </c:pt>
                <c:pt idx="933">
                  <c:v>28.465575393809502</c:v>
                </c:pt>
                <c:pt idx="934">
                  <c:v>29.1701535387182</c:v>
                </c:pt>
                <c:pt idx="935">
                  <c:v>33.856776686619902</c:v>
                </c:pt>
                <c:pt idx="936">
                  <c:v>33.482358564121398</c:v>
                </c:pt>
                <c:pt idx="937">
                  <c:v>33.531877629118597</c:v>
                </c:pt>
                <c:pt idx="938">
                  <c:v>34.158763911557003</c:v>
                </c:pt>
                <c:pt idx="939">
                  <c:v>33.0479319954147</c:v>
                </c:pt>
                <c:pt idx="940">
                  <c:v>35.378162269064099</c:v>
                </c:pt>
                <c:pt idx="941">
                  <c:v>35.891761092673399</c:v>
                </c:pt>
                <c:pt idx="942">
                  <c:v>34.982918109794497</c:v>
                </c:pt>
                <c:pt idx="943">
                  <c:v>32.840625041123303</c:v>
                </c:pt>
                <c:pt idx="944">
                  <c:v>33.140730488745298</c:v>
                </c:pt>
                <c:pt idx="945">
                  <c:v>31.939946972340501</c:v>
                </c:pt>
                <c:pt idx="946">
                  <c:v>30.617477786422199</c:v>
                </c:pt>
                <c:pt idx="947">
                  <c:v>27.53033534906</c:v>
                </c:pt>
                <c:pt idx="948">
                  <c:v>34.766988868975297</c:v>
                </c:pt>
                <c:pt idx="949">
                  <c:v>35.6643075219176</c:v>
                </c:pt>
                <c:pt idx="950">
                  <c:v>33.2327040562785</c:v>
                </c:pt>
                <c:pt idx="951">
                  <c:v>34.954166544994997</c:v>
                </c:pt>
                <c:pt idx="952">
                  <c:v>30.651850915850201</c:v>
                </c:pt>
                <c:pt idx="953">
                  <c:v>31.821497207563599</c:v>
                </c:pt>
                <c:pt idx="954">
                  <c:v>32.773424485948603</c:v>
                </c:pt>
                <c:pt idx="955">
                  <c:v>32.970729716358498</c:v>
                </c:pt>
                <c:pt idx="956">
                  <c:v>30.401950829745299</c:v>
                </c:pt>
                <c:pt idx="957">
                  <c:v>30.8630632368784</c:v>
                </c:pt>
                <c:pt idx="958">
                  <c:v>34.949860845446899</c:v>
                </c:pt>
                <c:pt idx="959">
                  <c:v>35.978590444983901</c:v>
                </c:pt>
                <c:pt idx="960">
                  <c:v>28.1304067725819</c:v>
                </c:pt>
                <c:pt idx="961">
                  <c:v>29.341697398113599</c:v>
                </c:pt>
                <c:pt idx="962">
                  <c:v>32.651104403502899</c:v>
                </c:pt>
                <c:pt idx="963">
                  <c:v>32.150484170862804</c:v>
                </c:pt>
                <c:pt idx="964">
                  <c:v>33.183206015697998</c:v>
                </c:pt>
                <c:pt idx="965">
                  <c:v>33.075121635548399</c:v>
                </c:pt>
                <c:pt idx="966">
                  <c:v>31.741584530805898</c:v>
                </c:pt>
                <c:pt idx="967">
                  <c:v>32.472942026432897</c:v>
                </c:pt>
                <c:pt idx="968">
                  <c:v>32.572737422321602</c:v>
                </c:pt>
                <c:pt idx="969">
                  <c:v>31.827393399216099</c:v>
                </c:pt>
                <c:pt idx="970">
                  <c:v>29.051702548720002</c:v>
                </c:pt>
                <c:pt idx="971">
                  <c:v>28.552662136175201</c:v>
                </c:pt>
                <c:pt idx="972">
                  <c:v>28.3334129976699</c:v>
                </c:pt>
                <c:pt idx="973">
                  <c:v>27.831557861641599</c:v>
                </c:pt>
                <c:pt idx="974">
                  <c:v>28.448142924040301</c:v>
                </c:pt>
                <c:pt idx="975">
                  <c:v>27.1142484855201</c:v>
                </c:pt>
                <c:pt idx="976">
                  <c:v>27.621547781779402</c:v>
                </c:pt>
                <c:pt idx="977">
                  <c:v>28.346986831063401</c:v>
                </c:pt>
                <c:pt idx="978">
                  <c:v>31.435708241255</c:v>
                </c:pt>
                <c:pt idx="979">
                  <c:v>29.5341648051098</c:v>
                </c:pt>
                <c:pt idx="980">
                  <c:v>30.6520902182281</c:v>
                </c:pt>
                <c:pt idx="981">
                  <c:v>28.452610152955899</c:v>
                </c:pt>
                <c:pt idx="982">
                  <c:v>33.626161003417302</c:v>
                </c:pt>
                <c:pt idx="983">
                  <c:v>33.545115384426403</c:v>
                </c:pt>
                <c:pt idx="984">
                  <c:v>31.859865514012601</c:v>
                </c:pt>
                <c:pt idx="985">
                  <c:v>35.2003983770717</c:v>
                </c:pt>
                <c:pt idx="986">
                  <c:v>33.147637572159603</c:v>
                </c:pt>
                <c:pt idx="987">
                  <c:v>35.676585307257703</c:v>
                </c:pt>
                <c:pt idx="988">
                  <c:v>35.263292700692297</c:v>
                </c:pt>
                <c:pt idx="989">
                  <c:v>36.0895259795778</c:v>
                </c:pt>
                <c:pt idx="990">
                  <c:v>37.299950591304999</c:v>
                </c:pt>
                <c:pt idx="991">
                  <c:v>33.045393112496903</c:v>
                </c:pt>
                <c:pt idx="992">
                  <c:v>32.623943771643802</c:v>
                </c:pt>
                <c:pt idx="993">
                  <c:v>35.485114913296997</c:v>
                </c:pt>
                <c:pt idx="994">
                  <c:v>35.659835530631398</c:v>
                </c:pt>
                <c:pt idx="995">
                  <c:v>36.1798494529205</c:v>
                </c:pt>
                <c:pt idx="996">
                  <c:v>36.198778356338302</c:v>
                </c:pt>
                <c:pt idx="997">
                  <c:v>36.778944963000001</c:v>
                </c:pt>
                <c:pt idx="998">
                  <c:v>30.4340695451166</c:v>
                </c:pt>
                <c:pt idx="999">
                  <c:v>36.809635968753803</c:v>
                </c:pt>
                <c:pt idx="1000">
                  <c:v>30.492492046523001</c:v>
                </c:pt>
                <c:pt idx="1001">
                  <c:v>30.759764548761801</c:v>
                </c:pt>
                <c:pt idx="1002">
                  <c:v>31.062686941594599</c:v>
                </c:pt>
                <c:pt idx="1003">
                  <c:v>29.273404433803801</c:v>
                </c:pt>
                <c:pt idx="1004">
                  <c:v>31.285944227235898</c:v>
                </c:pt>
                <c:pt idx="1005">
                  <c:v>30.874015772876799</c:v>
                </c:pt>
                <c:pt idx="1006">
                  <c:v>29.2848014645927</c:v>
                </c:pt>
                <c:pt idx="1007">
                  <c:v>29.5521789102845</c:v>
                </c:pt>
                <c:pt idx="1008">
                  <c:v>30.116770950537099</c:v>
                </c:pt>
                <c:pt idx="1009">
                  <c:v>29.054271736331302</c:v>
                </c:pt>
                <c:pt idx="1010">
                  <c:v>30.615910767798201</c:v>
                </c:pt>
                <c:pt idx="1011">
                  <c:v>32.456608772555498</c:v>
                </c:pt>
                <c:pt idx="1012">
                  <c:v>31.415495618007601</c:v>
                </c:pt>
                <c:pt idx="1013">
                  <c:v>31.866006604291702</c:v>
                </c:pt>
                <c:pt idx="1014">
                  <c:v>33.989725228139697</c:v>
                </c:pt>
                <c:pt idx="1015">
                  <c:v>33.077482736021302</c:v>
                </c:pt>
                <c:pt idx="1016">
                  <c:v>30.738084169986902</c:v>
                </c:pt>
                <c:pt idx="1017">
                  <c:v>30.846011791988001</c:v>
                </c:pt>
                <c:pt idx="1018">
                  <c:v>26.925769752378699</c:v>
                </c:pt>
                <c:pt idx="1019">
                  <c:v>29.469467425533399</c:v>
                </c:pt>
                <c:pt idx="1020">
                  <c:v>29.171371805297699</c:v>
                </c:pt>
                <c:pt idx="1021">
                  <c:v>29.733031483904799</c:v>
                </c:pt>
                <c:pt idx="1022">
                  <c:v>27.418205949359901</c:v>
                </c:pt>
                <c:pt idx="1023">
                  <c:v>28.274557900113201</c:v>
                </c:pt>
                <c:pt idx="1024">
                  <c:v>33.583783509165997</c:v>
                </c:pt>
                <c:pt idx="1025">
                  <c:v>35.354198846570398</c:v>
                </c:pt>
                <c:pt idx="1026">
                  <c:v>34.468141677474598</c:v>
                </c:pt>
                <c:pt idx="1027">
                  <c:v>30.703507064572999</c:v>
                </c:pt>
                <c:pt idx="1028">
                  <c:v>35.257084548760297</c:v>
                </c:pt>
                <c:pt idx="1029">
                  <c:v>34.854954619499097</c:v>
                </c:pt>
                <c:pt idx="1030">
                  <c:v>36.990190058781003</c:v>
                </c:pt>
                <c:pt idx="1031">
                  <c:v>35.9916204184808</c:v>
                </c:pt>
                <c:pt idx="1032">
                  <c:v>37.406150980114802</c:v>
                </c:pt>
                <c:pt idx="1033">
                  <c:v>35.475586815206498</c:v>
                </c:pt>
                <c:pt idx="1034">
                  <c:v>33.831075507198904</c:v>
                </c:pt>
                <c:pt idx="1035">
                  <c:v>32.574267609194798</c:v>
                </c:pt>
                <c:pt idx="1036">
                  <c:v>33.198450359295798</c:v>
                </c:pt>
                <c:pt idx="1037">
                  <c:v>32.773046953766801</c:v>
                </c:pt>
                <c:pt idx="1038">
                  <c:v>29.2940583869504</c:v>
                </c:pt>
                <c:pt idx="1039">
                  <c:v>27.5482340561353</c:v>
                </c:pt>
                <c:pt idx="1040">
                  <c:v>29.190665523979298</c:v>
                </c:pt>
                <c:pt idx="1041">
                  <c:v>32.577151247922998</c:v>
                </c:pt>
                <c:pt idx="1042">
                  <c:v>30.946552152414899</c:v>
                </c:pt>
                <c:pt idx="1043">
                  <c:v>30.888801011915898</c:v>
                </c:pt>
                <c:pt idx="1044">
                  <c:v>30.0227693225943</c:v>
                </c:pt>
                <c:pt idx="1045">
                  <c:v>31.267868873826799</c:v>
                </c:pt>
                <c:pt idx="1046">
                  <c:v>30.288766227838199</c:v>
                </c:pt>
                <c:pt idx="1047">
                  <c:v>29.7686004691314</c:v>
                </c:pt>
                <c:pt idx="1048">
                  <c:v>29.5256850317801</c:v>
                </c:pt>
                <c:pt idx="1049">
                  <c:v>29.049425730648</c:v>
                </c:pt>
                <c:pt idx="1050">
                  <c:v>29.843817607120901</c:v>
                </c:pt>
                <c:pt idx="1051">
                  <c:v>28.143002186653501</c:v>
                </c:pt>
                <c:pt idx="1052">
                  <c:v>31.9439602878053</c:v>
                </c:pt>
                <c:pt idx="1053">
                  <c:v>30.9503603505452</c:v>
                </c:pt>
                <c:pt idx="1054">
                  <c:v>30.854302519051402</c:v>
                </c:pt>
                <c:pt idx="1055">
                  <c:v>31.462951306303399</c:v>
                </c:pt>
                <c:pt idx="1056">
                  <c:v>32.578393775060803</c:v>
                </c:pt>
                <c:pt idx="1057">
                  <c:v>33.073325205158604</c:v>
                </c:pt>
                <c:pt idx="1058">
                  <c:v>28.153277836475901</c:v>
                </c:pt>
                <c:pt idx="1059">
                  <c:v>28.5525881504261</c:v>
                </c:pt>
                <c:pt idx="1060">
                  <c:v>27.439547780293299</c:v>
                </c:pt>
                <c:pt idx="1061">
                  <c:v>28.2045258634022</c:v>
                </c:pt>
                <c:pt idx="1062">
                  <c:v>29.224779386114299</c:v>
                </c:pt>
                <c:pt idx="1063">
                  <c:v>32.940214140725999</c:v>
                </c:pt>
                <c:pt idx="1064">
                  <c:v>30.7564972996663</c:v>
                </c:pt>
                <c:pt idx="1065">
                  <c:v>35.068806321910699</c:v>
                </c:pt>
                <c:pt idx="1066">
                  <c:v>32.845698662841798</c:v>
                </c:pt>
                <c:pt idx="1067">
                  <c:v>34.148918319462403</c:v>
                </c:pt>
                <c:pt idx="1068">
                  <c:v>35.898137996013901</c:v>
                </c:pt>
                <c:pt idx="1069">
                  <c:v>35.696974281330803</c:v>
                </c:pt>
                <c:pt idx="1070">
                  <c:v>37.000203029314399</c:v>
                </c:pt>
                <c:pt idx="1071">
                  <c:v>38.011732084609903</c:v>
                </c:pt>
                <c:pt idx="1072">
                  <c:v>37.616341491557002</c:v>
                </c:pt>
                <c:pt idx="1073">
                  <c:v>37.707327705788799</c:v>
                </c:pt>
                <c:pt idx="1074">
                  <c:v>29.2568188409874</c:v>
                </c:pt>
                <c:pt idx="1075">
                  <c:v>32.099908410290098</c:v>
                </c:pt>
                <c:pt idx="1076">
                  <c:v>29.1473814694927</c:v>
                </c:pt>
                <c:pt idx="1077">
                  <c:v>29.533451410054699</c:v>
                </c:pt>
                <c:pt idx="1078">
                  <c:v>27.564082143115201</c:v>
                </c:pt>
                <c:pt idx="1079">
                  <c:v>26.941912104330999</c:v>
                </c:pt>
                <c:pt idx="1080">
                  <c:v>26.6256707864259</c:v>
                </c:pt>
                <c:pt idx="1081">
                  <c:v>27.256490441490399</c:v>
                </c:pt>
                <c:pt idx="1082">
                  <c:v>29.653301061566101</c:v>
                </c:pt>
                <c:pt idx="1083">
                  <c:v>29.591057965247298</c:v>
                </c:pt>
                <c:pt idx="1084">
                  <c:v>28.810828835740001</c:v>
                </c:pt>
                <c:pt idx="1085">
                  <c:v>31.4522471979428</c:v>
                </c:pt>
                <c:pt idx="1086">
                  <c:v>28.4949947925098</c:v>
                </c:pt>
                <c:pt idx="1087">
                  <c:v>28.041151295981098</c:v>
                </c:pt>
                <c:pt idx="1088">
                  <c:v>32.169212058842199</c:v>
                </c:pt>
                <c:pt idx="1089">
                  <c:v>28.439125293458201</c:v>
                </c:pt>
                <c:pt idx="1090">
                  <c:v>32.3208189905437</c:v>
                </c:pt>
                <c:pt idx="1091">
                  <c:v>35.548458127924903</c:v>
                </c:pt>
                <c:pt idx="1092">
                  <c:v>32.477179244944402</c:v>
                </c:pt>
                <c:pt idx="1093">
                  <c:v>31.858318091023701</c:v>
                </c:pt>
                <c:pt idx="1094">
                  <c:v>31.9715534712773</c:v>
                </c:pt>
                <c:pt idx="1095">
                  <c:v>31.043505706662799</c:v>
                </c:pt>
                <c:pt idx="1096">
                  <c:v>29.642805332457101</c:v>
                </c:pt>
                <c:pt idx="1097">
                  <c:v>31.259886650417901</c:v>
                </c:pt>
                <c:pt idx="1098">
                  <c:v>30.046388232234602</c:v>
                </c:pt>
                <c:pt idx="1099">
                  <c:v>30.388580214842499</c:v>
                </c:pt>
                <c:pt idx="1100">
                  <c:v>33.281046798842603</c:v>
                </c:pt>
                <c:pt idx="1101">
                  <c:v>32.190741592031003</c:v>
                </c:pt>
                <c:pt idx="1102">
                  <c:v>31.8211153633831</c:v>
                </c:pt>
                <c:pt idx="1103">
                  <c:v>36.508104674754797</c:v>
                </c:pt>
                <c:pt idx="1104">
                  <c:v>36.088468968338702</c:v>
                </c:pt>
                <c:pt idx="1105">
                  <c:v>36.886267434495799</c:v>
                </c:pt>
                <c:pt idx="1106">
                  <c:v>30.466998355220099</c:v>
                </c:pt>
                <c:pt idx="1107">
                  <c:v>33.865337996431798</c:v>
                </c:pt>
                <c:pt idx="1108">
                  <c:v>31.739261132103099</c:v>
                </c:pt>
                <c:pt idx="1109">
                  <c:v>27.6846517680743</c:v>
                </c:pt>
                <c:pt idx="1110">
                  <c:v>31.453984868206899</c:v>
                </c:pt>
                <c:pt idx="1111">
                  <c:v>29.1311832078527</c:v>
                </c:pt>
                <c:pt idx="1112">
                  <c:v>30.3642421253466</c:v>
                </c:pt>
                <c:pt idx="1113">
                  <c:v>26.627560856997</c:v>
                </c:pt>
                <c:pt idx="1114">
                  <c:v>27.0279786503257</c:v>
                </c:pt>
                <c:pt idx="1115">
                  <c:v>26.7274705407937</c:v>
                </c:pt>
                <c:pt idx="1116">
                  <c:v>29.492191500569501</c:v>
                </c:pt>
                <c:pt idx="1117">
                  <c:v>27.3517022141091</c:v>
                </c:pt>
                <c:pt idx="1118">
                  <c:v>27.127279214420899</c:v>
                </c:pt>
                <c:pt idx="1119">
                  <c:v>31.509944354770301</c:v>
                </c:pt>
                <c:pt idx="1120">
                  <c:v>31.175558302123299</c:v>
                </c:pt>
                <c:pt idx="1121">
                  <c:v>29.428927508290801</c:v>
                </c:pt>
                <c:pt idx="1122">
                  <c:v>33.842183457051597</c:v>
                </c:pt>
                <c:pt idx="1123">
                  <c:v>32.971014374373603</c:v>
                </c:pt>
                <c:pt idx="1124">
                  <c:v>30.288979956650401</c:v>
                </c:pt>
                <c:pt idx="1125">
                  <c:v>34.770360591103298</c:v>
                </c:pt>
                <c:pt idx="1126">
                  <c:v>32.2762290899867</c:v>
                </c:pt>
                <c:pt idx="1127">
                  <c:v>31.023228182400899</c:v>
                </c:pt>
                <c:pt idx="1128">
                  <c:v>30.348377269286999</c:v>
                </c:pt>
                <c:pt idx="1129">
                  <c:v>31.367943577790999</c:v>
                </c:pt>
                <c:pt idx="1130">
                  <c:v>30.3608099483132</c:v>
                </c:pt>
                <c:pt idx="1131">
                  <c:v>31.354513881430499</c:v>
                </c:pt>
                <c:pt idx="1132">
                  <c:v>31.4003202664226</c:v>
                </c:pt>
                <c:pt idx="1133">
                  <c:v>32.684297086264401</c:v>
                </c:pt>
                <c:pt idx="1134">
                  <c:v>32.412568244620203</c:v>
                </c:pt>
                <c:pt idx="1135">
                  <c:v>37.487917082407499</c:v>
                </c:pt>
                <c:pt idx="1136">
                  <c:v>37.794263848104897</c:v>
                </c:pt>
                <c:pt idx="1137">
                  <c:v>36.7080756680907</c:v>
                </c:pt>
                <c:pt idx="1138">
                  <c:v>35.377440087339998</c:v>
                </c:pt>
                <c:pt idx="1139">
                  <c:v>31.560098948445798</c:v>
                </c:pt>
                <c:pt idx="1140">
                  <c:v>28.644406598206999</c:v>
                </c:pt>
                <c:pt idx="1141">
                  <c:v>27.454672578563599</c:v>
                </c:pt>
                <c:pt idx="1142">
                  <c:v>30.634719791007999</c:v>
                </c:pt>
                <c:pt idx="1143">
                  <c:v>27.3570924886142</c:v>
                </c:pt>
                <c:pt idx="1144">
                  <c:v>27.044044148255502</c:v>
                </c:pt>
                <c:pt idx="1145">
                  <c:v>27.028795941954701</c:v>
                </c:pt>
                <c:pt idx="1146">
                  <c:v>30.699610316823399</c:v>
                </c:pt>
                <c:pt idx="1147">
                  <c:v>28.276947872383399</c:v>
                </c:pt>
                <c:pt idx="1148">
                  <c:v>27.2651661684469</c:v>
                </c:pt>
                <c:pt idx="1149">
                  <c:v>29.9539445603396</c:v>
                </c:pt>
                <c:pt idx="1150">
                  <c:v>31.134338199657201</c:v>
                </c:pt>
                <c:pt idx="1151">
                  <c:v>30.091007141253701</c:v>
                </c:pt>
                <c:pt idx="1152">
                  <c:v>32.694364581756801</c:v>
                </c:pt>
                <c:pt idx="1153">
                  <c:v>30.083056465543699</c:v>
                </c:pt>
                <c:pt idx="1154">
                  <c:v>32.744212117780798</c:v>
                </c:pt>
                <c:pt idx="1155">
                  <c:v>33.342698133097699</c:v>
                </c:pt>
                <c:pt idx="1156">
                  <c:v>30.8316427956618</c:v>
                </c:pt>
                <c:pt idx="1157">
                  <c:v>30.803729648365898</c:v>
                </c:pt>
                <c:pt idx="1158">
                  <c:v>29.287653909067199</c:v>
                </c:pt>
                <c:pt idx="1159">
                  <c:v>28.331033788202401</c:v>
                </c:pt>
                <c:pt idx="1160">
                  <c:v>30.249355798234401</c:v>
                </c:pt>
                <c:pt idx="1161">
                  <c:v>34.770178171809697</c:v>
                </c:pt>
                <c:pt idx="1162">
                  <c:v>30.809961097677</c:v>
                </c:pt>
                <c:pt idx="1163">
                  <c:v>33.358638672194402</c:v>
                </c:pt>
                <c:pt idx="1164">
                  <c:v>35.496358494692103</c:v>
                </c:pt>
                <c:pt idx="1165">
                  <c:v>37.282634270929698</c:v>
                </c:pt>
                <c:pt idx="1166">
                  <c:v>30.036538959396399</c:v>
                </c:pt>
                <c:pt idx="1167">
                  <c:v>29.5803453111563</c:v>
                </c:pt>
                <c:pt idx="1168">
                  <c:v>30.680498871286201</c:v>
                </c:pt>
                <c:pt idx="1169">
                  <c:v>30.689137414843199</c:v>
                </c:pt>
                <c:pt idx="1170">
                  <c:v>28.796567612304599</c:v>
                </c:pt>
                <c:pt idx="1171">
                  <c:v>33.227964760048103</c:v>
                </c:pt>
                <c:pt idx="1172">
                  <c:v>33.849764652624302</c:v>
                </c:pt>
                <c:pt idx="1173">
                  <c:v>30.068178740512199</c:v>
                </c:pt>
                <c:pt idx="1174">
                  <c:v>30.517945692926101</c:v>
                </c:pt>
                <c:pt idx="1175">
                  <c:v>32.387030237462902</c:v>
                </c:pt>
                <c:pt idx="1176">
                  <c:v>32.046783734679003</c:v>
                </c:pt>
                <c:pt idx="1177">
                  <c:v>31.767726519390799</c:v>
                </c:pt>
                <c:pt idx="1178">
                  <c:v>29.900983460198699</c:v>
                </c:pt>
                <c:pt idx="1179">
                  <c:v>29.331227106302201</c:v>
                </c:pt>
                <c:pt idx="1180">
                  <c:v>28.8418756901903</c:v>
                </c:pt>
                <c:pt idx="1181">
                  <c:v>33.076114944513002</c:v>
                </c:pt>
                <c:pt idx="1182">
                  <c:v>32.609152099251901</c:v>
                </c:pt>
                <c:pt idx="1183">
                  <c:v>30.7983355358284</c:v>
                </c:pt>
                <c:pt idx="1184">
                  <c:v>29.124123142742199</c:v>
                </c:pt>
                <c:pt idx="1185">
                  <c:v>31.7486878609817</c:v>
                </c:pt>
                <c:pt idx="1186">
                  <c:v>31.3808667492656</c:v>
                </c:pt>
                <c:pt idx="1187">
                  <c:v>32.0553439710052</c:v>
                </c:pt>
                <c:pt idx="1188">
                  <c:v>31.4552668435012</c:v>
                </c:pt>
                <c:pt idx="1189">
                  <c:v>30.089200284368399</c:v>
                </c:pt>
                <c:pt idx="1190">
                  <c:v>32.170512136547103</c:v>
                </c:pt>
                <c:pt idx="1191">
                  <c:v>31.6223523940061</c:v>
                </c:pt>
                <c:pt idx="1192">
                  <c:v>32.316716743731199</c:v>
                </c:pt>
                <c:pt idx="1193">
                  <c:v>30.3675796646619</c:v>
                </c:pt>
                <c:pt idx="1194">
                  <c:v>33.268155051294997</c:v>
                </c:pt>
                <c:pt idx="1195">
                  <c:v>31.7606405698949</c:v>
                </c:pt>
                <c:pt idx="1196">
                  <c:v>30.747253100793799</c:v>
                </c:pt>
                <c:pt idx="1197">
                  <c:v>29.754559828224799</c:v>
                </c:pt>
                <c:pt idx="1198">
                  <c:v>31.6559116162788</c:v>
                </c:pt>
                <c:pt idx="1199">
                  <c:v>30.8544717875643</c:v>
                </c:pt>
                <c:pt idx="1200">
                  <c:v>30.846527986486901</c:v>
                </c:pt>
                <c:pt idx="1201">
                  <c:v>29.1640130096749</c:v>
                </c:pt>
                <c:pt idx="1202">
                  <c:v>29.664744516366898</c:v>
                </c:pt>
                <c:pt idx="1203">
                  <c:v>36.306715809746997</c:v>
                </c:pt>
                <c:pt idx="1204">
                  <c:v>31.367544128757501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CF-4CD4-AB82-A3431691FC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1594112"/>
        <c:axId val="1231594592"/>
      </c:scatterChart>
      <c:valAx>
        <c:axId val="1231594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NDVI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1594592"/>
        <c:crosses val="autoZero"/>
        <c:crossBetween val="midCat"/>
      </c:valAx>
      <c:valAx>
        <c:axId val="1231594592"/>
        <c:scaling>
          <c:orientation val="minMax"/>
          <c:min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1594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4355271989821401E-2"/>
          <c:y val="0.17890521684416294"/>
          <c:w val="0.85646345250822575"/>
          <c:h val="0.59602167426770114"/>
        </c:manualLayout>
      </c:layout>
      <c:scatterChart>
        <c:scatterStyle val="lineMarker"/>
        <c:varyColors val="0"/>
        <c:ser>
          <c:idx val="0"/>
          <c:order val="0"/>
          <c:tx>
            <c:strRef>
              <c:f>'2015_march'!$K$1</c:f>
              <c:strCache>
                <c:ptCount val="1"/>
                <c:pt idx="0">
                  <c:v>LST_2015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23685219136107258"/>
                  <c:y val="-0.2688229039646641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'2015_march'!$J$2:$J$2982</c:f>
              <c:numCache>
                <c:formatCode>General</c:formatCode>
                <c:ptCount val="2981"/>
                <c:pt idx="0">
                  <c:v>0.32453510000000002</c:v>
                </c:pt>
                <c:pt idx="1">
                  <c:v>0.30017555000000001</c:v>
                </c:pt>
                <c:pt idx="2">
                  <c:v>-0.31180059999999998</c:v>
                </c:pt>
                <c:pt idx="3">
                  <c:v>-0.40842046999999998</c:v>
                </c:pt>
                <c:pt idx="4">
                  <c:v>-0.37557757000000003</c:v>
                </c:pt>
                <c:pt idx="5">
                  <c:v>-0.41281669999999998</c:v>
                </c:pt>
                <c:pt idx="6">
                  <c:v>-0.10930516</c:v>
                </c:pt>
                <c:pt idx="7">
                  <c:v>0.41721854000000003</c:v>
                </c:pt>
                <c:pt idx="8">
                  <c:v>0.34403952999999998</c:v>
                </c:pt>
                <c:pt idx="9">
                  <c:v>0.39782190000000001</c:v>
                </c:pt>
                <c:pt idx="10">
                  <c:v>0.26773456000000001</c:v>
                </c:pt>
                <c:pt idx="11">
                  <c:v>-0.37377238000000002</c:v>
                </c:pt>
                <c:pt idx="12">
                  <c:v>-0.36574075</c:v>
                </c:pt>
                <c:pt idx="13">
                  <c:v>-0.38333333000000003</c:v>
                </c:pt>
                <c:pt idx="14">
                  <c:v>-0.52245339999999996</c:v>
                </c:pt>
                <c:pt idx="15">
                  <c:v>-0.52267485999999996</c:v>
                </c:pt>
                <c:pt idx="16">
                  <c:v>-0.13195403</c:v>
                </c:pt>
                <c:pt idx="17">
                  <c:v>-0.11601765999999999</c:v>
                </c:pt>
                <c:pt idx="18">
                  <c:v>-0.10406091000000001</c:v>
                </c:pt>
                <c:pt idx="19">
                  <c:v>0.36391815999999999</c:v>
                </c:pt>
                <c:pt idx="20">
                  <c:v>0.3634116</c:v>
                </c:pt>
                <c:pt idx="21">
                  <c:v>0.34348357000000002</c:v>
                </c:pt>
                <c:pt idx="22">
                  <c:v>-0.50460123999999995</c:v>
                </c:pt>
                <c:pt idx="23">
                  <c:v>-0.42979636999999998</c:v>
                </c:pt>
                <c:pt idx="24">
                  <c:v>-0.46096048000000001</c:v>
                </c:pt>
                <c:pt idx="25">
                  <c:v>-0.49810964000000002</c:v>
                </c:pt>
                <c:pt idx="26">
                  <c:v>-0.37562782</c:v>
                </c:pt>
                <c:pt idx="27">
                  <c:v>-0.4051747</c:v>
                </c:pt>
                <c:pt idx="28">
                  <c:v>-0.20514883</c:v>
                </c:pt>
                <c:pt idx="29">
                  <c:v>-0.31986274999999997</c:v>
                </c:pt>
                <c:pt idx="30">
                  <c:v>-0.112280704</c:v>
                </c:pt>
                <c:pt idx="31">
                  <c:v>-8.822323E-2</c:v>
                </c:pt>
                <c:pt idx="32">
                  <c:v>0.32404604999999997</c:v>
                </c:pt>
                <c:pt idx="33">
                  <c:v>0.29755514999999999</c:v>
                </c:pt>
                <c:pt idx="34">
                  <c:v>0.27011492999999998</c:v>
                </c:pt>
                <c:pt idx="35">
                  <c:v>-0.42612663000000001</c:v>
                </c:pt>
                <c:pt idx="36">
                  <c:v>-0.43654364000000001</c:v>
                </c:pt>
                <c:pt idx="37">
                  <c:v>-0.53940790000000005</c:v>
                </c:pt>
                <c:pt idx="38">
                  <c:v>-0.35398230000000003</c:v>
                </c:pt>
                <c:pt idx="39">
                  <c:v>-0.50196384999999999</c:v>
                </c:pt>
                <c:pt idx="40">
                  <c:v>-0.45434237</c:v>
                </c:pt>
                <c:pt idx="41">
                  <c:v>-0.36921152000000002</c:v>
                </c:pt>
                <c:pt idx="42">
                  <c:v>-0.40319147999999999</c:v>
                </c:pt>
                <c:pt idx="43">
                  <c:v>-0.48763679999999998</c:v>
                </c:pt>
                <c:pt idx="44">
                  <c:v>-0.13087095000000001</c:v>
                </c:pt>
                <c:pt idx="45">
                  <c:v>-9.9748530000000002E-2</c:v>
                </c:pt>
                <c:pt idx="46">
                  <c:v>-0.11091549000000001</c:v>
                </c:pt>
                <c:pt idx="47">
                  <c:v>0.29510154999999999</c:v>
                </c:pt>
                <c:pt idx="48">
                  <c:v>0.33784616000000001</c:v>
                </c:pt>
                <c:pt idx="49">
                  <c:v>0.35301352000000003</c:v>
                </c:pt>
                <c:pt idx="50">
                  <c:v>-0.47038122999999998</c:v>
                </c:pt>
                <c:pt idx="51">
                  <c:v>-0.38300260000000003</c:v>
                </c:pt>
                <c:pt idx="52">
                  <c:v>-0.42572567</c:v>
                </c:pt>
                <c:pt idx="53">
                  <c:v>-0.40817383000000002</c:v>
                </c:pt>
                <c:pt idx="54">
                  <c:v>-0.50327330000000003</c:v>
                </c:pt>
                <c:pt idx="55">
                  <c:v>-0.34451433999999997</c:v>
                </c:pt>
                <c:pt idx="56">
                  <c:v>-0.41251132000000001</c:v>
                </c:pt>
                <c:pt idx="57">
                  <c:v>-0.36810344</c:v>
                </c:pt>
                <c:pt idx="58">
                  <c:v>-0.13347920999999999</c:v>
                </c:pt>
                <c:pt idx="59">
                  <c:v>-0.15306122999999999</c:v>
                </c:pt>
                <c:pt idx="60">
                  <c:v>-0.111725226</c:v>
                </c:pt>
                <c:pt idx="61">
                  <c:v>-9.4858155E-2</c:v>
                </c:pt>
                <c:pt idx="62">
                  <c:v>0.49073440000000002</c:v>
                </c:pt>
                <c:pt idx="63">
                  <c:v>0.38124999999999998</c:v>
                </c:pt>
                <c:pt idx="64">
                  <c:v>0.40702211999999999</c:v>
                </c:pt>
                <c:pt idx="65">
                  <c:v>-0.40854471999999997</c:v>
                </c:pt>
                <c:pt idx="66">
                  <c:v>-0.44593804999999997</c:v>
                </c:pt>
                <c:pt idx="67">
                  <c:v>-0.25180352</c:v>
                </c:pt>
                <c:pt idx="68">
                  <c:v>-0.23259494</c:v>
                </c:pt>
                <c:pt idx="69">
                  <c:v>-0.51034480000000004</c:v>
                </c:pt>
                <c:pt idx="70">
                  <c:v>-0.38222325000000001</c:v>
                </c:pt>
                <c:pt idx="71">
                  <c:v>-0.49428934000000002</c:v>
                </c:pt>
                <c:pt idx="72">
                  <c:v>-0.20094882999999999</c:v>
                </c:pt>
                <c:pt idx="73">
                  <c:v>-0.12715994999999999</c:v>
                </c:pt>
                <c:pt idx="74">
                  <c:v>-0.14978722999999999</c:v>
                </c:pt>
                <c:pt idx="75">
                  <c:v>-8.4745765000000001E-2</c:v>
                </c:pt>
                <c:pt idx="76">
                  <c:v>0.38731954000000002</c:v>
                </c:pt>
                <c:pt idx="77">
                  <c:v>0.29770990000000003</c:v>
                </c:pt>
                <c:pt idx="78">
                  <c:v>0.26418336999999997</c:v>
                </c:pt>
                <c:pt idx="79">
                  <c:v>0.21491228000000001</c:v>
                </c:pt>
                <c:pt idx="80">
                  <c:v>0.27541169999999998</c:v>
                </c:pt>
                <c:pt idx="81">
                  <c:v>-0.44378256999999999</c:v>
                </c:pt>
                <c:pt idx="82">
                  <c:v>-0.49284253</c:v>
                </c:pt>
                <c:pt idx="83">
                  <c:v>-0.21804002</c:v>
                </c:pt>
                <c:pt idx="84">
                  <c:v>-0.56706409999999996</c:v>
                </c:pt>
                <c:pt idx="85">
                  <c:v>-0.54682779999999998</c:v>
                </c:pt>
                <c:pt idx="86">
                  <c:v>-0.46739426000000001</c:v>
                </c:pt>
                <c:pt idx="87">
                  <c:v>-0.30507343999999997</c:v>
                </c:pt>
                <c:pt idx="88">
                  <c:v>-0.47147146000000001</c:v>
                </c:pt>
                <c:pt idx="89">
                  <c:v>-0.31844961999999999</c:v>
                </c:pt>
                <c:pt idx="90">
                  <c:v>-0.4669355</c:v>
                </c:pt>
                <c:pt idx="91">
                  <c:v>-0.33104499999999998</c:v>
                </c:pt>
                <c:pt idx="92">
                  <c:v>-0.23272727000000001</c:v>
                </c:pt>
                <c:pt idx="93">
                  <c:v>-0.11447810999999999</c:v>
                </c:pt>
                <c:pt idx="94">
                  <c:v>-0.10298445000000001</c:v>
                </c:pt>
                <c:pt idx="95">
                  <c:v>0.39664083999999999</c:v>
                </c:pt>
                <c:pt idx="96">
                  <c:v>0.36668777000000002</c:v>
                </c:pt>
                <c:pt idx="97">
                  <c:v>0.27702304999999999</c:v>
                </c:pt>
                <c:pt idx="98">
                  <c:v>0.26678141999999999</c:v>
                </c:pt>
                <c:pt idx="99">
                  <c:v>0.28214080000000002</c:v>
                </c:pt>
                <c:pt idx="100">
                  <c:v>0.30764671999999998</c:v>
                </c:pt>
                <c:pt idx="101">
                  <c:v>0.32560973999999998</c:v>
                </c:pt>
                <c:pt idx="102">
                  <c:v>0.21881838000000001</c:v>
                </c:pt>
                <c:pt idx="103">
                  <c:v>-0.48080437999999998</c:v>
                </c:pt>
                <c:pt idx="104">
                  <c:v>-0.52173910000000001</c:v>
                </c:pt>
                <c:pt idx="105">
                  <c:v>-0.47585228000000002</c:v>
                </c:pt>
                <c:pt idx="106">
                  <c:v>-0.50671469999999996</c:v>
                </c:pt>
                <c:pt idx="107">
                  <c:v>-0.61311746</c:v>
                </c:pt>
                <c:pt idx="108">
                  <c:v>-0.30781427</c:v>
                </c:pt>
                <c:pt idx="109">
                  <c:v>-0.42314049999999997</c:v>
                </c:pt>
                <c:pt idx="110">
                  <c:v>-0.46862482999999999</c:v>
                </c:pt>
                <c:pt idx="111">
                  <c:v>-0.53933936000000005</c:v>
                </c:pt>
                <c:pt idx="112">
                  <c:v>-0.50887329999999997</c:v>
                </c:pt>
                <c:pt idx="113">
                  <c:v>-0.43677703000000001</c:v>
                </c:pt>
                <c:pt idx="114">
                  <c:v>-0.41097274</c:v>
                </c:pt>
                <c:pt idx="115">
                  <c:v>-6.3851185000000005E-2</c:v>
                </c:pt>
                <c:pt idx="116">
                  <c:v>-0.19978968999999999</c:v>
                </c:pt>
                <c:pt idx="117">
                  <c:v>-0.13782474</c:v>
                </c:pt>
                <c:pt idx="118">
                  <c:v>-0.122606926</c:v>
                </c:pt>
                <c:pt idx="119">
                  <c:v>0.18050348999999999</c:v>
                </c:pt>
                <c:pt idx="120">
                  <c:v>0.27649770000000001</c:v>
                </c:pt>
                <c:pt idx="121">
                  <c:v>0.22203856999999999</c:v>
                </c:pt>
                <c:pt idx="122">
                  <c:v>0.24817107999999999</c:v>
                </c:pt>
                <c:pt idx="123">
                  <c:v>0.25760182999999998</c:v>
                </c:pt>
                <c:pt idx="124">
                  <c:v>0.28070176000000002</c:v>
                </c:pt>
                <c:pt idx="125">
                  <c:v>0.31022116999999999</c:v>
                </c:pt>
                <c:pt idx="126">
                  <c:v>0.35881626999999999</c:v>
                </c:pt>
                <c:pt idx="127">
                  <c:v>0.21690767999999999</c:v>
                </c:pt>
                <c:pt idx="128">
                  <c:v>0.24914285999999999</c:v>
                </c:pt>
                <c:pt idx="129">
                  <c:v>-0.29651161999999998</c:v>
                </c:pt>
                <c:pt idx="130">
                  <c:v>-0.45717233000000002</c:v>
                </c:pt>
                <c:pt idx="131">
                  <c:v>-0.52660406000000004</c:v>
                </c:pt>
                <c:pt idx="132">
                  <c:v>-0.48525839999999998</c:v>
                </c:pt>
                <c:pt idx="133">
                  <c:v>-0.50531285999999997</c:v>
                </c:pt>
                <c:pt idx="134">
                  <c:v>-0.16737740000000001</c:v>
                </c:pt>
                <c:pt idx="135">
                  <c:v>-0.42652630000000002</c:v>
                </c:pt>
                <c:pt idx="136">
                  <c:v>-0.40169415000000003</c:v>
                </c:pt>
                <c:pt idx="137">
                  <c:v>-0.46885811999999999</c:v>
                </c:pt>
                <c:pt idx="138">
                  <c:v>-0.37663698000000001</c:v>
                </c:pt>
                <c:pt idx="139">
                  <c:v>-0.27814830000000001</c:v>
                </c:pt>
                <c:pt idx="140">
                  <c:v>-0.17621144999999999</c:v>
                </c:pt>
                <c:pt idx="141">
                  <c:v>-0.13396930000000001</c:v>
                </c:pt>
                <c:pt idx="142">
                  <c:v>-0.10269426</c:v>
                </c:pt>
                <c:pt idx="143">
                  <c:v>-9.5387020000000003E-2</c:v>
                </c:pt>
                <c:pt idx="144">
                  <c:v>-9.6881493999999999E-2</c:v>
                </c:pt>
                <c:pt idx="145">
                  <c:v>0.31164992000000002</c:v>
                </c:pt>
                <c:pt idx="146">
                  <c:v>0.27920561999999999</c:v>
                </c:pt>
                <c:pt idx="147">
                  <c:v>0.28917799999999999</c:v>
                </c:pt>
                <c:pt idx="148">
                  <c:v>0.28155340000000001</c:v>
                </c:pt>
                <c:pt idx="149">
                  <c:v>0.28868359999999998</c:v>
                </c:pt>
                <c:pt idx="150">
                  <c:v>0.18291346999999999</c:v>
                </c:pt>
                <c:pt idx="151">
                  <c:v>0.21734297</c:v>
                </c:pt>
                <c:pt idx="152">
                  <c:v>0.33413607000000001</c:v>
                </c:pt>
                <c:pt idx="153">
                  <c:v>0.35216345999999998</c:v>
                </c:pt>
                <c:pt idx="154">
                  <c:v>-0.4262918</c:v>
                </c:pt>
                <c:pt idx="155">
                  <c:v>-0.44035584</c:v>
                </c:pt>
                <c:pt idx="156">
                  <c:v>-0.56769599999999998</c:v>
                </c:pt>
                <c:pt idx="157">
                  <c:v>-0.16652433999999999</c:v>
                </c:pt>
                <c:pt idx="158">
                  <c:v>-0.17659499000000001</c:v>
                </c:pt>
                <c:pt idx="159">
                  <c:v>-0.36575301999999998</c:v>
                </c:pt>
                <c:pt idx="160">
                  <c:v>-0.54424090000000003</c:v>
                </c:pt>
                <c:pt idx="161">
                  <c:v>-0.35774499999999998</c:v>
                </c:pt>
                <c:pt idx="162">
                  <c:v>-0.51408989999999999</c:v>
                </c:pt>
                <c:pt idx="163">
                  <c:v>-0.32376890000000003</c:v>
                </c:pt>
                <c:pt idx="164">
                  <c:v>-0.42354419999999998</c:v>
                </c:pt>
                <c:pt idx="165">
                  <c:v>-0.37521337999999999</c:v>
                </c:pt>
                <c:pt idx="166">
                  <c:v>-0.31896552</c:v>
                </c:pt>
                <c:pt idx="167">
                  <c:v>-0.15860899000000001</c:v>
                </c:pt>
                <c:pt idx="168">
                  <c:v>-0.20470588000000001</c:v>
                </c:pt>
                <c:pt idx="169">
                  <c:v>-0.122458205</c:v>
                </c:pt>
                <c:pt idx="170">
                  <c:v>-0.15211152</c:v>
                </c:pt>
                <c:pt idx="171">
                  <c:v>0.24537037</c:v>
                </c:pt>
                <c:pt idx="172">
                  <c:v>0.32766990000000001</c:v>
                </c:pt>
                <c:pt idx="173">
                  <c:v>0.31894484000000001</c:v>
                </c:pt>
                <c:pt idx="174">
                  <c:v>0.26936415000000002</c:v>
                </c:pt>
                <c:pt idx="175">
                  <c:v>0.19585378000000001</c:v>
                </c:pt>
                <c:pt idx="176">
                  <c:v>0.190914</c:v>
                </c:pt>
                <c:pt idx="177">
                  <c:v>0.19889808</c:v>
                </c:pt>
                <c:pt idx="178">
                  <c:v>0.16490485999999999</c:v>
                </c:pt>
                <c:pt idx="179">
                  <c:v>0.26890278000000001</c:v>
                </c:pt>
                <c:pt idx="180">
                  <c:v>0.27542855999999999</c:v>
                </c:pt>
                <c:pt idx="181">
                  <c:v>0.30671295999999998</c:v>
                </c:pt>
                <c:pt idx="182">
                  <c:v>-0.46402153000000002</c:v>
                </c:pt>
                <c:pt idx="183">
                  <c:v>-0.42483242999999998</c:v>
                </c:pt>
                <c:pt idx="184">
                  <c:v>-0.52443755000000003</c:v>
                </c:pt>
                <c:pt idx="185">
                  <c:v>-0.41185132000000002</c:v>
                </c:pt>
                <c:pt idx="186">
                  <c:v>-0.33270793999999998</c:v>
                </c:pt>
                <c:pt idx="187">
                  <c:v>-0.16874798999999999</c:v>
                </c:pt>
                <c:pt idx="188">
                  <c:v>-0.51529986000000005</c:v>
                </c:pt>
                <c:pt idx="189">
                  <c:v>-0.49033389999999999</c:v>
                </c:pt>
                <c:pt idx="190">
                  <c:v>-0.23319836999999999</c:v>
                </c:pt>
                <c:pt idx="191">
                  <c:v>-0.34556213000000002</c:v>
                </c:pt>
                <c:pt idx="192">
                  <c:v>-0.43371522000000001</c:v>
                </c:pt>
                <c:pt idx="193">
                  <c:v>-0.17850569999999999</c:v>
                </c:pt>
                <c:pt idx="194">
                  <c:v>-0.33648329999999999</c:v>
                </c:pt>
                <c:pt idx="195">
                  <c:v>-0.44583514000000002</c:v>
                </c:pt>
                <c:pt idx="196">
                  <c:v>-0.25952044000000002</c:v>
                </c:pt>
                <c:pt idx="197">
                  <c:v>-0.15920176999999999</c:v>
                </c:pt>
                <c:pt idx="198">
                  <c:v>-0.27593582999999999</c:v>
                </c:pt>
                <c:pt idx="199">
                  <c:v>-0.30199115999999998</c:v>
                </c:pt>
                <c:pt idx="200">
                  <c:v>-0.20291363000000001</c:v>
                </c:pt>
                <c:pt idx="201">
                  <c:v>-0.16142558000000001</c:v>
                </c:pt>
                <c:pt idx="202">
                  <c:v>0.22085202000000001</c:v>
                </c:pt>
                <c:pt idx="203">
                  <c:v>0.29794934000000001</c:v>
                </c:pt>
                <c:pt idx="204">
                  <c:v>0.28878557999999999</c:v>
                </c:pt>
                <c:pt idx="205">
                  <c:v>0.27520758000000001</c:v>
                </c:pt>
                <c:pt idx="206">
                  <c:v>0.28075337</c:v>
                </c:pt>
                <c:pt idx="207">
                  <c:v>0.17553191000000001</c:v>
                </c:pt>
                <c:pt idx="208">
                  <c:v>0.15662651</c:v>
                </c:pt>
                <c:pt idx="209">
                  <c:v>0.21370310000000001</c:v>
                </c:pt>
                <c:pt idx="210">
                  <c:v>0.27251995000000001</c:v>
                </c:pt>
                <c:pt idx="211">
                  <c:v>-1.7473789E-2</c:v>
                </c:pt>
                <c:pt idx="212">
                  <c:v>-0.11821086</c:v>
                </c:pt>
                <c:pt idx="213">
                  <c:v>9.6246390000000001E-2</c:v>
                </c:pt>
                <c:pt idx="214">
                  <c:v>8.6826349999999997E-2</c:v>
                </c:pt>
                <c:pt idx="215">
                  <c:v>-0.43861066999999998</c:v>
                </c:pt>
                <c:pt idx="216">
                  <c:v>-0.41947854000000001</c:v>
                </c:pt>
                <c:pt idx="217">
                  <c:v>-0.56147950000000002</c:v>
                </c:pt>
                <c:pt idx="218">
                  <c:v>-0.56410260000000001</c:v>
                </c:pt>
                <c:pt idx="219">
                  <c:v>-0.40890687999999997</c:v>
                </c:pt>
                <c:pt idx="220">
                  <c:v>-0.44262296000000001</c:v>
                </c:pt>
                <c:pt idx="221">
                  <c:v>-0.52186589999999999</c:v>
                </c:pt>
                <c:pt idx="222">
                  <c:v>-0.51923733999999999</c:v>
                </c:pt>
                <c:pt idx="223">
                  <c:v>-0.58534989999999998</c:v>
                </c:pt>
                <c:pt idx="224">
                  <c:v>-0.43437007</c:v>
                </c:pt>
                <c:pt idx="225">
                  <c:v>-0.36600201999999998</c:v>
                </c:pt>
                <c:pt idx="226">
                  <c:v>-0.38239899999999999</c:v>
                </c:pt>
                <c:pt idx="227">
                  <c:v>-0.43839236999999998</c:v>
                </c:pt>
                <c:pt idx="228">
                  <c:v>-0.28798842000000002</c:v>
                </c:pt>
                <c:pt idx="229">
                  <c:v>-0.17868099000000001</c:v>
                </c:pt>
                <c:pt idx="230">
                  <c:v>-0.42240494000000001</c:v>
                </c:pt>
                <c:pt idx="231">
                  <c:v>-0.34388983000000001</c:v>
                </c:pt>
                <c:pt idx="232">
                  <c:v>-0.31228070000000002</c:v>
                </c:pt>
                <c:pt idx="233">
                  <c:v>-0.43627290000000002</c:v>
                </c:pt>
                <c:pt idx="234">
                  <c:v>-0.34055459999999999</c:v>
                </c:pt>
                <c:pt idx="235">
                  <c:v>-0.11866075500000001</c:v>
                </c:pt>
                <c:pt idx="236">
                  <c:v>-0.35345327999999998</c:v>
                </c:pt>
                <c:pt idx="237">
                  <c:v>-0.22635494</c:v>
                </c:pt>
                <c:pt idx="238">
                  <c:v>-0.16069169999999999</c:v>
                </c:pt>
                <c:pt idx="239">
                  <c:v>0.21869783000000001</c:v>
                </c:pt>
                <c:pt idx="240">
                  <c:v>0.33615990000000001</c:v>
                </c:pt>
                <c:pt idx="241">
                  <c:v>0.23033708</c:v>
                </c:pt>
                <c:pt idx="242">
                  <c:v>0.23924269000000001</c:v>
                </c:pt>
                <c:pt idx="243">
                  <c:v>0.30906921999999998</c:v>
                </c:pt>
                <c:pt idx="244">
                  <c:v>0.29196218000000002</c:v>
                </c:pt>
                <c:pt idx="245">
                  <c:v>0.33819953000000003</c:v>
                </c:pt>
                <c:pt idx="246">
                  <c:v>0.33652695999999999</c:v>
                </c:pt>
                <c:pt idx="247">
                  <c:v>0.33453238000000002</c:v>
                </c:pt>
                <c:pt idx="248">
                  <c:v>0.29861110000000002</c:v>
                </c:pt>
                <c:pt idx="249">
                  <c:v>0.27686185000000002</c:v>
                </c:pt>
                <c:pt idx="250">
                  <c:v>0.22812846000000001</c:v>
                </c:pt>
                <c:pt idx="251">
                  <c:v>0.17913593</c:v>
                </c:pt>
                <c:pt idx="252">
                  <c:v>-0.503992</c:v>
                </c:pt>
                <c:pt idx="253">
                  <c:v>-0.68657170000000001</c:v>
                </c:pt>
                <c:pt idx="254">
                  <c:v>-0.59047620000000001</c:v>
                </c:pt>
                <c:pt idx="255">
                  <c:v>-0.44155844999999999</c:v>
                </c:pt>
                <c:pt idx="256">
                  <c:v>-0.62412000000000001</c:v>
                </c:pt>
                <c:pt idx="257">
                  <c:v>-0.51993745999999996</c:v>
                </c:pt>
                <c:pt idx="258">
                  <c:v>-0.53681800000000002</c:v>
                </c:pt>
                <c:pt idx="259">
                  <c:v>-0.56166415999999997</c:v>
                </c:pt>
                <c:pt idx="260">
                  <c:v>-0.52039970000000002</c:v>
                </c:pt>
                <c:pt idx="261">
                  <c:v>-0.53242719999999999</c:v>
                </c:pt>
                <c:pt idx="262">
                  <c:v>-0.26984128000000002</c:v>
                </c:pt>
                <c:pt idx="263">
                  <c:v>-0.51153844999999998</c:v>
                </c:pt>
                <c:pt idx="264">
                  <c:v>-0.57078720000000005</c:v>
                </c:pt>
                <c:pt idx="265">
                  <c:v>-0.40732395999999998</c:v>
                </c:pt>
                <c:pt idx="266">
                  <c:v>-0.44088110000000003</c:v>
                </c:pt>
                <c:pt idx="267">
                  <c:v>-0.42487249999999999</c:v>
                </c:pt>
                <c:pt idx="268">
                  <c:v>-0.44527099999999997</c:v>
                </c:pt>
                <c:pt idx="269">
                  <c:v>-0.33786484999999999</c:v>
                </c:pt>
                <c:pt idx="270">
                  <c:v>-0.35026353999999998</c:v>
                </c:pt>
                <c:pt idx="271">
                  <c:v>-0.50859209999999999</c:v>
                </c:pt>
                <c:pt idx="272">
                  <c:v>-0.39119256000000002</c:v>
                </c:pt>
                <c:pt idx="273">
                  <c:v>-0.37504094999999998</c:v>
                </c:pt>
                <c:pt idx="274">
                  <c:v>-0.44212220000000002</c:v>
                </c:pt>
                <c:pt idx="275">
                  <c:v>-0.5496183</c:v>
                </c:pt>
                <c:pt idx="276">
                  <c:v>-0.67727930000000003</c:v>
                </c:pt>
                <c:pt idx="277">
                  <c:v>-0.31501833000000001</c:v>
                </c:pt>
                <c:pt idx="278">
                  <c:v>-0.28396377</c:v>
                </c:pt>
                <c:pt idx="279">
                  <c:v>-0.32684824000000001</c:v>
                </c:pt>
                <c:pt idx="280">
                  <c:v>-0.28597787000000002</c:v>
                </c:pt>
                <c:pt idx="281">
                  <c:v>-0.1460581</c:v>
                </c:pt>
                <c:pt idx="282">
                  <c:v>-0.13955480000000001</c:v>
                </c:pt>
                <c:pt idx="283">
                  <c:v>-0.14129443</c:v>
                </c:pt>
                <c:pt idx="284">
                  <c:v>0.2198108</c:v>
                </c:pt>
                <c:pt idx="285">
                  <c:v>0.30116278000000002</c:v>
                </c:pt>
                <c:pt idx="286">
                  <c:v>0.31394656999999998</c:v>
                </c:pt>
                <c:pt idx="287">
                  <c:v>0.33453238000000002</c:v>
                </c:pt>
                <c:pt idx="288">
                  <c:v>0.3516418</c:v>
                </c:pt>
                <c:pt idx="289">
                  <c:v>0.31810194000000003</c:v>
                </c:pt>
                <c:pt idx="290">
                  <c:v>0.27210104000000002</c:v>
                </c:pt>
                <c:pt idx="291">
                  <c:v>0.25565611999999999</c:v>
                </c:pt>
                <c:pt idx="292">
                  <c:v>0.2642369</c:v>
                </c:pt>
                <c:pt idx="293">
                  <c:v>0.28246011999999998</c:v>
                </c:pt>
                <c:pt idx="294">
                  <c:v>-0.47244096000000002</c:v>
                </c:pt>
                <c:pt idx="295">
                  <c:v>-0.62303660000000005</c:v>
                </c:pt>
                <c:pt idx="296">
                  <c:v>-0.55538810000000005</c:v>
                </c:pt>
                <c:pt idx="297">
                  <c:v>-0.59891176000000002</c:v>
                </c:pt>
                <c:pt idx="298">
                  <c:v>-0.57194900000000004</c:v>
                </c:pt>
                <c:pt idx="299">
                  <c:v>-0.56724209999999997</c:v>
                </c:pt>
                <c:pt idx="300">
                  <c:v>-0.56366724000000001</c:v>
                </c:pt>
                <c:pt idx="301">
                  <c:v>-0.51009879999999996</c:v>
                </c:pt>
                <c:pt idx="302">
                  <c:v>-0.51533980000000001</c:v>
                </c:pt>
                <c:pt idx="303">
                  <c:v>-0.51656150000000001</c:v>
                </c:pt>
                <c:pt idx="304">
                  <c:v>-0.52717983999999996</c:v>
                </c:pt>
                <c:pt idx="305">
                  <c:v>-0.5385913</c:v>
                </c:pt>
                <c:pt idx="306">
                  <c:v>-0.61333864999999999</c:v>
                </c:pt>
                <c:pt idx="307">
                  <c:v>-0.42987698000000002</c:v>
                </c:pt>
                <c:pt idx="308">
                  <c:v>-0.38500000000000001</c:v>
                </c:pt>
                <c:pt idx="309">
                  <c:v>-0.40072765999999999</c:v>
                </c:pt>
                <c:pt idx="310">
                  <c:v>-0.23918800000000001</c:v>
                </c:pt>
                <c:pt idx="311">
                  <c:v>-0.37490610000000002</c:v>
                </c:pt>
                <c:pt idx="312">
                  <c:v>-0.24698368000000001</c:v>
                </c:pt>
                <c:pt idx="313">
                  <c:v>-0.42285186000000002</c:v>
                </c:pt>
                <c:pt idx="314">
                  <c:v>-0.36896279999999998</c:v>
                </c:pt>
                <c:pt idx="315">
                  <c:v>-0.38199254999999999</c:v>
                </c:pt>
                <c:pt idx="316">
                  <c:v>-8.7936860000000006E-2</c:v>
                </c:pt>
                <c:pt idx="317">
                  <c:v>-0.41308879999999998</c:v>
                </c:pt>
                <c:pt idx="318">
                  <c:v>-0.13781449000000001</c:v>
                </c:pt>
                <c:pt idx="319">
                  <c:v>-0.45862209999999998</c:v>
                </c:pt>
                <c:pt idx="320">
                  <c:v>-0.36656597000000002</c:v>
                </c:pt>
                <c:pt idx="321">
                  <c:v>-0.41351887999999998</c:v>
                </c:pt>
                <c:pt idx="322">
                  <c:v>-0.56454545</c:v>
                </c:pt>
                <c:pt idx="323">
                  <c:v>-0.51115619999999995</c:v>
                </c:pt>
                <c:pt idx="324">
                  <c:v>-0.4439167</c:v>
                </c:pt>
                <c:pt idx="325">
                  <c:v>-0.35129840000000001</c:v>
                </c:pt>
                <c:pt idx="326">
                  <c:v>-8.9913279999999998E-2</c:v>
                </c:pt>
                <c:pt idx="327">
                  <c:v>-0.21805145000000001</c:v>
                </c:pt>
                <c:pt idx="328">
                  <c:v>-0.11936759</c:v>
                </c:pt>
                <c:pt idx="329">
                  <c:v>-0.16732198000000001</c:v>
                </c:pt>
                <c:pt idx="330">
                  <c:v>-7.4311929999999998E-2</c:v>
                </c:pt>
                <c:pt idx="331">
                  <c:v>0.26061996999999998</c:v>
                </c:pt>
                <c:pt idx="332">
                  <c:v>0.22892876000000001</c:v>
                </c:pt>
                <c:pt idx="333">
                  <c:v>0.19532907999999999</c:v>
                </c:pt>
                <c:pt idx="334">
                  <c:v>0.25139043</c:v>
                </c:pt>
                <c:pt idx="335">
                  <c:v>0.30180970000000001</c:v>
                </c:pt>
                <c:pt idx="336">
                  <c:v>0.25867862000000003</c:v>
                </c:pt>
                <c:pt idx="337">
                  <c:v>0.27293578000000002</c:v>
                </c:pt>
                <c:pt idx="338">
                  <c:v>0.19210246</c:v>
                </c:pt>
                <c:pt idx="339">
                  <c:v>0.16374870999999999</c:v>
                </c:pt>
                <c:pt idx="340">
                  <c:v>0.32524553</c:v>
                </c:pt>
                <c:pt idx="341">
                  <c:v>0.34554335000000003</c:v>
                </c:pt>
                <c:pt idx="342">
                  <c:v>8.9438630000000005E-2</c:v>
                </c:pt>
                <c:pt idx="343">
                  <c:v>-0.5533981</c:v>
                </c:pt>
                <c:pt idx="344">
                  <c:v>-0.57890189999999997</c:v>
                </c:pt>
                <c:pt idx="345">
                  <c:v>-0.40856344</c:v>
                </c:pt>
                <c:pt idx="346">
                  <c:v>-0.59516835000000001</c:v>
                </c:pt>
                <c:pt idx="347">
                  <c:v>-0.62752750000000002</c:v>
                </c:pt>
                <c:pt idx="348">
                  <c:v>-0.59797429999999996</c:v>
                </c:pt>
                <c:pt idx="349">
                  <c:v>-0.54564404</c:v>
                </c:pt>
                <c:pt idx="350">
                  <c:v>-0.61427677000000003</c:v>
                </c:pt>
                <c:pt idx="351">
                  <c:v>-0.56126019999999999</c:v>
                </c:pt>
                <c:pt idx="352">
                  <c:v>-0.56178859999999997</c:v>
                </c:pt>
                <c:pt idx="353">
                  <c:v>-0.47123290000000001</c:v>
                </c:pt>
                <c:pt idx="354">
                  <c:v>-0.49929079999999998</c:v>
                </c:pt>
                <c:pt idx="355">
                  <c:v>-0.51658769999999998</c:v>
                </c:pt>
                <c:pt idx="356">
                  <c:v>-0.43752200000000002</c:v>
                </c:pt>
                <c:pt idx="357">
                  <c:v>-0.56565319999999997</c:v>
                </c:pt>
                <c:pt idx="358">
                  <c:v>-0.35333072999999998</c:v>
                </c:pt>
                <c:pt idx="359">
                  <c:v>-0.49164069999999999</c:v>
                </c:pt>
                <c:pt idx="360">
                  <c:v>-0.41559722999999998</c:v>
                </c:pt>
                <c:pt idx="361">
                  <c:v>-0.46510297</c:v>
                </c:pt>
                <c:pt idx="362">
                  <c:v>-0.46165645</c:v>
                </c:pt>
                <c:pt idx="363">
                  <c:v>-0.54209149999999995</c:v>
                </c:pt>
                <c:pt idx="364">
                  <c:v>-0.41147286</c:v>
                </c:pt>
                <c:pt idx="365">
                  <c:v>-0.25166112000000002</c:v>
                </c:pt>
                <c:pt idx="366">
                  <c:v>-0.38642660000000001</c:v>
                </c:pt>
                <c:pt idx="367">
                  <c:v>-0.39137443999999999</c:v>
                </c:pt>
                <c:pt idx="368">
                  <c:v>-0.32072689999999998</c:v>
                </c:pt>
                <c:pt idx="369">
                  <c:v>-0.23592302000000001</c:v>
                </c:pt>
                <c:pt idx="370">
                  <c:v>-0.29221827</c:v>
                </c:pt>
                <c:pt idx="371">
                  <c:v>-8.6799280000000006E-2</c:v>
                </c:pt>
                <c:pt idx="372">
                  <c:v>-0.36452119999999999</c:v>
                </c:pt>
                <c:pt idx="373">
                  <c:v>-0.47941025999999998</c:v>
                </c:pt>
                <c:pt idx="374">
                  <c:v>-0.46052631999999999</c:v>
                </c:pt>
                <c:pt idx="375">
                  <c:v>-0.17566992000000001</c:v>
                </c:pt>
                <c:pt idx="376">
                  <c:v>-0.24448012999999999</c:v>
                </c:pt>
                <c:pt idx="377">
                  <c:v>-0.36074891999999997</c:v>
                </c:pt>
                <c:pt idx="378">
                  <c:v>-0.47468181999999998</c:v>
                </c:pt>
                <c:pt idx="379">
                  <c:v>-0.32462507000000002</c:v>
                </c:pt>
                <c:pt idx="380">
                  <c:v>-0.25676273999999999</c:v>
                </c:pt>
                <c:pt idx="381">
                  <c:v>-0.33020877999999998</c:v>
                </c:pt>
                <c:pt idx="382">
                  <c:v>-0.22241379999999999</c:v>
                </c:pt>
                <c:pt idx="383">
                  <c:v>-0.1654321</c:v>
                </c:pt>
                <c:pt idx="384">
                  <c:v>-0.115763545</c:v>
                </c:pt>
                <c:pt idx="385">
                  <c:v>-8.5106379999999995E-2</c:v>
                </c:pt>
                <c:pt idx="386">
                  <c:v>-6.7335844000000006E-2</c:v>
                </c:pt>
                <c:pt idx="387">
                  <c:v>-6.5195589999999998E-2</c:v>
                </c:pt>
                <c:pt idx="388">
                  <c:v>-4.9163180000000001E-2</c:v>
                </c:pt>
                <c:pt idx="389">
                  <c:v>-4.2194095000000001E-2</c:v>
                </c:pt>
                <c:pt idx="390">
                  <c:v>0.27115718</c:v>
                </c:pt>
                <c:pt idx="391">
                  <c:v>0.3484487</c:v>
                </c:pt>
                <c:pt idx="392">
                  <c:v>0.20292123000000001</c:v>
                </c:pt>
                <c:pt idx="393">
                  <c:v>-3.5008978000000003E-2</c:v>
                </c:pt>
                <c:pt idx="394">
                  <c:v>0.30221703999999999</c:v>
                </c:pt>
                <c:pt idx="395">
                  <c:v>-0.58371043</c:v>
                </c:pt>
                <c:pt idx="396">
                  <c:v>-0.57153964000000002</c:v>
                </c:pt>
                <c:pt idx="397">
                  <c:v>-0.37121211999999998</c:v>
                </c:pt>
                <c:pt idx="398">
                  <c:v>-0.57854410000000001</c:v>
                </c:pt>
                <c:pt idx="399">
                  <c:v>-0.62331080000000005</c:v>
                </c:pt>
                <c:pt idx="400">
                  <c:v>-0.58165973000000004</c:v>
                </c:pt>
                <c:pt idx="401">
                  <c:v>-0.5599343</c:v>
                </c:pt>
                <c:pt idx="402">
                  <c:v>-0.46924114</c:v>
                </c:pt>
                <c:pt idx="403">
                  <c:v>-0.52859350000000005</c:v>
                </c:pt>
                <c:pt idx="404">
                  <c:v>-0.57374320000000001</c:v>
                </c:pt>
                <c:pt idx="405">
                  <c:v>-0.60215439999999998</c:v>
                </c:pt>
                <c:pt idx="406">
                  <c:v>-0.57024794999999995</c:v>
                </c:pt>
                <c:pt idx="407">
                  <c:v>-0.60292330000000005</c:v>
                </c:pt>
                <c:pt idx="408">
                  <c:v>-0.54802260000000003</c:v>
                </c:pt>
                <c:pt idx="409">
                  <c:v>-0.39443314000000002</c:v>
                </c:pt>
                <c:pt idx="410">
                  <c:v>-0.45374094999999998</c:v>
                </c:pt>
                <c:pt idx="411">
                  <c:v>-0.44973069999999998</c:v>
                </c:pt>
                <c:pt idx="412">
                  <c:v>-0.47945204000000002</c:v>
                </c:pt>
                <c:pt idx="413">
                  <c:v>-0.41841270000000003</c:v>
                </c:pt>
                <c:pt idx="414">
                  <c:v>-0.45631070000000001</c:v>
                </c:pt>
                <c:pt idx="415">
                  <c:v>-0.53536150000000005</c:v>
                </c:pt>
                <c:pt idx="416">
                  <c:v>-0.44751748000000002</c:v>
                </c:pt>
                <c:pt idx="417">
                  <c:v>-0.61063460000000003</c:v>
                </c:pt>
                <c:pt idx="418">
                  <c:v>-0.49184865</c:v>
                </c:pt>
                <c:pt idx="419">
                  <c:v>-0.45953119999999997</c:v>
                </c:pt>
                <c:pt idx="420">
                  <c:v>-0.39713502000000001</c:v>
                </c:pt>
                <c:pt idx="421">
                  <c:v>-0.39274346999999998</c:v>
                </c:pt>
                <c:pt idx="422">
                  <c:v>-0.62778809999999996</c:v>
                </c:pt>
                <c:pt idx="423">
                  <c:v>-0.55673760000000005</c:v>
                </c:pt>
                <c:pt idx="424">
                  <c:v>-0.65044690000000005</c:v>
                </c:pt>
                <c:pt idx="425">
                  <c:v>-0.66286606000000003</c:v>
                </c:pt>
                <c:pt idx="426">
                  <c:v>-0.55229264</c:v>
                </c:pt>
                <c:pt idx="427">
                  <c:v>-0.48737441999999997</c:v>
                </c:pt>
                <c:pt idx="428">
                  <c:v>-0.6437659</c:v>
                </c:pt>
                <c:pt idx="429">
                  <c:v>-0.60375993999999999</c:v>
                </c:pt>
                <c:pt idx="430">
                  <c:v>-0.34959894000000002</c:v>
                </c:pt>
                <c:pt idx="431">
                  <c:v>-0.36347826999999999</c:v>
                </c:pt>
                <c:pt idx="432">
                  <c:v>-0.43880429999999998</c:v>
                </c:pt>
                <c:pt idx="433">
                  <c:v>-0.45572993000000001</c:v>
                </c:pt>
                <c:pt idx="434">
                  <c:v>-0.38844445</c:v>
                </c:pt>
                <c:pt idx="435">
                  <c:v>-0.26273727000000002</c:v>
                </c:pt>
                <c:pt idx="436">
                  <c:v>-0.28988325999999998</c:v>
                </c:pt>
                <c:pt idx="437">
                  <c:v>-0.20665742000000001</c:v>
                </c:pt>
                <c:pt idx="438">
                  <c:v>-0.12018561</c:v>
                </c:pt>
                <c:pt idx="439">
                  <c:v>-0.11989223</c:v>
                </c:pt>
                <c:pt idx="440">
                  <c:v>-9.0212760000000003E-2</c:v>
                </c:pt>
                <c:pt idx="441">
                  <c:v>-9.0026474999999995E-2</c:v>
                </c:pt>
                <c:pt idx="442">
                  <c:v>-6.9264069999999997E-2</c:v>
                </c:pt>
                <c:pt idx="443">
                  <c:v>-4.8696507E-2</c:v>
                </c:pt>
                <c:pt idx="444">
                  <c:v>0.37025513999999998</c:v>
                </c:pt>
                <c:pt idx="445">
                  <c:v>-2.9870710000000002E-2</c:v>
                </c:pt>
                <c:pt idx="446">
                  <c:v>0.27539503999999998</c:v>
                </c:pt>
                <c:pt idx="447">
                  <c:v>0.32159623999999998</c:v>
                </c:pt>
                <c:pt idx="448">
                  <c:v>-0.65533304000000003</c:v>
                </c:pt>
                <c:pt idx="449">
                  <c:v>-0.53123754000000001</c:v>
                </c:pt>
                <c:pt idx="450">
                  <c:v>-0.53098040000000002</c:v>
                </c:pt>
                <c:pt idx="451">
                  <c:v>-0.63447153999999995</c:v>
                </c:pt>
                <c:pt idx="452">
                  <c:v>-0.61065570000000002</c:v>
                </c:pt>
                <c:pt idx="453">
                  <c:v>-0.68138799999999999</c:v>
                </c:pt>
                <c:pt idx="454">
                  <c:v>-0.62949639999999996</c:v>
                </c:pt>
                <c:pt idx="455">
                  <c:v>-0.57345974</c:v>
                </c:pt>
                <c:pt idx="456">
                  <c:v>-0.60271390000000002</c:v>
                </c:pt>
                <c:pt idx="457">
                  <c:v>-0.64102566000000005</c:v>
                </c:pt>
                <c:pt idx="458">
                  <c:v>-0.57890682999999998</c:v>
                </c:pt>
                <c:pt idx="459">
                  <c:v>-0.55308939999999995</c:v>
                </c:pt>
                <c:pt idx="460">
                  <c:v>-0.57521540000000004</c:v>
                </c:pt>
                <c:pt idx="461">
                  <c:v>-0.60108024000000004</c:v>
                </c:pt>
                <c:pt idx="462">
                  <c:v>-0.47075210000000001</c:v>
                </c:pt>
                <c:pt idx="463">
                  <c:v>-0.55948436000000001</c:v>
                </c:pt>
                <c:pt idx="464">
                  <c:v>-0.48974790000000001</c:v>
                </c:pt>
                <c:pt idx="465">
                  <c:v>-0.39861461999999998</c:v>
                </c:pt>
                <c:pt idx="466">
                  <c:v>-0.53653293999999996</c:v>
                </c:pt>
                <c:pt idx="467">
                  <c:v>-0.32595964999999999</c:v>
                </c:pt>
                <c:pt idx="468">
                  <c:v>-0.48865979999999998</c:v>
                </c:pt>
                <c:pt idx="469">
                  <c:v>-0.56567955000000003</c:v>
                </c:pt>
                <c:pt idx="470">
                  <c:v>-0.50927359999999999</c:v>
                </c:pt>
                <c:pt idx="471">
                  <c:v>-0.41026896000000002</c:v>
                </c:pt>
                <c:pt idx="472">
                  <c:v>-0.39459060000000001</c:v>
                </c:pt>
                <c:pt idx="473">
                  <c:v>-0.36118746000000002</c:v>
                </c:pt>
                <c:pt idx="474">
                  <c:v>-0.23760792999999999</c:v>
                </c:pt>
                <c:pt idx="475">
                  <c:v>-0.49962089999999998</c:v>
                </c:pt>
                <c:pt idx="476">
                  <c:v>-0.49746928000000001</c:v>
                </c:pt>
                <c:pt idx="477">
                  <c:v>-0.42559522</c:v>
                </c:pt>
                <c:pt idx="478">
                  <c:v>-0.32936506999999998</c:v>
                </c:pt>
                <c:pt idx="479">
                  <c:v>-0.5778586</c:v>
                </c:pt>
                <c:pt idx="480">
                  <c:v>-0.3091759</c:v>
                </c:pt>
                <c:pt idx="481">
                  <c:v>-0.53275110000000003</c:v>
                </c:pt>
                <c:pt idx="482">
                  <c:v>-0.50581580000000004</c:v>
                </c:pt>
                <c:pt idx="483">
                  <c:v>-0.59444989999999998</c:v>
                </c:pt>
                <c:pt idx="484">
                  <c:v>-0.40992521999999998</c:v>
                </c:pt>
                <c:pt idx="485">
                  <c:v>-0.41110544999999998</c:v>
                </c:pt>
                <c:pt idx="486">
                  <c:v>-0.43682506999999998</c:v>
                </c:pt>
                <c:pt idx="487">
                  <c:v>-0.41286307999999999</c:v>
                </c:pt>
                <c:pt idx="488">
                  <c:v>-0.50524734999999998</c:v>
                </c:pt>
                <c:pt idx="489">
                  <c:v>-0.41089629999999999</c:v>
                </c:pt>
                <c:pt idx="490">
                  <c:v>-0.34398743999999998</c:v>
                </c:pt>
                <c:pt idx="491">
                  <c:v>-0.38251236</c:v>
                </c:pt>
                <c:pt idx="492">
                  <c:v>-0.21885855000000001</c:v>
                </c:pt>
                <c:pt idx="493">
                  <c:v>-0.15718718000000001</c:v>
                </c:pt>
                <c:pt idx="494">
                  <c:v>-0.120768525</c:v>
                </c:pt>
                <c:pt idx="495">
                  <c:v>-0.18221362999999999</c:v>
                </c:pt>
                <c:pt idx="496">
                  <c:v>-0.29434199999999999</c:v>
                </c:pt>
                <c:pt idx="497">
                  <c:v>-0.31970801999999998</c:v>
                </c:pt>
                <c:pt idx="498">
                  <c:v>0.13782384</c:v>
                </c:pt>
                <c:pt idx="499">
                  <c:v>0.36203760000000001</c:v>
                </c:pt>
                <c:pt idx="500">
                  <c:v>0.3097143</c:v>
                </c:pt>
                <c:pt idx="501">
                  <c:v>0.38711777000000003</c:v>
                </c:pt>
                <c:pt idx="502">
                  <c:v>-0.65647060000000002</c:v>
                </c:pt>
                <c:pt idx="503">
                  <c:v>-0.55045562999999997</c:v>
                </c:pt>
                <c:pt idx="504">
                  <c:v>-0.53813999999999995</c:v>
                </c:pt>
                <c:pt idx="505">
                  <c:v>-0.56446373000000005</c:v>
                </c:pt>
                <c:pt idx="506">
                  <c:v>-0.60885889999999998</c:v>
                </c:pt>
                <c:pt idx="507">
                  <c:v>-0.46371590000000001</c:v>
                </c:pt>
                <c:pt idx="508">
                  <c:v>-0.61433870000000002</c:v>
                </c:pt>
                <c:pt idx="509">
                  <c:v>-0.52431905000000001</c:v>
                </c:pt>
                <c:pt idx="510">
                  <c:v>-0.65981409999999996</c:v>
                </c:pt>
                <c:pt idx="511">
                  <c:v>-0.52578970000000003</c:v>
                </c:pt>
                <c:pt idx="512">
                  <c:v>-0.64517329999999995</c:v>
                </c:pt>
                <c:pt idx="513">
                  <c:v>-0.62687813999999997</c:v>
                </c:pt>
                <c:pt idx="514">
                  <c:v>-0.69210523000000002</c:v>
                </c:pt>
                <c:pt idx="515">
                  <c:v>-0.57098037000000001</c:v>
                </c:pt>
                <c:pt idx="516">
                  <c:v>-0.57463765</c:v>
                </c:pt>
                <c:pt idx="517">
                  <c:v>-0.38000777000000002</c:v>
                </c:pt>
                <c:pt idx="518">
                  <c:v>-0.43391987999999998</c:v>
                </c:pt>
                <c:pt idx="519">
                  <c:v>-0.45275036000000002</c:v>
                </c:pt>
                <c:pt idx="520">
                  <c:v>-0.47017102999999999</c:v>
                </c:pt>
                <c:pt idx="521">
                  <c:v>-0.44897959999999998</c:v>
                </c:pt>
                <c:pt idx="522">
                  <c:v>-0.48613859999999998</c:v>
                </c:pt>
                <c:pt idx="523">
                  <c:v>-0.48176748000000003</c:v>
                </c:pt>
                <c:pt idx="524">
                  <c:v>-0.38178295000000001</c:v>
                </c:pt>
                <c:pt idx="525">
                  <c:v>-0.55531529999999996</c:v>
                </c:pt>
                <c:pt idx="526">
                  <c:v>-0.56614094999999998</c:v>
                </c:pt>
                <c:pt idx="527">
                  <c:v>-0.41696364000000002</c:v>
                </c:pt>
                <c:pt idx="528">
                  <c:v>-0.3879032</c:v>
                </c:pt>
                <c:pt idx="529">
                  <c:v>-0.42539576000000001</c:v>
                </c:pt>
                <c:pt idx="530">
                  <c:v>-0.46646154000000001</c:v>
                </c:pt>
                <c:pt idx="531">
                  <c:v>-0.35874800000000001</c:v>
                </c:pt>
                <c:pt idx="532">
                  <c:v>-0.14729887</c:v>
                </c:pt>
                <c:pt idx="533">
                  <c:v>-0.2109211</c:v>
                </c:pt>
                <c:pt idx="534">
                  <c:v>-0.34041684999999999</c:v>
                </c:pt>
                <c:pt idx="535">
                  <c:v>-0.41887723999999998</c:v>
                </c:pt>
                <c:pt idx="536">
                  <c:v>-0.39039665000000001</c:v>
                </c:pt>
                <c:pt idx="537">
                  <c:v>-0.36891118000000001</c:v>
                </c:pt>
                <c:pt idx="538">
                  <c:v>-0.46261682999999998</c:v>
                </c:pt>
                <c:pt idx="539">
                  <c:v>-0.38443579999999999</c:v>
                </c:pt>
                <c:pt idx="540">
                  <c:v>-0.40573769999999998</c:v>
                </c:pt>
                <c:pt idx="541">
                  <c:v>-0.38019450999999999</c:v>
                </c:pt>
                <c:pt idx="542">
                  <c:v>-0.56010230000000005</c:v>
                </c:pt>
                <c:pt idx="543">
                  <c:v>-0.400584</c:v>
                </c:pt>
                <c:pt idx="544">
                  <c:v>-0.36503592000000001</c:v>
                </c:pt>
                <c:pt idx="545">
                  <c:v>-0.52991944999999996</c:v>
                </c:pt>
                <c:pt idx="546">
                  <c:v>-0.32701419999999998</c:v>
                </c:pt>
                <c:pt idx="547">
                  <c:v>-0.25437757</c:v>
                </c:pt>
                <c:pt idx="548">
                  <c:v>-0.18794495</c:v>
                </c:pt>
                <c:pt idx="549">
                  <c:v>-0.22973925000000001</c:v>
                </c:pt>
                <c:pt idx="550">
                  <c:v>-0.19332737999999999</c:v>
                </c:pt>
                <c:pt idx="551">
                  <c:v>-0.22007979999999999</c:v>
                </c:pt>
                <c:pt idx="552">
                  <c:v>-0.27254771999999999</c:v>
                </c:pt>
                <c:pt idx="553">
                  <c:v>-8.3536886000000005E-2</c:v>
                </c:pt>
                <c:pt idx="554">
                  <c:v>0.28047337999999999</c:v>
                </c:pt>
                <c:pt idx="555">
                  <c:v>0.30029154000000002</c:v>
                </c:pt>
                <c:pt idx="556">
                  <c:v>0.37680249999999998</c:v>
                </c:pt>
                <c:pt idx="557">
                  <c:v>0.41319667999999998</c:v>
                </c:pt>
                <c:pt idx="558">
                  <c:v>-0.4710145</c:v>
                </c:pt>
                <c:pt idx="559">
                  <c:v>-0.49525016999999999</c:v>
                </c:pt>
                <c:pt idx="560">
                  <c:v>-0.60071945000000004</c:v>
                </c:pt>
                <c:pt idx="561">
                  <c:v>-0.64124669999999995</c:v>
                </c:pt>
                <c:pt idx="562">
                  <c:v>-0.63557916999999997</c:v>
                </c:pt>
                <c:pt idx="563">
                  <c:v>-0.51619196000000001</c:v>
                </c:pt>
                <c:pt idx="564">
                  <c:v>-0.55357140000000005</c:v>
                </c:pt>
                <c:pt idx="565">
                  <c:v>-0.50865053999999998</c:v>
                </c:pt>
                <c:pt idx="566">
                  <c:v>-0.57980454000000003</c:v>
                </c:pt>
                <c:pt idx="567">
                  <c:v>-0.57667239999999997</c:v>
                </c:pt>
                <c:pt idx="568">
                  <c:v>-0.52206205999999999</c:v>
                </c:pt>
                <c:pt idx="569">
                  <c:v>-0.55565220000000004</c:v>
                </c:pt>
                <c:pt idx="570">
                  <c:v>-0.49471974000000002</c:v>
                </c:pt>
                <c:pt idx="571">
                  <c:v>-0.64161025999999999</c:v>
                </c:pt>
                <c:pt idx="572">
                  <c:v>-0.56341589999999997</c:v>
                </c:pt>
                <c:pt idx="573">
                  <c:v>-0.62347185999999999</c:v>
                </c:pt>
                <c:pt idx="574">
                  <c:v>-0.56770396000000001</c:v>
                </c:pt>
                <c:pt idx="575">
                  <c:v>-0.4936487</c:v>
                </c:pt>
                <c:pt idx="576">
                  <c:v>-0.59335550000000004</c:v>
                </c:pt>
                <c:pt idx="577">
                  <c:v>-0.49294781999999998</c:v>
                </c:pt>
                <c:pt idx="578">
                  <c:v>-0.56147389999999997</c:v>
                </c:pt>
                <c:pt idx="579">
                  <c:v>-0.50621780000000005</c:v>
                </c:pt>
                <c:pt idx="580">
                  <c:v>-0.37438073999999999</c:v>
                </c:pt>
                <c:pt idx="581">
                  <c:v>-0.38773005999999999</c:v>
                </c:pt>
                <c:pt idx="582">
                  <c:v>-0.38971810000000001</c:v>
                </c:pt>
                <c:pt idx="583">
                  <c:v>-0.48387095000000002</c:v>
                </c:pt>
                <c:pt idx="584">
                  <c:v>-0.45108290000000001</c:v>
                </c:pt>
                <c:pt idx="585">
                  <c:v>-0.48143851999999998</c:v>
                </c:pt>
                <c:pt idx="586">
                  <c:v>-0.37223794999999998</c:v>
                </c:pt>
                <c:pt idx="587">
                  <c:v>-0.24668588</c:v>
                </c:pt>
                <c:pt idx="588">
                  <c:v>-0.33779671999999999</c:v>
                </c:pt>
                <c:pt idx="589">
                  <c:v>-0.47056910000000002</c:v>
                </c:pt>
                <c:pt idx="590">
                  <c:v>-0.53942232999999995</c:v>
                </c:pt>
                <c:pt idx="591">
                  <c:v>-0.24933384</c:v>
                </c:pt>
                <c:pt idx="592">
                  <c:v>-0.31390285000000001</c:v>
                </c:pt>
                <c:pt idx="593">
                  <c:v>-0.49816727999999999</c:v>
                </c:pt>
                <c:pt idx="594">
                  <c:v>-0.1581215</c:v>
                </c:pt>
                <c:pt idx="595">
                  <c:v>-0.47672673999999998</c:v>
                </c:pt>
                <c:pt idx="596">
                  <c:v>-0.33035084999999997</c:v>
                </c:pt>
                <c:pt idx="597">
                  <c:v>-0.34681373999999998</c:v>
                </c:pt>
                <c:pt idx="598">
                  <c:v>-0.24729522000000001</c:v>
                </c:pt>
                <c:pt idx="599">
                  <c:v>-0.29740134000000001</c:v>
                </c:pt>
                <c:pt idx="600">
                  <c:v>-0.32272390000000001</c:v>
                </c:pt>
                <c:pt idx="601">
                  <c:v>-0.31819930000000002</c:v>
                </c:pt>
                <c:pt idx="602">
                  <c:v>-0.23735408</c:v>
                </c:pt>
                <c:pt idx="603">
                  <c:v>-0.39772360000000001</c:v>
                </c:pt>
                <c:pt idx="604">
                  <c:v>-0.11525423999999999</c:v>
                </c:pt>
                <c:pt idx="605">
                  <c:v>-0.20639333000000001</c:v>
                </c:pt>
                <c:pt idx="606">
                  <c:v>-0.14331896999999999</c:v>
                </c:pt>
                <c:pt idx="607">
                  <c:v>-0.40137457999999998</c:v>
                </c:pt>
                <c:pt idx="608">
                  <c:v>-0.11914132500000001</c:v>
                </c:pt>
                <c:pt idx="609">
                  <c:v>-0.38275027</c:v>
                </c:pt>
                <c:pt idx="610">
                  <c:v>-0.42519137000000001</c:v>
                </c:pt>
                <c:pt idx="611">
                  <c:v>-0.24488248000000001</c:v>
                </c:pt>
                <c:pt idx="612">
                  <c:v>-0.40830860000000002</c:v>
                </c:pt>
                <c:pt idx="613">
                  <c:v>-0.32843283000000001</c:v>
                </c:pt>
                <c:pt idx="614">
                  <c:v>-9.5035460000000002E-2</c:v>
                </c:pt>
                <c:pt idx="615">
                  <c:v>0.41457126</c:v>
                </c:pt>
                <c:pt idx="616">
                  <c:v>0.44062299999999999</c:v>
                </c:pt>
                <c:pt idx="617">
                  <c:v>-0.69709900000000002</c:v>
                </c:pt>
                <c:pt idx="618">
                  <c:v>-0.32592907999999998</c:v>
                </c:pt>
                <c:pt idx="619">
                  <c:v>-0.50183449999999996</c:v>
                </c:pt>
                <c:pt idx="620">
                  <c:v>-0.45460683000000002</c:v>
                </c:pt>
                <c:pt idx="621">
                  <c:v>-0.49889623999999999</c:v>
                </c:pt>
                <c:pt idx="622">
                  <c:v>-0.54031989999999996</c:v>
                </c:pt>
                <c:pt idx="623">
                  <c:v>-0.61477990000000005</c:v>
                </c:pt>
                <c:pt idx="624">
                  <c:v>-0.65879613000000004</c:v>
                </c:pt>
                <c:pt idx="625">
                  <c:v>-0.69550747000000002</c:v>
                </c:pt>
                <c:pt idx="626">
                  <c:v>-0.56001429999999996</c:v>
                </c:pt>
                <c:pt idx="627">
                  <c:v>-0.45403552000000003</c:v>
                </c:pt>
                <c:pt idx="628">
                  <c:v>-0.59840420000000005</c:v>
                </c:pt>
                <c:pt idx="629">
                  <c:v>-0.56727269999999996</c:v>
                </c:pt>
                <c:pt idx="630">
                  <c:v>-0.55863620000000003</c:v>
                </c:pt>
                <c:pt idx="631">
                  <c:v>-0.55152670000000004</c:v>
                </c:pt>
                <c:pt idx="632">
                  <c:v>-0.57302560000000002</c:v>
                </c:pt>
                <c:pt idx="633">
                  <c:v>-0.60750972999999997</c:v>
                </c:pt>
                <c:pt idx="634">
                  <c:v>-0.6134752</c:v>
                </c:pt>
                <c:pt idx="635">
                  <c:v>-0.58342419999999995</c:v>
                </c:pt>
                <c:pt idx="636">
                  <c:v>-0.59110169999999995</c:v>
                </c:pt>
                <c:pt idx="637">
                  <c:v>-0.54848969999999997</c:v>
                </c:pt>
                <c:pt idx="638">
                  <c:v>-0.55988320000000003</c:v>
                </c:pt>
                <c:pt idx="639">
                  <c:v>-0.45648464999999999</c:v>
                </c:pt>
                <c:pt idx="640">
                  <c:v>-0.39201303999999998</c:v>
                </c:pt>
                <c:pt idx="641">
                  <c:v>-0.56123434999999999</c:v>
                </c:pt>
                <c:pt idx="642">
                  <c:v>-0.36218968000000001</c:v>
                </c:pt>
                <c:pt idx="643">
                  <c:v>-0.38346839999999999</c:v>
                </c:pt>
                <c:pt idx="644">
                  <c:v>-0.48135476999999999</c:v>
                </c:pt>
                <c:pt idx="645">
                  <c:v>-0.54409563999999999</c:v>
                </c:pt>
                <c:pt idx="646">
                  <c:v>-0.59898799999999996</c:v>
                </c:pt>
                <c:pt idx="647">
                  <c:v>-0.53810979999999997</c:v>
                </c:pt>
                <c:pt idx="648">
                  <c:v>-0.40198368000000001</c:v>
                </c:pt>
                <c:pt idx="649">
                  <c:v>-0.2611329</c:v>
                </c:pt>
                <c:pt idx="650">
                  <c:v>-0.35825107</c:v>
                </c:pt>
                <c:pt idx="651">
                  <c:v>-0.28443230000000003</c:v>
                </c:pt>
                <c:pt idx="652">
                  <c:v>-0.31668236999999999</c:v>
                </c:pt>
                <c:pt idx="653">
                  <c:v>-0.46787657999999999</c:v>
                </c:pt>
                <c:pt idx="654">
                  <c:v>-0.28312411999999998</c:v>
                </c:pt>
                <c:pt idx="655">
                  <c:v>-0.2301561</c:v>
                </c:pt>
                <c:pt idx="656">
                  <c:v>-0.21618743000000001</c:v>
                </c:pt>
                <c:pt idx="657">
                  <c:v>-0.29411766</c:v>
                </c:pt>
                <c:pt idx="658">
                  <c:v>-0.32122043</c:v>
                </c:pt>
                <c:pt idx="659">
                  <c:v>-0.31989780000000001</c:v>
                </c:pt>
                <c:pt idx="660">
                  <c:v>0.18493909</c:v>
                </c:pt>
                <c:pt idx="661">
                  <c:v>-0.23806104</c:v>
                </c:pt>
                <c:pt idx="662">
                  <c:v>-0.48005502999999999</c:v>
                </c:pt>
                <c:pt idx="663">
                  <c:v>-0.44634277</c:v>
                </c:pt>
                <c:pt idx="664">
                  <c:v>-0.3273876</c:v>
                </c:pt>
                <c:pt idx="665">
                  <c:v>-0.28653392</c:v>
                </c:pt>
                <c:pt idx="666">
                  <c:v>-0.18870486</c:v>
                </c:pt>
                <c:pt idx="667">
                  <c:v>-0.30283399999999999</c:v>
                </c:pt>
                <c:pt idx="668">
                  <c:v>-0.18181818999999999</c:v>
                </c:pt>
                <c:pt idx="669">
                  <c:v>-0.35977730000000002</c:v>
                </c:pt>
                <c:pt idx="670">
                  <c:v>-0.34730306</c:v>
                </c:pt>
                <c:pt idx="671">
                  <c:v>-0.28132205999999998</c:v>
                </c:pt>
                <c:pt idx="672">
                  <c:v>-0.27114967000000001</c:v>
                </c:pt>
                <c:pt idx="673">
                  <c:v>-0.45797598</c:v>
                </c:pt>
                <c:pt idx="674">
                  <c:v>-0.55503139999999995</c:v>
                </c:pt>
                <c:pt idx="675">
                  <c:v>-0.39667943</c:v>
                </c:pt>
                <c:pt idx="676">
                  <c:v>-0.51645284999999996</c:v>
                </c:pt>
                <c:pt idx="677">
                  <c:v>-0.53094909999999995</c:v>
                </c:pt>
                <c:pt idx="678">
                  <c:v>0.24432133</c:v>
                </c:pt>
                <c:pt idx="679">
                  <c:v>0.47074830000000001</c:v>
                </c:pt>
                <c:pt idx="680">
                  <c:v>-0.44089731999999998</c:v>
                </c:pt>
                <c:pt idx="681">
                  <c:v>-0.40531653000000001</c:v>
                </c:pt>
                <c:pt idx="682">
                  <c:v>-0.51728680000000005</c:v>
                </c:pt>
                <c:pt idx="683">
                  <c:v>-0.5467687</c:v>
                </c:pt>
                <c:pt idx="684">
                  <c:v>-0.66144544000000005</c:v>
                </c:pt>
                <c:pt idx="685">
                  <c:v>-0.45577790000000001</c:v>
                </c:pt>
                <c:pt idx="686">
                  <c:v>-0.54994816000000002</c:v>
                </c:pt>
                <c:pt idx="687">
                  <c:v>-0.59881616000000004</c:v>
                </c:pt>
                <c:pt idx="688">
                  <c:v>-0.58832013999999999</c:v>
                </c:pt>
                <c:pt idx="689">
                  <c:v>-0.52166380000000001</c:v>
                </c:pt>
                <c:pt idx="690">
                  <c:v>-0.52393529999999999</c:v>
                </c:pt>
                <c:pt idx="691">
                  <c:v>-0.51548269999999996</c:v>
                </c:pt>
                <c:pt idx="692">
                  <c:v>-0.65365850000000003</c:v>
                </c:pt>
                <c:pt idx="693">
                  <c:v>-0.5652836</c:v>
                </c:pt>
                <c:pt idx="694">
                  <c:v>-0.56727039999999995</c:v>
                </c:pt>
                <c:pt idx="695">
                  <c:v>-0.64554316</c:v>
                </c:pt>
                <c:pt idx="696">
                  <c:v>-0.56226176000000005</c:v>
                </c:pt>
                <c:pt idx="697">
                  <c:v>-0.64123240000000004</c:v>
                </c:pt>
                <c:pt idx="698">
                  <c:v>-0.5035461</c:v>
                </c:pt>
                <c:pt idx="699">
                  <c:v>-0.5751503</c:v>
                </c:pt>
                <c:pt idx="700">
                  <c:v>-0.43044979999999999</c:v>
                </c:pt>
                <c:pt idx="701">
                  <c:v>-0.44036350000000002</c:v>
                </c:pt>
                <c:pt idx="702">
                  <c:v>-0.59873889999999996</c:v>
                </c:pt>
                <c:pt idx="703">
                  <c:v>-0.47858600000000001</c:v>
                </c:pt>
                <c:pt idx="704">
                  <c:v>-0.58828060000000004</c:v>
                </c:pt>
                <c:pt idx="705">
                  <c:v>-0.41264181999999999</c:v>
                </c:pt>
                <c:pt idx="706">
                  <c:v>-0.38096508000000001</c:v>
                </c:pt>
                <c:pt idx="707">
                  <c:v>-0.46435033999999997</c:v>
                </c:pt>
                <c:pt idx="708">
                  <c:v>-0.41118014000000003</c:v>
                </c:pt>
                <c:pt idx="709">
                  <c:v>-0.37259024000000002</c:v>
                </c:pt>
                <c:pt idx="710">
                  <c:v>-0.46192171999999998</c:v>
                </c:pt>
                <c:pt idx="711">
                  <c:v>-0.57326330000000003</c:v>
                </c:pt>
                <c:pt idx="712">
                  <c:v>-0.44070175</c:v>
                </c:pt>
                <c:pt idx="713">
                  <c:v>-0.32779783000000001</c:v>
                </c:pt>
                <c:pt idx="714">
                  <c:v>-0.34690739999999998</c:v>
                </c:pt>
                <c:pt idx="715">
                  <c:v>-0.33030027000000001</c:v>
                </c:pt>
                <c:pt idx="716">
                  <c:v>-0.41466757999999998</c:v>
                </c:pt>
                <c:pt idx="717">
                  <c:v>-0.20606600999999999</c:v>
                </c:pt>
                <c:pt idx="718">
                  <c:v>-0.33405404999999999</c:v>
                </c:pt>
                <c:pt idx="719">
                  <c:v>-0.41380640000000002</c:v>
                </c:pt>
                <c:pt idx="720">
                  <c:v>-0.22050375999999999</c:v>
                </c:pt>
                <c:pt idx="721">
                  <c:v>-0.27200267</c:v>
                </c:pt>
                <c:pt idx="722">
                  <c:v>-0.33405560000000001</c:v>
                </c:pt>
                <c:pt idx="723">
                  <c:v>-0.38854379999999999</c:v>
                </c:pt>
                <c:pt idx="724">
                  <c:v>-0.45714285999999998</c:v>
                </c:pt>
                <c:pt idx="725">
                  <c:v>-0.56788899999999998</c:v>
                </c:pt>
                <c:pt idx="726">
                  <c:v>-0.34342044999999999</c:v>
                </c:pt>
                <c:pt idx="727">
                  <c:v>-0.22832817</c:v>
                </c:pt>
                <c:pt idx="728">
                  <c:v>-0.20909430000000001</c:v>
                </c:pt>
                <c:pt idx="729">
                  <c:v>-9.6956029999999999E-2</c:v>
                </c:pt>
                <c:pt idx="730">
                  <c:v>-0.46720323000000002</c:v>
                </c:pt>
                <c:pt idx="731">
                  <c:v>-0.14616613000000001</c:v>
                </c:pt>
                <c:pt idx="732">
                  <c:v>-0.32252409999999998</c:v>
                </c:pt>
                <c:pt idx="733">
                  <c:v>-0.41565675000000002</c:v>
                </c:pt>
                <c:pt idx="734">
                  <c:v>-0.33389543999999999</c:v>
                </c:pt>
                <c:pt idx="735">
                  <c:v>-0.16581197</c:v>
                </c:pt>
                <c:pt idx="736">
                  <c:v>-0.3123785</c:v>
                </c:pt>
                <c:pt idx="737">
                  <c:v>-0.40645160000000002</c:v>
                </c:pt>
                <c:pt idx="738">
                  <c:v>-0.46838154999999998</c:v>
                </c:pt>
                <c:pt idx="739">
                  <c:v>-0.19579895</c:v>
                </c:pt>
                <c:pt idx="740">
                  <c:v>-0.37452859999999999</c:v>
                </c:pt>
                <c:pt idx="741">
                  <c:v>-0.22132318000000001</c:v>
                </c:pt>
                <c:pt idx="742">
                  <c:v>0.17190388000000001</c:v>
                </c:pt>
                <c:pt idx="743">
                  <c:v>1.1707317E-2</c:v>
                </c:pt>
                <c:pt idx="744">
                  <c:v>0.4016342</c:v>
                </c:pt>
                <c:pt idx="745">
                  <c:v>0.34020618000000002</c:v>
                </c:pt>
                <c:pt idx="746">
                  <c:v>-0.67067429999999995</c:v>
                </c:pt>
                <c:pt idx="747">
                  <c:v>-0.38888889999999998</c:v>
                </c:pt>
                <c:pt idx="748">
                  <c:v>-0.40363051999999999</c:v>
                </c:pt>
                <c:pt idx="749">
                  <c:v>-0.41540159999999998</c:v>
                </c:pt>
                <c:pt idx="750">
                  <c:v>-0.60874145999999996</c:v>
                </c:pt>
                <c:pt idx="751">
                  <c:v>-0.30361757</c:v>
                </c:pt>
                <c:pt idx="752">
                  <c:v>-0.45393547000000001</c:v>
                </c:pt>
                <c:pt idx="753">
                  <c:v>-0.58792305</c:v>
                </c:pt>
                <c:pt idx="754">
                  <c:v>-0.5802311</c:v>
                </c:pt>
                <c:pt idx="755">
                  <c:v>-0.62797510000000001</c:v>
                </c:pt>
                <c:pt idx="756">
                  <c:v>-0.6330827</c:v>
                </c:pt>
                <c:pt idx="757">
                  <c:v>-0.64697610000000005</c:v>
                </c:pt>
                <c:pt idx="758">
                  <c:v>-0.58741770000000004</c:v>
                </c:pt>
                <c:pt idx="759">
                  <c:v>-0.70134640000000004</c:v>
                </c:pt>
                <c:pt idx="760">
                  <c:v>-0.48184493</c:v>
                </c:pt>
                <c:pt idx="761">
                  <c:v>-0.6016492</c:v>
                </c:pt>
                <c:pt idx="762">
                  <c:v>-0.57690929999999996</c:v>
                </c:pt>
                <c:pt idx="763">
                  <c:v>-0.54010694999999997</c:v>
                </c:pt>
                <c:pt idx="764">
                  <c:v>-0.50675680000000001</c:v>
                </c:pt>
                <c:pt idx="765">
                  <c:v>-0.43876502000000001</c:v>
                </c:pt>
                <c:pt idx="766">
                  <c:v>-0.63620019999999999</c:v>
                </c:pt>
                <c:pt idx="767">
                  <c:v>-0.57918555000000005</c:v>
                </c:pt>
                <c:pt idx="768">
                  <c:v>-0.45253164000000001</c:v>
                </c:pt>
                <c:pt idx="769">
                  <c:v>-0.46341463999999999</c:v>
                </c:pt>
                <c:pt idx="770">
                  <c:v>-0.54520550000000001</c:v>
                </c:pt>
                <c:pt idx="771">
                  <c:v>-0.49109414000000001</c:v>
                </c:pt>
                <c:pt idx="772">
                  <c:v>-0.47134670000000001</c:v>
                </c:pt>
                <c:pt idx="773">
                  <c:v>-0.47698574999999999</c:v>
                </c:pt>
                <c:pt idx="774">
                  <c:v>-0.44535609999999998</c:v>
                </c:pt>
                <c:pt idx="775">
                  <c:v>-0.43245539999999999</c:v>
                </c:pt>
                <c:pt idx="776">
                  <c:v>-0.53951305000000005</c:v>
                </c:pt>
                <c:pt idx="777">
                  <c:v>-0.53774319999999998</c:v>
                </c:pt>
                <c:pt idx="778">
                  <c:v>-0.50273824</c:v>
                </c:pt>
                <c:pt idx="779">
                  <c:v>9.8876400000000003E-2</c:v>
                </c:pt>
                <c:pt idx="780">
                  <c:v>6.2084258000000003E-2</c:v>
                </c:pt>
                <c:pt idx="781">
                  <c:v>-0.26267279999999998</c:v>
                </c:pt>
                <c:pt idx="782">
                  <c:v>-0.26976523000000002</c:v>
                </c:pt>
                <c:pt idx="783">
                  <c:v>-0.3443505</c:v>
                </c:pt>
                <c:pt idx="784">
                  <c:v>-0.23744476</c:v>
                </c:pt>
                <c:pt idx="785">
                  <c:v>-0.42876855000000003</c:v>
                </c:pt>
                <c:pt idx="786">
                  <c:v>-0.26418638</c:v>
                </c:pt>
                <c:pt idx="787">
                  <c:v>-0.42517987000000002</c:v>
                </c:pt>
                <c:pt idx="788">
                  <c:v>-0.18448637000000001</c:v>
                </c:pt>
                <c:pt idx="789">
                  <c:v>-0.25</c:v>
                </c:pt>
                <c:pt idx="790">
                  <c:v>-0.44952846000000002</c:v>
                </c:pt>
                <c:pt idx="791">
                  <c:v>-0.27184466000000002</c:v>
                </c:pt>
                <c:pt idx="792">
                  <c:v>-0.33655393</c:v>
                </c:pt>
                <c:pt idx="793">
                  <c:v>-0.61943596999999995</c:v>
                </c:pt>
                <c:pt idx="794">
                  <c:v>-0.51954460000000002</c:v>
                </c:pt>
                <c:pt idx="795">
                  <c:v>-0.20617332999999999</c:v>
                </c:pt>
                <c:pt idx="796">
                  <c:v>-0.14412636000000001</c:v>
                </c:pt>
                <c:pt idx="797">
                  <c:v>-9.9300700000000006E-2</c:v>
                </c:pt>
                <c:pt idx="798">
                  <c:v>-0.14797060000000001</c:v>
                </c:pt>
                <c:pt idx="799">
                  <c:v>-0.38293727999999999</c:v>
                </c:pt>
                <c:pt idx="800">
                  <c:v>-0.21924347999999999</c:v>
                </c:pt>
                <c:pt idx="801">
                  <c:v>-5.5623222E-2</c:v>
                </c:pt>
                <c:pt idx="802">
                  <c:v>-0.23797931</c:v>
                </c:pt>
                <c:pt idx="803">
                  <c:v>-0.41495949999999998</c:v>
                </c:pt>
                <c:pt idx="804">
                  <c:v>-0.49478804999999998</c:v>
                </c:pt>
                <c:pt idx="805">
                  <c:v>-0.27492445999999998</c:v>
                </c:pt>
                <c:pt idx="806">
                  <c:v>-0.54694324999999999</c:v>
                </c:pt>
                <c:pt idx="807">
                  <c:v>-8.4021165999999994E-2</c:v>
                </c:pt>
                <c:pt idx="808">
                  <c:v>-0.52835989999999999</c:v>
                </c:pt>
                <c:pt idx="809">
                  <c:v>-0.3456108</c:v>
                </c:pt>
                <c:pt idx="810">
                  <c:v>-0.49396846</c:v>
                </c:pt>
                <c:pt idx="811">
                  <c:v>-0.116542995</c:v>
                </c:pt>
                <c:pt idx="812">
                  <c:v>0.15068493999999999</c:v>
                </c:pt>
                <c:pt idx="813">
                  <c:v>-0.49616369999999999</c:v>
                </c:pt>
                <c:pt idx="814">
                  <c:v>-0.42322316999999998</c:v>
                </c:pt>
                <c:pt idx="815">
                  <c:v>-0.4544744</c:v>
                </c:pt>
                <c:pt idx="816">
                  <c:v>-0.51006246</c:v>
                </c:pt>
                <c:pt idx="817">
                  <c:v>-0.62405560000000004</c:v>
                </c:pt>
                <c:pt idx="818">
                  <c:v>-0.52170353999999997</c:v>
                </c:pt>
                <c:pt idx="819">
                  <c:v>-0.52431950000000005</c:v>
                </c:pt>
                <c:pt idx="820">
                  <c:v>-0.43252242000000002</c:v>
                </c:pt>
                <c:pt idx="821">
                  <c:v>-0.26474700000000001</c:v>
                </c:pt>
                <c:pt idx="822">
                  <c:v>-0.59311336000000003</c:v>
                </c:pt>
                <c:pt idx="823">
                  <c:v>-0.52730880000000002</c:v>
                </c:pt>
                <c:pt idx="824">
                  <c:v>-0.43153647000000001</c:v>
                </c:pt>
                <c:pt idx="825">
                  <c:v>-0.37796976999999998</c:v>
                </c:pt>
                <c:pt idx="826">
                  <c:v>-0.59597414999999998</c:v>
                </c:pt>
                <c:pt idx="827">
                  <c:v>-0.63957379999999997</c:v>
                </c:pt>
                <c:pt idx="828">
                  <c:v>-0.50121400000000005</c:v>
                </c:pt>
                <c:pt idx="829">
                  <c:v>-0.47731396999999998</c:v>
                </c:pt>
                <c:pt idx="830">
                  <c:v>-0.50340134000000003</c:v>
                </c:pt>
                <c:pt idx="831">
                  <c:v>-0.54564610000000002</c:v>
                </c:pt>
                <c:pt idx="832">
                  <c:v>-0.47186856999999999</c:v>
                </c:pt>
                <c:pt idx="833">
                  <c:v>-0.41262009999999999</c:v>
                </c:pt>
                <c:pt idx="834">
                  <c:v>-0.51933700000000005</c:v>
                </c:pt>
                <c:pt idx="835">
                  <c:v>-0.40616247</c:v>
                </c:pt>
                <c:pt idx="836">
                  <c:v>-0.53135102999999995</c:v>
                </c:pt>
                <c:pt idx="837">
                  <c:v>-0.56020945</c:v>
                </c:pt>
                <c:pt idx="838">
                  <c:v>-0.58111060000000003</c:v>
                </c:pt>
                <c:pt idx="839">
                  <c:v>-0.52389969999999997</c:v>
                </c:pt>
                <c:pt idx="840">
                  <c:v>-0.54555743999999995</c:v>
                </c:pt>
                <c:pt idx="841">
                  <c:v>-0.46771550000000001</c:v>
                </c:pt>
                <c:pt idx="842">
                  <c:v>-0.5</c:v>
                </c:pt>
                <c:pt idx="843">
                  <c:v>-0.46754968000000002</c:v>
                </c:pt>
                <c:pt idx="844">
                  <c:v>-0.41871530000000001</c:v>
                </c:pt>
                <c:pt idx="845">
                  <c:v>-0.44889616999999998</c:v>
                </c:pt>
                <c:pt idx="846">
                  <c:v>-0.42799326999999998</c:v>
                </c:pt>
                <c:pt idx="847">
                  <c:v>-0.15947136000000001</c:v>
                </c:pt>
                <c:pt idx="848">
                  <c:v>-0.32069885999999997</c:v>
                </c:pt>
                <c:pt idx="849">
                  <c:v>-0.54302454</c:v>
                </c:pt>
                <c:pt idx="850">
                  <c:v>-0.45340750000000002</c:v>
                </c:pt>
                <c:pt idx="851">
                  <c:v>-0.57294833999999994</c:v>
                </c:pt>
                <c:pt idx="852">
                  <c:v>-0.23830900999999999</c:v>
                </c:pt>
                <c:pt idx="853">
                  <c:v>-0.30943525</c:v>
                </c:pt>
                <c:pt idx="854">
                  <c:v>-0.36687769999999997</c:v>
                </c:pt>
                <c:pt idx="855">
                  <c:v>-0.21701514999999999</c:v>
                </c:pt>
                <c:pt idx="856">
                  <c:v>-0.68370604999999995</c:v>
                </c:pt>
                <c:pt idx="857">
                  <c:v>-0.23777403</c:v>
                </c:pt>
                <c:pt idx="858">
                  <c:v>-0.18052174000000001</c:v>
                </c:pt>
                <c:pt idx="859">
                  <c:v>-0.31752819999999998</c:v>
                </c:pt>
                <c:pt idx="860">
                  <c:v>-0.37965979999999999</c:v>
                </c:pt>
                <c:pt idx="861">
                  <c:v>-0.17521091</c:v>
                </c:pt>
                <c:pt idx="862">
                  <c:v>0.32527204999999998</c:v>
                </c:pt>
                <c:pt idx="863">
                  <c:v>0.26763989999999999</c:v>
                </c:pt>
                <c:pt idx="864">
                  <c:v>0.20788530999999999</c:v>
                </c:pt>
                <c:pt idx="865">
                  <c:v>4.9717516000000003E-2</c:v>
                </c:pt>
                <c:pt idx="866">
                  <c:v>0.34659820000000002</c:v>
                </c:pt>
                <c:pt idx="867">
                  <c:v>-0.16487351</c:v>
                </c:pt>
                <c:pt idx="868">
                  <c:v>-0.33124107000000003</c:v>
                </c:pt>
                <c:pt idx="869">
                  <c:v>-0.22642575000000001</c:v>
                </c:pt>
                <c:pt idx="870">
                  <c:v>-0.39607033000000003</c:v>
                </c:pt>
                <c:pt idx="871">
                  <c:v>-0.53296363000000002</c:v>
                </c:pt>
                <c:pt idx="872">
                  <c:v>-0.46368303999999999</c:v>
                </c:pt>
                <c:pt idx="873">
                  <c:v>-0.56808406</c:v>
                </c:pt>
                <c:pt idx="874">
                  <c:v>-0.54860746999999999</c:v>
                </c:pt>
                <c:pt idx="875">
                  <c:v>-0.34926595999999999</c:v>
                </c:pt>
                <c:pt idx="876">
                  <c:v>-0.48510268000000001</c:v>
                </c:pt>
                <c:pt idx="877">
                  <c:v>-0.59</c:v>
                </c:pt>
                <c:pt idx="878">
                  <c:v>-0.46247935000000001</c:v>
                </c:pt>
                <c:pt idx="879">
                  <c:v>-8.7675765000000003E-2</c:v>
                </c:pt>
                <c:pt idx="880">
                  <c:v>-0.41748576999999998</c:v>
                </c:pt>
                <c:pt idx="881">
                  <c:v>-0.55269383999999999</c:v>
                </c:pt>
                <c:pt idx="882">
                  <c:v>-0.57702200000000003</c:v>
                </c:pt>
                <c:pt idx="883">
                  <c:v>-0.54820049999999998</c:v>
                </c:pt>
                <c:pt idx="884">
                  <c:v>-0.54548943000000005</c:v>
                </c:pt>
                <c:pt idx="885">
                  <c:v>-0.58984375</c:v>
                </c:pt>
                <c:pt idx="886">
                  <c:v>-0.43265614000000002</c:v>
                </c:pt>
                <c:pt idx="887">
                  <c:v>-0.47872028</c:v>
                </c:pt>
                <c:pt idx="888">
                  <c:v>-0.57930839999999995</c:v>
                </c:pt>
                <c:pt idx="889">
                  <c:v>-0.65632049999999997</c:v>
                </c:pt>
                <c:pt idx="890">
                  <c:v>-0.48287671999999998</c:v>
                </c:pt>
                <c:pt idx="891">
                  <c:v>-0.38393890000000003</c:v>
                </c:pt>
                <c:pt idx="892">
                  <c:v>-0.49031599999999997</c:v>
                </c:pt>
                <c:pt idx="893">
                  <c:v>-0.61712973999999998</c:v>
                </c:pt>
                <c:pt idx="894">
                  <c:v>-0.66409779999999996</c:v>
                </c:pt>
                <c:pt idx="895">
                  <c:v>-0.39653359999999999</c:v>
                </c:pt>
                <c:pt idx="896">
                  <c:v>-0.52878080000000005</c:v>
                </c:pt>
                <c:pt idx="897">
                  <c:v>-0.48292069999999998</c:v>
                </c:pt>
                <c:pt idx="898">
                  <c:v>-0.49559784000000001</c:v>
                </c:pt>
                <c:pt idx="899">
                  <c:v>-0.47823127999999998</c:v>
                </c:pt>
                <c:pt idx="900">
                  <c:v>-0.57297604999999996</c:v>
                </c:pt>
                <c:pt idx="901">
                  <c:v>-0.51746654999999997</c:v>
                </c:pt>
                <c:pt idx="902">
                  <c:v>-0.60778089999999996</c:v>
                </c:pt>
                <c:pt idx="903">
                  <c:v>-0.44753747999999999</c:v>
                </c:pt>
                <c:pt idx="904">
                  <c:v>-0.39344794</c:v>
                </c:pt>
                <c:pt idx="905">
                  <c:v>-0.57519494999999998</c:v>
                </c:pt>
                <c:pt idx="906">
                  <c:v>-0.52185683999999999</c:v>
                </c:pt>
                <c:pt idx="907">
                  <c:v>-0.44880733</c:v>
                </c:pt>
                <c:pt idx="908">
                  <c:v>-0.45967419999999998</c:v>
                </c:pt>
                <c:pt idx="909">
                  <c:v>-0.46167648</c:v>
                </c:pt>
                <c:pt idx="910">
                  <c:v>-0.47748889999999999</c:v>
                </c:pt>
                <c:pt idx="911">
                  <c:v>-0.40675240000000001</c:v>
                </c:pt>
                <c:pt idx="912">
                  <c:v>-0.36034620000000001</c:v>
                </c:pt>
                <c:pt idx="913">
                  <c:v>-0.49933066999999998</c:v>
                </c:pt>
                <c:pt idx="914">
                  <c:v>-0.33888740000000001</c:v>
                </c:pt>
                <c:pt idx="915">
                  <c:v>-0.37759942000000002</c:v>
                </c:pt>
                <c:pt idx="916">
                  <c:v>-0.27470535000000001</c:v>
                </c:pt>
                <c:pt idx="917">
                  <c:v>-0.27058824999999997</c:v>
                </c:pt>
                <c:pt idx="918">
                  <c:v>-0.40991947000000001</c:v>
                </c:pt>
                <c:pt idx="919">
                  <c:v>-0.32447225000000002</c:v>
                </c:pt>
                <c:pt idx="920">
                  <c:v>-0.40798303000000002</c:v>
                </c:pt>
                <c:pt idx="921">
                  <c:v>-0.29904895999999997</c:v>
                </c:pt>
                <c:pt idx="922">
                  <c:v>-0.2349541</c:v>
                </c:pt>
                <c:pt idx="923">
                  <c:v>-0.33863389999999999</c:v>
                </c:pt>
                <c:pt idx="924">
                  <c:v>-0.35594510000000001</c:v>
                </c:pt>
                <c:pt idx="925">
                  <c:v>-0.30010239999999999</c:v>
                </c:pt>
                <c:pt idx="926">
                  <c:v>-0.37009406</c:v>
                </c:pt>
                <c:pt idx="927">
                  <c:v>-0.1797967</c:v>
                </c:pt>
                <c:pt idx="928">
                  <c:v>0.30518699999999999</c:v>
                </c:pt>
                <c:pt idx="929">
                  <c:v>0.23228588999999999</c:v>
                </c:pt>
                <c:pt idx="930">
                  <c:v>-0.34106530000000002</c:v>
                </c:pt>
                <c:pt idx="931">
                  <c:v>-0.47523892000000001</c:v>
                </c:pt>
                <c:pt idx="932">
                  <c:v>-0.51733419999999997</c:v>
                </c:pt>
                <c:pt idx="933">
                  <c:v>-0.33418912000000001</c:v>
                </c:pt>
                <c:pt idx="934">
                  <c:v>0.18482841999999999</c:v>
                </c:pt>
                <c:pt idx="935">
                  <c:v>8.0671359999999998E-2</c:v>
                </c:pt>
                <c:pt idx="936">
                  <c:v>-0.3939394</c:v>
                </c:pt>
                <c:pt idx="937">
                  <c:v>-0.36842105000000003</c:v>
                </c:pt>
                <c:pt idx="938">
                  <c:v>-0.47344704999999998</c:v>
                </c:pt>
                <c:pt idx="939">
                  <c:v>-0.48402947000000002</c:v>
                </c:pt>
                <c:pt idx="940">
                  <c:v>-0.44806337000000002</c:v>
                </c:pt>
                <c:pt idx="941">
                  <c:v>-8.8600120000000004E-3</c:v>
                </c:pt>
                <c:pt idx="942">
                  <c:v>-0.49787956</c:v>
                </c:pt>
                <c:pt idx="943">
                  <c:v>-0.5177349</c:v>
                </c:pt>
                <c:pt idx="944">
                  <c:v>-0.5274993</c:v>
                </c:pt>
                <c:pt idx="945">
                  <c:v>-0.32058984000000001</c:v>
                </c:pt>
                <c:pt idx="946">
                  <c:v>0.23094687999999999</c:v>
                </c:pt>
                <c:pt idx="947">
                  <c:v>0.27475104</c:v>
                </c:pt>
                <c:pt idx="948">
                  <c:v>-0.51246106999999996</c:v>
                </c:pt>
                <c:pt idx="949">
                  <c:v>-0.65155010000000002</c:v>
                </c:pt>
                <c:pt idx="950">
                  <c:v>-0.4292357</c:v>
                </c:pt>
                <c:pt idx="951">
                  <c:v>-0.53526293999999996</c:v>
                </c:pt>
                <c:pt idx="952">
                  <c:v>-0.47514909999999999</c:v>
                </c:pt>
                <c:pt idx="953">
                  <c:v>-0.52301514000000005</c:v>
                </c:pt>
                <c:pt idx="954">
                  <c:v>-0.50790435</c:v>
                </c:pt>
                <c:pt idx="955">
                  <c:v>-0.61957340000000005</c:v>
                </c:pt>
                <c:pt idx="956">
                  <c:v>-0.47445744000000001</c:v>
                </c:pt>
                <c:pt idx="957">
                  <c:v>-0.5169956</c:v>
                </c:pt>
                <c:pt idx="958">
                  <c:v>-0.48738924</c:v>
                </c:pt>
                <c:pt idx="959">
                  <c:v>-0.54561850000000001</c:v>
                </c:pt>
                <c:pt idx="960">
                  <c:v>-0.52134544000000005</c:v>
                </c:pt>
                <c:pt idx="961">
                  <c:v>-0.62642204999999995</c:v>
                </c:pt>
                <c:pt idx="962">
                  <c:v>-0.6345904</c:v>
                </c:pt>
                <c:pt idx="963">
                  <c:v>-0.48033281999999999</c:v>
                </c:pt>
                <c:pt idx="964">
                  <c:v>-0.4003295</c:v>
                </c:pt>
                <c:pt idx="965">
                  <c:v>-0.52643680000000004</c:v>
                </c:pt>
                <c:pt idx="966">
                  <c:v>-0.66261729999999996</c:v>
                </c:pt>
                <c:pt idx="967">
                  <c:v>-0.62848119999999996</c:v>
                </c:pt>
                <c:pt idx="968">
                  <c:v>-0.43195265999999999</c:v>
                </c:pt>
                <c:pt idx="969">
                  <c:v>-0.76059449999999995</c:v>
                </c:pt>
                <c:pt idx="970">
                  <c:v>-0.50996960000000002</c:v>
                </c:pt>
                <c:pt idx="971">
                  <c:v>-0.54879</c:v>
                </c:pt>
                <c:pt idx="972">
                  <c:v>-0.63590663999999997</c:v>
                </c:pt>
                <c:pt idx="973">
                  <c:v>-0.53874949999999999</c:v>
                </c:pt>
                <c:pt idx="974">
                  <c:v>-0.58579879999999995</c:v>
                </c:pt>
                <c:pt idx="975">
                  <c:v>-0.56163262999999997</c:v>
                </c:pt>
                <c:pt idx="976">
                  <c:v>-0.5128393</c:v>
                </c:pt>
                <c:pt idx="977">
                  <c:v>-0.54866619999999999</c:v>
                </c:pt>
                <c:pt idx="978">
                  <c:v>-0.47515400000000002</c:v>
                </c:pt>
                <c:pt idx="979">
                  <c:v>-0.26092490000000002</c:v>
                </c:pt>
                <c:pt idx="980">
                  <c:v>-0.34299782000000001</c:v>
                </c:pt>
                <c:pt idx="981">
                  <c:v>-0.27114021999999999</c:v>
                </c:pt>
                <c:pt idx="982">
                  <c:v>-0.22769807</c:v>
                </c:pt>
                <c:pt idx="983">
                  <c:v>-0.35630423</c:v>
                </c:pt>
                <c:pt idx="984">
                  <c:v>-0.41359594</c:v>
                </c:pt>
                <c:pt idx="985">
                  <c:v>-0.36888887999999997</c:v>
                </c:pt>
                <c:pt idx="986">
                  <c:v>-0.41930046999999998</c:v>
                </c:pt>
                <c:pt idx="987">
                  <c:v>-0.48947367000000003</c:v>
                </c:pt>
                <c:pt idx="988">
                  <c:v>-0.32799444</c:v>
                </c:pt>
                <c:pt idx="989">
                  <c:v>-0.39234635000000001</c:v>
                </c:pt>
                <c:pt idx="990">
                  <c:v>-0.18649623000000001</c:v>
                </c:pt>
                <c:pt idx="991">
                  <c:v>-0.24607329999999999</c:v>
                </c:pt>
                <c:pt idx="992">
                  <c:v>-0.41965678000000001</c:v>
                </c:pt>
                <c:pt idx="993">
                  <c:v>-0.34048060000000002</c:v>
                </c:pt>
                <c:pt idx="994">
                  <c:v>-0.40279936999999999</c:v>
                </c:pt>
                <c:pt idx="995">
                  <c:v>-0.17611423000000001</c:v>
                </c:pt>
                <c:pt idx="996">
                  <c:v>0.24713958999999999</c:v>
                </c:pt>
                <c:pt idx="997">
                  <c:v>0.26630103999999999</c:v>
                </c:pt>
                <c:pt idx="998">
                  <c:v>-0.44727272000000001</c:v>
                </c:pt>
                <c:pt idx="999">
                  <c:v>-0.43901790000000002</c:v>
                </c:pt>
                <c:pt idx="1000">
                  <c:v>-0.56237422999999997</c:v>
                </c:pt>
                <c:pt idx="1001">
                  <c:v>-0.58330965000000001</c:v>
                </c:pt>
                <c:pt idx="1002">
                  <c:v>-0.38030985</c:v>
                </c:pt>
                <c:pt idx="1003">
                  <c:v>-0.36404639999999999</c:v>
                </c:pt>
                <c:pt idx="1004">
                  <c:v>0.38136154</c:v>
                </c:pt>
                <c:pt idx="1005">
                  <c:v>-0.45529574</c:v>
                </c:pt>
                <c:pt idx="1006">
                  <c:v>-0.34458422999999999</c:v>
                </c:pt>
                <c:pt idx="1007">
                  <c:v>-0.27164367</c:v>
                </c:pt>
                <c:pt idx="1008">
                  <c:v>-0.49472414999999997</c:v>
                </c:pt>
                <c:pt idx="1009">
                  <c:v>-0.29159084000000002</c:v>
                </c:pt>
                <c:pt idx="1010">
                  <c:v>-0.48289927999999999</c:v>
                </c:pt>
                <c:pt idx="1011">
                  <c:v>-0.5316419</c:v>
                </c:pt>
                <c:pt idx="1012">
                  <c:v>-0.42476190000000003</c:v>
                </c:pt>
                <c:pt idx="1013">
                  <c:v>-0.36369770000000001</c:v>
                </c:pt>
                <c:pt idx="1014">
                  <c:v>-5.8674548E-2</c:v>
                </c:pt>
                <c:pt idx="1015">
                  <c:v>0.26709527</c:v>
                </c:pt>
                <c:pt idx="1016">
                  <c:v>-7.5645760000000006E-2</c:v>
                </c:pt>
                <c:pt idx="1017">
                  <c:v>-0.10037879</c:v>
                </c:pt>
                <c:pt idx="1018">
                  <c:v>-0.10371075</c:v>
                </c:pt>
                <c:pt idx="1019">
                  <c:v>-0.10217917999999999</c:v>
                </c:pt>
                <c:pt idx="1020">
                  <c:v>0.25364759999999997</c:v>
                </c:pt>
                <c:pt idx="1021">
                  <c:v>0.37841192000000001</c:v>
                </c:pt>
                <c:pt idx="1022">
                  <c:v>0.36905480000000002</c:v>
                </c:pt>
                <c:pt idx="1023">
                  <c:v>0.35468276999999998</c:v>
                </c:pt>
                <c:pt idx="1024">
                  <c:v>-0.54104719999999995</c:v>
                </c:pt>
                <c:pt idx="1025">
                  <c:v>-0.4375347</c:v>
                </c:pt>
                <c:pt idx="1026">
                  <c:v>-0.41901870000000002</c:v>
                </c:pt>
                <c:pt idx="1027">
                  <c:v>-0.49944382999999998</c:v>
                </c:pt>
                <c:pt idx="1028">
                  <c:v>-0.76053596000000001</c:v>
                </c:pt>
                <c:pt idx="1029">
                  <c:v>-0.62107049999999997</c:v>
                </c:pt>
                <c:pt idx="1030">
                  <c:v>-0.37628109999999998</c:v>
                </c:pt>
                <c:pt idx="1031">
                  <c:v>-0.59167563999999995</c:v>
                </c:pt>
                <c:pt idx="1032">
                  <c:v>-0.25194805999999997</c:v>
                </c:pt>
                <c:pt idx="1033">
                  <c:v>-0.46591312000000001</c:v>
                </c:pt>
                <c:pt idx="1034">
                  <c:v>-0.60700169999999998</c:v>
                </c:pt>
                <c:pt idx="1035">
                  <c:v>-0.41051771999999997</c:v>
                </c:pt>
                <c:pt idx="1036">
                  <c:v>-0.38573154999999998</c:v>
                </c:pt>
                <c:pt idx="1037">
                  <c:v>-0.44580233000000002</c:v>
                </c:pt>
                <c:pt idx="1038">
                  <c:v>-0.54737119999999995</c:v>
                </c:pt>
                <c:pt idx="1039">
                  <c:v>-0.48875034000000001</c:v>
                </c:pt>
                <c:pt idx="1040">
                  <c:v>-0.61859419999999998</c:v>
                </c:pt>
                <c:pt idx="1041">
                  <c:v>-0.53347389999999995</c:v>
                </c:pt>
                <c:pt idx="1042">
                  <c:v>-0.58579486999999997</c:v>
                </c:pt>
                <c:pt idx="1043">
                  <c:v>-0.60606914999999995</c:v>
                </c:pt>
                <c:pt idx="1044">
                  <c:v>-0.31881674999999998</c:v>
                </c:pt>
                <c:pt idx="1045">
                  <c:v>-0.43366048000000001</c:v>
                </c:pt>
                <c:pt idx="1046">
                  <c:v>-0.69702730000000002</c:v>
                </c:pt>
                <c:pt idx="1047">
                  <c:v>-0.48335440000000002</c:v>
                </c:pt>
                <c:pt idx="1048">
                  <c:v>-0.45790716999999997</c:v>
                </c:pt>
                <c:pt idx="1049">
                  <c:v>-0.59480339999999998</c:v>
                </c:pt>
                <c:pt idx="1050">
                  <c:v>-0.63798220000000005</c:v>
                </c:pt>
                <c:pt idx="1051">
                  <c:v>-0.57423793999999995</c:v>
                </c:pt>
                <c:pt idx="1052">
                  <c:v>-0.57225040000000005</c:v>
                </c:pt>
                <c:pt idx="1053">
                  <c:v>-0.53686259999999997</c:v>
                </c:pt>
                <c:pt idx="1054">
                  <c:v>-0.32138366000000002</c:v>
                </c:pt>
                <c:pt idx="1055">
                  <c:v>-0.39003965000000002</c:v>
                </c:pt>
                <c:pt idx="1056">
                  <c:v>-0.33088234</c:v>
                </c:pt>
                <c:pt idx="1057">
                  <c:v>-0.26921529999999999</c:v>
                </c:pt>
                <c:pt idx="1058">
                  <c:v>-0.20433283999999999</c:v>
                </c:pt>
                <c:pt idx="1059">
                  <c:v>-0.47313433999999999</c:v>
                </c:pt>
                <c:pt idx="1060">
                  <c:v>-0.50089764999999997</c:v>
                </c:pt>
                <c:pt idx="1061">
                  <c:v>-0.30572389999999999</c:v>
                </c:pt>
                <c:pt idx="1062">
                  <c:v>-0.17749825</c:v>
                </c:pt>
                <c:pt idx="1063">
                  <c:v>-0.51272726000000002</c:v>
                </c:pt>
                <c:pt idx="1064">
                  <c:v>-0.43965517999999998</c:v>
                </c:pt>
                <c:pt idx="1065">
                  <c:v>-0.38822679999999998</c:v>
                </c:pt>
                <c:pt idx="1066">
                  <c:v>-0.32865064999999999</c:v>
                </c:pt>
                <c:pt idx="1067">
                  <c:v>-0.27163379999999998</c:v>
                </c:pt>
                <c:pt idx="1068">
                  <c:v>-0.29916477000000002</c:v>
                </c:pt>
                <c:pt idx="1069">
                  <c:v>-0.24823944000000001</c:v>
                </c:pt>
                <c:pt idx="1070">
                  <c:v>-0.24633569999999999</c:v>
                </c:pt>
                <c:pt idx="1071">
                  <c:v>7.666099E-3</c:v>
                </c:pt>
                <c:pt idx="1072">
                  <c:v>7.1502590000000005E-2</c:v>
                </c:pt>
                <c:pt idx="1073">
                  <c:v>-0.20440558</c:v>
                </c:pt>
                <c:pt idx="1074">
                  <c:v>-0.38476803999999998</c:v>
                </c:pt>
                <c:pt idx="1075">
                  <c:v>-0.46951219999999999</c:v>
                </c:pt>
                <c:pt idx="1076">
                  <c:v>-0.41902961999999999</c:v>
                </c:pt>
                <c:pt idx="1077">
                  <c:v>-0.46733668</c:v>
                </c:pt>
                <c:pt idx="1078">
                  <c:v>-0.44254145</c:v>
                </c:pt>
                <c:pt idx="1079">
                  <c:v>-0.25203853999999998</c:v>
                </c:pt>
                <c:pt idx="1080">
                  <c:v>0.17957544</c:v>
                </c:pt>
                <c:pt idx="1081">
                  <c:v>2.6875699999999999E-2</c:v>
                </c:pt>
                <c:pt idx="1082">
                  <c:v>-0.40508939999999999</c:v>
                </c:pt>
                <c:pt idx="1083">
                  <c:v>-0.51971065999999999</c:v>
                </c:pt>
                <c:pt idx="1084">
                  <c:v>-0.47507329999999998</c:v>
                </c:pt>
                <c:pt idx="1085">
                  <c:v>-0.46666667000000001</c:v>
                </c:pt>
                <c:pt idx="1086">
                  <c:v>-0.5089574</c:v>
                </c:pt>
                <c:pt idx="1087">
                  <c:v>-0.48183485999999998</c:v>
                </c:pt>
                <c:pt idx="1088">
                  <c:v>-0.17630596000000001</c:v>
                </c:pt>
                <c:pt idx="1089">
                  <c:v>3.7375417000000001E-2</c:v>
                </c:pt>
                <c:pt idx="1090">
                  <c:v>0.23396881</c:v>
                </c:pt>
                <c:pt idx="1091">
                  <c:v>-0.16812609000000001</c:v>
                </c:pt>
                <c:pt idx="1092">
                  <c:v>-0.21275665999999999</c:v>
                </c:pt>
                <c:pt idx="1093">
                  <c:v>-0.21922731000000001</c:v>
                </c:pt>
                <c:pt idx="1094">
                  <c:v>-0.15499321999999999</c:v>
                </c:pt>
                <c:pt idx="1095">
                  <c:v>-0.10664433</c:v>
                </c:pt>
                <c:pt idx="1096">
                  <c:v>-0.12482469</c:v>
                </c:pt>
                <c:pt idx="1097">
                  <c:v>-0.12734451999999999</c:v>
                </c:pt>
                <c:pt idx="1098">
                  <c:v>-0.110592626</c:v>
                </c:pt>
                <c:pt idx="1099">
                  <c:v>-9.666081E-2</c:v>
                </c:pt>
                <c:pt idx="1100">
                  <c:v>0.34666666000000002</c:v>
                </c:pt>
                <c:pt idx="1101">
                  <c:v>0.38110337</c:v>
                </c:pt>
                <c:pt idx="1102">
                  <c:v>0.36249999999999999</c:v>
                </c:pt>
                <c:pt idx="1103">
                  <c:v>0.33838972</c:v>
                </c:pt>
                <c:pt idx="1104">
                  <c:v>0.33411350000000001</c:v>
                </c:pt>
                <c:pt idx="1105">
                  <c:v>-0.60246264999999999</c:v>
                </c:pt>
                <c:pt idx="1106">
                  <c:v>-0.43798593000000002</c:v>
                </c:pt>
                <c:pt idx="1107">
                  <c:v>-0.44126075999999997</c:v>
                </c:pt>
                <c:pt idx="1108">
                  <c:v>-0.69348860000000001</c:v>
                </c:pt>
                <c:pt idx="1109">
                  <c:v>-0.63114550000000003</c:v>
                </c:pt>
                <c:pt idx="1110">
                  <c:v>-0.55555560000000004</c:v>
                </c:pt>
                <c:pt idx="1111">
                  <c:v>-0.72936699999999999</c:v>
                </c:pt>
                <c:pt idx="1112">
                  <c:v>-0.57179709999999995</c:v>
                </c:pt>
                <c:pt idx="1113">
                  <c:v>-0.55139523999999995</c:v>
                </c:pt>
                <c:pt idx="1114">
                  <c:v>-0.51989794</c:v>
                </c:pt>
                <c:pt idx="1115">
                  <c:v>-0.57225143999999994</c:v>
                </c:pt>
                <c:pt idx="1116">
                  <c:v>-0.49383440000000001</c:v>
                </c:pt>
                <c:pt idx="1117">
                  <c:v>-0.60614849999999998</c:v>
                </c:pt>
                <c:pt idx="1118">
                  <c:v>-0.43946930000000001</c:v>
                </c:pt>
                <c:pt idx="1119">
                  <c:v>-0.45034012000000001</c:v>
                </c:pt>
                <c:pt idx="1120">
                  <c:v>-0.4393204</c:v>
                </c:pt>
                <c:pt idx="1121">
                  <c:v>-0.57778620000000003</c:v>
                </c:pt>
                <c:pt idx="1122">
                  <c:v>-0.48164147000000002</c:v>
                </c:pt>
                <c:pt idx="1123">
                  <c:v>-0.50575970000000003</c:v>
                </c:pt>
                <c:pt idx="1124">
                  <c:v>-0.72036177000000001</c:v>
                </c:pt>
                <c:pt idx="1125">
                  <c:v>-0.55234660000000002</c:v>
                </c:pt>
                <c:pt idx="1126">
                  <c:v>-0.48126802000000002</c:v>
                </c:pt>
                <c:pt idx="1127">
                  <c:v>-0.43782532000000002</c:v>
                </c:pt>
                <c:pt idx="1128">
                  <c:v>-0.34705227999999999</c:v>
                </c:pt>
                <c:pt idx="1129">
                  <c:v>-0.53244274999999996</c:v>
                </c:pt>
                <c:pt idx="1130">
                  <c:v>-0.33307722000000001</c:v>
                </c:pt>
                <c:pt idx="1131">
                  <c:v>-0.52683460000000004</c:v>
                </c:pt>
                <c:pt idx="1132">
                  <c:v>-0.39993715000000002</c:v>
                </c:pt>
                <c:pt idx="1133">
                  <c:v>-0.40929377</c:v>
                </c:pt>
                <c:pt idx="1134">
                  <c:v>-0.63041382999999995</c:v>
                </c:pt>
                <c:pt idx="1135">
                  <c:v>-0.5482456</c:v>
                </c:pt>
                <c:pt idx="1136">
                  <c:v>-0.22218059000000001</c:v>
                </c:pt>
                <c:pt idx="1137">
                  <c:v>-0.70223979999999997</c:v>
                </c:pt>
                <c:pt idx="1138">
                  <c:v>-0.33056639999999998</c:v>
                </c:pt>
                <c:pt idx="1139">
                  <c:v>-0.26647967</c:v>
                </c:pt>
                <c:pt idx="1140">
                  <c:v>-0.33801653999999998</c:v>
                </c:pt>
                <c:pt idx="1141">
                  <c:v>-0.28421053000000002</c:v>
                </c:pt>
                <c:pt idx="1142">
                  <c:v>-0.31607976999999998</c:v>
                </c:pt>
                <c:pt idx="1143">
                  <c:v>-0.39495112999999998</c:v>
                </c:pt>
                <c:pt idx="1144">
                  <c:v>-0.32809832999999999</c:v>
                </c:pt>
                <c:pt idx="1145">
                  <c:v>-0.32649686999999999</c:v>
                </c:pt>
                <c:pt idx="1146">
                  <c:v>-0.57158964999999995</c:v>
                </c:pt>
                <c:pt idx="1147">
                  <c:v>-0.4725028</c:v>
                </c:pt>
                <c:pt idx="1148">
                  <c:v>-0.24366651</c:v>
                </c:pt>
                <c:pt idx="1149">
                  <c:v>-0.22326915</c:v>
                </c:pt>
                <c:pt idx="1150">
                  <c:v>-0.33793630000000002</c:v>
                </c:pt>
                <c:pt idx="1151">
                  <c:v>-0.30495899999999998</c:v>
                </c:pt>
                <c:pt idx="1152">
                  <c:v>-0.30088155999999999</c:v>
                </c:pt>
                <c:pt idx="1153">
                  <c:v>6.6666669999999997E-2</c:v>
                </c:pt>
                <c:pt idx="1154">
                  <c:v>-0.26576169999999999</c:v>
                </c:pt>
                <c:pt idx="1155">
                  <c:v>-0.32344212999999999</c:v>
                </c:pt>
                <c:pt idx="1156">
                  <c:v>-0.53809649999999998</c:v>
                </c:pt>
                <c:pt idx="1157">
                  <c:v>-0.40942796999999997</c:v>
                </c:pt>
                <c:pt idx="1158">
                  <c:v>-0.47990853</c:v>
                </c:pt>
                <c:pt idx="1159">
                  <c:v>-0.38374775999999999</c:v>
                </c:pt>
                <c:pt idx="1160">
                  <c:v>-0.49441787999999998</c:v>
                </c:pt>
                <c:pt idx="1161">
                  <c:v>-0.30022404000000003</c:v>
                </c:pt>
                <c:pt idx="1162">
                  <c:v>-0.24742660999999999</c:v>
                </c:pt>
                <c:pt idx="1163">
                  <c:v>0.35003296</c:v>
                </c:pt>
                <c:pt idx="1164">
                  <c:v>-0.49619004</c:v>
                </c:pt>
                <c:pt idx="1165">
                  <c:v>-0.26051112999999998</c:v>
                </c:pt>
                <c:pt idx="1166">
                  <c:v>-0.52967525000000004</c:v>
                </c:pt>
                <c:pt idx="1167">
                  <c:v>-0.50581039999999999</c:v>
                </c:pt>
                <c:pt idx="1168">
                  <c:v>-0.44901960000000002</c:v>
                </c:pt>
                <c:pt idx="1169">
                  <c:v>-0.43347982000000002</c:v>
                </c:pt>
                <c:pt idx="1170">
                  <c:v>0.18526912000000001</c:v>
                </c:pt>
                <c:pt idx="1171">
                  <c:v>0.216</c:v>
                </c:pt>
                <c:pt idx="1172">
                  <c:v>-0.50192106000000003</c:v>
                </c:pt>
                <c:pt idx="1173">
                  <c:v>-0.48774424</c:v>
                </c:pt>
                <c:pt idx="1174">
                  <c:v>-0.37887486999999997</c:v>
                </c:pt>
                <c:pt idx="1175">
                  <c:v>-0.42185664</c:v>
                </c:pt>
                <c:pt idx="1176">
                  <c:v>-0.17094682</c:v>
                </c:pt>
                <c:pt idx="1177">
                  <c:v>-0.40802674999999999</c:v>
                </c:pt>
                <c:pt idx="1178">
                  <c:v>-0.26352639999999999</c:v>
                </c:pt>
                <c:pt idx="1179">
                  <c:v>-0.3470858</c:v>
                </c:pt>
                <c:pt idx="1180">
                  <c:v>-0.34747398000000002</c:v>
                </c:pt>
                <c:pt idx="1181">
                  <c:v>-0.20152454</c:v>
                </c:pt>
                <c:pt idx="1182">
                  <c:v>-0.42371853999999998</c:v>
                </c:pt>
                <c:pt idx="1183">
                  <c:v>-0.19079259000000001</c:v>
                </c:pt>
                <c:pt idx="1184">
                  <c:v>-0.12692966999999999</c:v>
                </c:pt>
                <c:pt idx="1185">
                  <c:v>6.4935066E-2</c:v>
                </c:pt>
                <c:pt idx="1186">
                  <c:v>0.37381405000000001</c:v>
                </c:pt>
                <c:pt idx="1187">
                  <c:v>0.39420654999999999</c:v>
                </c:pt>
                <c:pt idx="1188">
                  <c:v>-0.66631246</c:v>
                </c:pt>
                <c:pt idx="1189">
                  <c:v>-0.56715965000000002</c:v>
                </c:pt>
                <c:pt idx="1190">
                  <c:v>-0.17205422000000001</c:v>
                </c:pt>
                <c:pt idx="1191">
                  <c:v>-0.51062273999999996</c:v>
                </c:pt>
                <c:pt idx="1192">
                  <c:v>-0.62437500000000001</c:v>
                </c:pt>
                <c:pt idx="1193">
                  <c:v>-0.47490573000000003</c:v>
                </c:pt>
                <c:pt idx="1194">
                  <c:v>-0.53416149999999996</c:v>
                </c:pt>
                <c:pt idx="1195">
                  <c:v>-0.6028538</c:v>
                </c:pt>
                <c:pt idx="1196">
                  <c:v>-0.52101403000000002</c:v>
                </c:pt>
                <c:pt idx="1197">
                  <c:v>-0.47567955000000001</c:v>
                </c:pt>
                <c:pt idx="1198">
                  <c:v>-0.52884359999999997</c:v>
                </c:pt>
                <c:pt idx="1199">
                  <c:v>-0.54485625000000004</c:v>
                </c:pt>
                <c:pt idx="1200">
                  <c:v>-0.42521365999999999</c:v>
                </c:pt>
                <c:pt idx="1201">
                  <c:v>-0.49956857999999998</c:v>
                </c:pt>
                <c:pt idx="1202">
                  <c:v>-0.50388169999999999</c:v>
                </c:pt>
                <c:pt idx="1203">
                  <c:v>-0.47876316000000002</c:v>
                </c:pt>
                <c:pt idx="1204">
                  <c:v>-0.5445622</c:v>
                </c:pt>
                <c:pt idx="1205">
                  <c:v>-0.57090909999999995</c:v>
                </c:pt>
                <c:pt idx="1206">
                  <c:v>-0.52555596999999998</c:v>
                </c:pt>
                <c:pt idx="1207">
                  <c:v>-0.41296480000000002</c:v>
                </c:pt>
                <c:pt idx="1208">
                  <c:v>-0.48852459999999998</c:v>
                </c:pt>
                <c:pt idx="1209">
                  <c:v>-0.51200000000000001</c:v>
                </c:pt>
                <c:pt idx="1210">
                  <c:v>-0.60832315999999997</c:v>
                </c:pt>
                <c:pt idx="1211">
                  <c:v>-0.54849935000000005</c:v>
                </c:pt>
                <c:pt idx="1212">
                  <c:v>-0.65491456000000003</c:v>
                </c:pt>
                <c:pt idx="1213">
                  <c:v>-0.27765437999999998</c:v>
                </c:pt>
                <c:pt idx="1214">
                  <c:v>-0.54367200000000004</c:v>
                </c:pt>
                <c:pt idx="1215">
                  <c:v>-0.66346400000000005</c:v>
                </c:pt>
                <c:pt idx="1216">
                  <c:v>-0.27134146999999997</c:v>
                </c:pt>
                <c:pt idx="1217">
                  <c:v>-0.26978284000000002</c:v>
                </c:pt>
                <c:pt idx="1218">
                  <c:v>-0.35093859999999999</c:v>
                </c:pt>
                <c:pt idx="1219">
                  <c:v>-0.29342259999999998</c:v>
                </c:pt>
                <c:pt idx="1220">
                  <c:v>-0.17154811</c:v>
                </c:pt>
                <c:pt idx="1221">
                  <c:v>-0.27719549999999998</c:v>
                </c:pt>
                <c:pt idx="1222">
                  <c:v>-0.28246394000000002</c:v>
                </c:pt>
                <c:pt idx="1223">
                  <c:v>-0.30180043000000001</c:v>
                </c:pt>
                <c:pt idx="1224">
                  <c:v>-0.22340425999999999</c:v>
                </c:pt>
                <c:pt idx="1225">
                  <c:v>-0.24697208000000001</c:v>
                </c:pt>
                <c:pt idx="1226">
                  <c:v>-0.25710830000000001</c:v>
                </c:pt>
                <c:pt idx="1227">
                  <c:v>-0.20997043000000001</c:v>
                </c:pt>
                <c:pt idx="1228">
                  <c:v>-0.19212492</c:v>
                </c:pt>
                <c:pt idx="1229">
                  <c:v>-0.54268499999999997</c:v>
                </c:pt>
                <c:pt idx="1230">
                  <c:v>-0.4802495</c:v>
                </c:pt>
                <c:pt idx="1231">
                  <c:v>-0.22279793000000001</c:v>
                </c:pt>
                <c:pt idx="1232">
                  <c:v>-0.19877942000000001</c:v>
                </c:pt>
                <c:pt idx="1233">
                  <c:v>-0.22422019000000001</c:v>
                </c:pt>
                <c:pt idx="1234">
                  <c:v>0.13680781</c:v>
                </c:pt>
                <c:pt idx="1235">
                  <c:v>0.1148272</c:v>
                </c:pt>
                <c:pt idx="1236">
                  <c:v>-0.41736027999999997</c:v>
                </c:pt>
                <c:pt idx="1237">
                  <c:v>-0.407252</c:v>
                </c:pt>
                <c:pt idx="1238">
                  <c:v>-0.58284926000000004</c:v>
                </c:pt>
                <c:pt idx="1239">
                  <c:v>-0.43206426999999997</c:v>
                </c:pt>
                <c:pt idx="1240">
                  <c:v>-0.41910213000000002</c:v>
                </c:pt>
                <c:pt idx="1241">
                  <c:v>-0.32264306999999998</c:v>
                </c:pt>
                <c:pt idx="1242">
                  <c:v>-0.42729487999999999</c:v>
                </c:pt>
                <c:pt idx="1243">
                  <c:v>-0.41760856000000002</c:v>
                </c:pt>
                <c:pt idx="1244">
                  <c:v>-0.18654646</c:v>
                </c:pt>
                <c:pt idx="1245">
                  <c:v>0.38622951999999999</c:v>
                </c:pt>
                <c:pt idx="1246">
                  <c:v>-0.48145759999999999</c:v>
                </c:pt>
                <c:pt idx="1247">
                  <c:v>-0.59423210000000004</c:v>
                </c:pt>
                <c:pt idx="1248">
                  <c:v>-0.23319802000000001</c:v>
                </c:pt>
                <c:pt idx="1249">
                  <c:v>-0.43108875000000002</c:v>
                </c:pt>
                <c:pt idx="1250">
                  <c:v>-0.28521331999999999</c:v>
                </c:pt>
                <c:pt idx="1251">
                  <c:v>-0.24505060000000001</c:v>
                </c:pt>
                <c:pt idx="1252">
                  <c:v>0.31982266999999998</c:v>
                </c:pt>
                <c:pt idx="1253">
                  <c:v>-0.40475415999999997</c:v>
                </c:pt>
                <c:pt idx="1254">
                  <c:v>-0.62126009999999998</c:v>
                </c:pt>
                <c:pt idx="1255">
                  <c:v>-0.50754100000000002</c:v>
                </c:pt>
                <c:pt idx="1256">
                  <c:v>-0.43547362000000001</c:v>
                </c:pt>
                <c:pt idx="1257">
                  <c:v>-0.41342171999999999</c:v>
                </c:pt>
                <c:pt idx="1258">
                  <c:v>-0.66890514000000001</c:v>
                </c:pt>
                <c:pt idx="1259">
                  <c:v>-0.18332135999999999</c:v>
                </c:pt>
                <c:pt idx="1260">
                  <c:v>-0.14573539999999999</c:v>
                </c:pt>
                <c:pt idx="1261">
                  <c:v>-0.50444865000000005</c:v>
                </c:pt>
                <c:pt idx="1262">
                  <c:v>-0.39479199999999998</c:v>
                </c:pt>
                <c:pt idx="1263">
                  <c:v>-0.56329410000000002</c:v>
                </c:pt>
                <c:pt idx="1264">
                  <c:v>-0.51515149999999998</c:v>
                </c:pt>
                <c:pt idx="1265">
                  <c:v>-0.33699790000000002</c:v>
                </c:pt>
                <c:pt idx="1266">
                  <c:v>-0.38290855000000001</c:v>
                </c:pt>
                <c:pt idx="1267">
                  <c:v>-0.28477824000000002</c:v>
                </c:pt>
                <c:pt idx="1268">
                  <c:v>-0.32453543000000001</c:v>
                </c:pt>
                <c:pt idx="1269">
                  <c:v>-0.32973847000000001</c:v>
                </c:pt>
                <c:pt idx="1270">
                  <c:v>-0.12254901999999999</c:v>
                </c:pt>
                <c:pt idx="1271">
                  <c:v>2.3540490000000001E-2</c:v>
                </c:pt>
                <c:pt idx="1272">
                  <c:v>0.34511190000000003</c:v>
                </c:pt>
                <c:pt idx="1273">
                  <c:v>-0.62632334000000001</c:v>
                </c:pt>
                <c:pt idx="1274">
                  <c:v>-0.66585517000000005</c:v>
                </c:pt>
                <c:pt idx="1275">
                  <c:v>-0.5996068</c:v>
                </c:pt>
                <c:pt idx="1276">
                  <c:v>-0.54797779999999996</c:v>
                </c:pt>
                <c:pt idx="1277">
                  <c:v>-0.64765099999999998</c:v>
                </c:pt>
                <c:pt idx="1278">
                  <c:v>-0.66093230000000003</c:v>
                </c:pt>
                <c:pt idx="1279">
                  <c:v>-0.63063939999999996</c:v>
                </c:pt>
                <c:pt idx="1280">
                  <c:v>-0.43121204000000002</c:v>
                </c:pt>
                <c:pt idx="1281">
                  <c:v>-0.67105632999999998</c:v>
                </c:pt>
                <c:pt idx="1282">
                  <c:v>-0.35045478000000002</c:v>
                </c:pt>
                <c:pt idx="1283">
                  <c:v>-0.60248124999999997</c:v>
                </c:pt>
                <c:pt idx="1284">
                  <c:v>-0.64829689999999995</c:v>
                </c:pt>
                <c:pt idx="1285">
                  <c:v>-0.67612019999999995</c:v>
                </c:pt>
                <c:pt idx="1286">
                  <c:v>-0.69032260000000001</c:v>
                </c:pt>
                <c:pt idx="1287">
                  <c:v>-0.55489169999999999</c:v>
                </c:pt>
                <c:pt idx="1288">
                  <c:v>-0.65420263999999995</c:v>
                </c:pt>
                <c:pt idx="1289">
                  <c:v>-0.48373556000000001</c:v>
                </c:pt>
                <c:pt idx="1290">
                  <c:v>-0.50316959999999999</c:v>
                </c:pt>
                <c:pt idx="1291">
                  <c:v>-0.46216119999999999</c:v>
                </c:pt>
                <c:pt idx="1292">
                  <c:v>-0.43464809999999998</c:v>
                </c:pt>
                <c:pt idx="1293">
                  <c:v>-0.68872725999999995</c:v>
                </c:pt>
                <c:pt idx="1294">
                  <c:v>-0.43017387000000001</c:v>
                </c:pt>
                <c:pt idx="1295">
                  <c:v>-0.48576145999999998</c:v>
                </c:pt>
                <c:pt idx="1296">
                  <c:v>-0.57295596999999998</c:v>
                </c:pt>
                <c:pt idx="1297">
                  <c:v>-0.46610170000000001</c:v>
                </c:pt>
                <c:pt idx="1298">
                  <c:v>-0.50595990000000002</c:v>
                </c:pt>
                <c:pt idx="1299">
                  <c:v>-0.69560460000000002</c:v>
                </c:pt>
                <c:pt idx="1300">
                  <c:v>-0.5262114</c:v>
                </c:pt>
                <c:pt idx="1301">
                  <c:v>-0.36062482000000001</c:v>
                </c:pt>
                <c:pt idx="1302">
                  <c:v>-0.36453035</c:v>
                </c:pt>
                <c:pt idx="1303">
                  <c:v>-0.35333629999999999</c:v>
                </c:pt>
                <c:pt idx="1304">
                  <c:v>-0.41225414999999999</c:v>
                </c:pt>
                <c:pt idx="1305">
                  <c:v>-0.34888335999999998</c:v>
                </c:pt>
                <c:pt idx="1306">
                  <c:v>-0.49516198</c:v>
                </c:pt>
                <c:pt idx="1307">
                  <c:v>-0.54665684999999997</c:v>
                </c:pt>
                <c:pt idx="1308">
                  <c:v>-0.49456127999999999</c:v>
                </c:pt>
                <c:pt idx="1309">
                  <c:v>-0.26637554000000002</c:v>
                </c:pt>
                <c:pt idx="1310">
                  <c:v>-0.35892200000000002</c:v>
                </c:pt>
                <c:pt idx="1311">
                  <c:v>-0.30968514000000003</c:v>
                </c:pt>
                <c:pt idx="1312">
                  <c:v>-0.31876606000000002</c:v>
                </c:pt>
                <c:pt idx="1313">
                  <c:v>-0.30623305000000001</c:v>
                </c:pt>
                <c:pt idx="1314">
                  <c:v>-0.59869850000000002</c:v>
                </c:pt>
                <c:pt idx="1315">
                  <c:v>-0.28355629999999998</c:v>
                </c:pt>
                <c:pt idx="1316">
                  <c:v>-0.35553634000000001</c:v>
                </c:pt>
                <c:pt idx="1317">
                  <c:v>-0.21050537</c:v>
                </c:pt>
                <c:pt idx="1318">
                  <c:v>-0.26740402000000002</c:v>
                </c:pt>
                <c:pt idx="1319">
                  <c:v>0.21748754000000001</c:v>
                </c:pt>
                <c:pt idx="1320">
                  <c:v>-0.39986866999999998</c:v>
                </c:pt>
                <c:pt idx="1321">
                  <c:v>-0.52741229999999995</c:v>
                </c:pt>
                <c:pt idx="1322">
                  <c:v>-0.50364039999999999</c:v>
                </c:pt>
                <c:pt idx="1323">
                  <c:v>-0.47894736999999998</c:v>
                </c:pt>
                <c:pt idx="1324">
                  <c:v>-0.39187573999999997</c:v>
                </c:pt>
                <c:pt idx="1325">
                  <c:v>-0.39561587999999998</c:v>
                </c:pt>
                <c:pt idx="1326">
                  <c:v>-0.56531659999999995</c:v>
                </c:pt>
                <c:pt idx="1327">
                  <c:v>-0.46146703</c:v>
                </c:pt>
                <c:pt idx="1328">
                  <c:v>-0.28035320000000002</c:v>
                </c:pt>
                <c:pt idx="1329">
                  <c:v>5.9988353000000001E-2</c:v>
                </c:pt>
                <c:pt idx="1330">
                  <c:v>0.45492085999999998</c:v>
                </c:pt>
                <c:pt idx="1331">
                  <c:v>-0.41072740000000002</c:v>
                </c:pt>
                <c:pt idx="1332">
                  <c:v>-0.54255600000000004</c:v>
                </c:pt>
                <c:pt idx="1333">
                  <c:v>-0.46435579999999999</c:v>
                </c:pt>
                <c:pt idx="1334">
                  <c:v>-0.26984128000000002</c:v>
                </c:pt>
                <c:pt idx="1335">
                  <c:v>-0.19250871</c:v>
                </c:pt>
                <c:pt idx="1336">
                  <c:v>0.20046484000000001</c:v>
                </c:pt>
                <c:pt idx="1337">
                  <c:v>0.22713864</c:v>
                </c:pt>
                <c:pt idx="1338">
                  <c:v>-0.54435486</c:v>
                </c:pt>
                <c:pt idx="1339">
                  <c:v>-0.26759502000000002</c:v>
                </c:pt>
                <c:pt idx="1340">
                  <c:v>-0.16666666999999999</c:v>
                </c:pt>
                <c:pt idx="1341">
                  <c:v>-0.43650547000000001</c:v>
                </c:pt>
                <c:pt idx="1342">
                  <c:v>-0.36972892000000002</c:v>
                </c:pt>
                <c:pt idx="1343">
                  <c:v>-0.38272582999999999</c:v>
                </c:pt>
                <c:pt idx="1344">
                  <c:v>-0.49304812999999997</c:v>
                </c:pt>
                <c:pt idx="1345">
                  <c:v>-0.66666669999999995</c:v>
                </c:pt>
                <c:pt idx="1346">
                  <c:v>-0.39596468000000001</c:v>
                </c:pt>
                <c:pt idx="1347">
                  <c:v>-0.38118257999999999</c:v>
                </c:pt>
                <c:pt idx="1348">
                  <c:v>-0.56980056000000001</c:v>
                </c:pt>
                <c:pt idx="1349">
                  <c:v>-0.42391303000000002</c:v>
                </c:pt>
                <c:pt idx="1350">
                  <c:v>-0.46893354999999998</c:v>
                </c:pt>
                <c:pt idx="1351">
                  <c:v>-0.48625180000000001</c:v>
                </c:pt>
                <c:pt idx="1352">
                  <c:v>-0.50097793000000002</c:v>
                </c:pt>
                <c:pt idx="1353">
                  <c:v>-4.756871E-2</c:v>
                </c:pt>
                <c:pt idx="1354">
                  <c:v>-0.32165986000000002</c:v>
                </c:pt>
                <c:pt idx="1355">
                  <c:v>-0.4003795</c:v>
                </c:pt>
                <c:pt idx="1356">
                  <c:v>-0.67892783999999995</c:v>
                </c:pt>
                <c:pt idx="1357">
                  <c:v>-0.31638612999999999</c:v>
                </c:pt>
                <c:pt idx="1358">
                  <c:v>-0.16192714999999999</c:v>
                </c:pt>
                <c:pt idx="1359">
                  <c:v>-9.4858155E-2</c:v>
                </c:pt>
                <c:pt idx="1360">
                  <c:v>-0.61914325000000003</c:v>
                </c:pt>
                <c:pt idx="1361">
                  <c:v>-0.56139152999999997</c:v>
                </c:pt>
                <c:pt idx="1362">
                  <c:v>-0.60441990000000001</c:v>
                </c:pt>
                <c:pt idx="1363">
                  <c:v>-0.64695232999999996</c:v>
                </c:pt>
                <c:pt idx="1364">
                  <c:v>-0.70911000000000002</c:v>
                </c:pt>
                <c:pt idx="1365">
                  <c:v>-0.65335697000000004</c:v>
                </c:pt>
                <c:pt idx="1366">
                  <c:v>-0.59428570000000003</c:v>
                </c:pt>
                <c:pt idx="1367">
                  <c:v>-0.48667080000000001</c:v>
                </c:pt>
                <c:pt idx="1368">
                  <c:v>-0.56924783999999995</c:v>
                </c:pt>
                <c:pt idx="1369">
                  <c:v>-0.66554623999999996</c:v>
                </c:pt>
                <c:pt idx="1370">
                  <c:v>-0.58940400000000004</c:v>
                </c:pt>
                <c:pt idx="1371">
                  <c:v>-0.59835579999999999</c:v>
                </c:pt>
                <c:pt idx="1372">
                  <c:v>-0.58080370000000003</c:v>
                </c:pt>
                <c:pt idx="1373">
                  <c:v>-0.54067969999999999</c:v>
                </c:pt>
                <c:pt idx="1374">
                  <c:v>-0.546875</c:v>
                </c:pt>
                <c:pt idx="1375">
                  <c:v>-0.59579899999999997</c:v>
                </c:pt>
                <c:pt idx="1376">
                  <c:v>-0.44913772000000002</c:v>
                </c:pt>
                <c:pt idx="1377">
                  <c:v>-0.5523169</c:v>
                </c:pt>
                <c:pt idx="1378">
                  <c:v>-0.64098316</c:v>
                </c:pt>
                <c:pt idx="1379">
                  <c:v>-0.45983499999999999</c:v>
                </c:pt>
                <c:pt idx="1380">
                  <c:v>-0.51114210000000004</c:v>
                </c:pt>
                <c:pt idx="1381">
                  <c:v>-0.64919349999999998</c:v>
                </c:pt>
                <c:pt idx="1382">
                  <c:v>-0.58962099999999995</c:v>
                </c:pt>
                <c:pt idx="1383">
                  <c:v>-0.50213260000000004</c:v>
                </c:pt>
                <c:pt idx="1384">
                  <c:v>-0.58514493999999995</c:v>
                </c:pt>
                <c:pt idx="1385">
                  <c:v>-0.54298150000000001</c:v>
                </c:pt>
                <c:pt idx="1386">
                  <c:v>-0.43459120000000001</c:v>
                </c:pt>
                <c:pt idx="1387">
                  <c:v>-0.61858564999999999</c:v>
                </c:pt>
                <c:pt idx="1388">
                  <c:v>-0.48035835999999998</c:v>
                </c:pt>
                <c:pt idx="1389">
                  <c:v>-0.35039893</c:v>
                </c:pt>
                <c:pt idx="1390">
                  <c:v>-0.2502625</c:v>
                </c:pt>
                <c:pt idx="1391">
                  <c:v>-0.43709130000000002</c:v>
                </c:pt>
                <c:pt idx="1392">
                  <c:v>-0.30464584</c:v>
                </c:pt>
                <c:pt idx="1393">
                  <c:v>-0.24540778999999999</c:v>
                </c:pt>
                <c:pt idx="1394">
                  <c:v>-0.31432858000000002</c:v>
                </c:pt>
                <c:pt idx="1395">
                  <c:v>-0.34376085000000001</c:v>
                </c:pt>
                <c:pt idx="1396">
                  <c:v>-0.39562923</c:v>
                </c:pt>
                <c:pt idx="1397">
                  <c:v>-0.32212390000000002</c:v>
                </c:pt>
                <c:pt idx="1398">
                  <c:v>-0.43086940000000001</c:v>
                </c:pt>
                <c:pt idx="1399">
                  <c:v>-0.62808940000000002</c:v>
                </c:pt>
                <c:pt idx="1400">
                  <c:v>-0.58260210000000001</c:v>
                </c:pt>
                <c:pt idx="1401">
                  <c:v>-0.4741784</c:v>
                </c:pt>
                <c:pt idx="1402">
                  <c:v>-0.24662814</c:v>
                </c:pt>
                <c:pt idx="1403">
                  <c:v>-0.29884082000000001</c:v>
                </c:pt>
                <c:pt idx="1404">
                  <c:v>-0.23522936</c:v>
                </c:pt>
                <c:pt idx="1405">
                  <c:v>4.2093289999999998E-2</c:v>
                </c:pt>
                <c:pt idx="1406">
                  <c:v>0.14121338999999999</c:v>
                </c:pt>
                <c:pt idx="1407">
                  <c:v>-0.36045771999999998</c:v>
                </c:pt>
                <c:pt idx="1408">
                  <c:v>-0.46862057000000001</c:v>
                </c:pt>
                <c:pt idx="1409">
                  <c:v>-0.4670088</c:v>
                </c:pt>
                <c:pt idx="1410">
                  <c:v>-0.52529824000000003</c:v>
                </c:pt>
                <c:pt idx="1411">
                  <c:v>-0.44705584999999998</c:v>
                </c:pt>
                <c:pt idx="1412">
                  <c:v>-0.43719414000000001</c:v>
                </c:pt>
                <c:pt idx="1413">
                  <c:v>-0.49714285000000003</c:v>
                </c:pt>
                <c:pt idx="1414">
                  <c:v>-0.43588480000000002</c:v>
                </c:pt>
                <c:pt idx="1415">
                  <c:v>-0.43262017000000003</c:v>
                </c:pt>
                <c:pt idx="1416">
                  <c:v>-0.23731779</c:v>
                </c:pt>
                <c:pt idx="1417">
                  <c:v>0.33711406999999999</c:v>
                </c:pt>
                <c:pt idx="1418">
                  <c:v>0.4347241</c:v>
                </c:pt>
                <c:pt idx="1419">
                  <c:v>-0.28162816000000002</c:v>
                </c:pt>
                <c:pt idx="1420">
                  <c:v>-0.23426062</c:v>
                </c:pt>
                <c:pt idx="1421">
                  <c:v>0.25934859999999998</c:v>
                </c:pt>
                <c:pt idx="1422">
                  <c:v>0.27394753999999999</c:v>
                </c:pt>
                <c:pt idx="1423">
                  <c:v>0.17170495999999999</c:v>
                </c:pt>
                <c:pt idx="1424">
                  <c:v>-0.46605697000000001</c:v>
                </c:pt>
                <c:pt idx="1425">
                  <c:v>-0.36047432000000001</c:v>
                </c:pt>
                <c:pt idx="1426">
                  <c:v>-0.43013698</c:v>
                </c:pt>
                <c:pt idx="1427">
                  <c:v>-0.57624399999999998</c:v>
                </c:pt>
                <c:pt idx="1428">
                  <c:v>-0.41931580000000002</c:v>
                </c:pt>
                <c:pt idx="1429">
                  <c:v>-0.38018017999999998</c:v>
                </c:pt>
                <c:pt idx="1430">
                  <c:v>-0.58454424000000005</c:v>
                </c:pt>
                <c:pt idx="1431">
                  <c:v>-0.45740039999999998</c:v>
                </c:pt>
                <c:pt idx="1432">
                  <c:v>-0.55794149999999998</c:v>
                </c:pt>
                <c:pt idx="1433">
                  <c:v>-0.53661716000000004</c:v>
                </c:pt>
                <c:pt idx="1434">
                  <c:v>-0.46769333000000002</c:v>
                </c:pt>
                <c:pt idx="1435">
                  <c:v>-0.49749416000000002</c:v>
                </c:pt>
                <c:pt idx="1436">
                  <c:v>-0.4301413</c:v>
                </c:pt>
                <c:pt idx="1437">
                  <c:v>-0.43676661999999999</c:v>
                </c:pt>
                <c:pt idx="1438">
                  <c:v>-0.42685590000000001</c:v>
                </c:pt>
                <c:pt idx="1439">
                  <c:v>-0.48207172999999998</c:v>
                </c:pt>
                <c:pt idx="1440">
                  <c:v>-0.35827744</c:v>
                </c:pt>
                <c:pt idx="1441">
                  <c:v>-0.39616614999999999</c:v>
                </c:pt>
                <c:pt idx="1442">
                  <c:v>-0.36911726</c:v>
                </c:pt>
                <c:pt idx="1443">
                  <c:v>-0.64578310000000005</c:v>
                </c:pt>
                <c:pt idx="1444">
                  <c:v>-0.29901105</c:v>
                </c:pt>
                <c:pt idx="1445">
                  <c:v>-0.3377193</c:v>
                </c:pt>
                <c:pt idx="1446">
                  <c:v>-0.28319781999999999</c:v>
                </c:pt>
                <c:pt idx="1447">
                  <c:v>-0.4032732</c:v>
                </c:pt>
                <c:pt idx="1448">
                  <c:v>0.100790516</c:v>
                </c:pt>
                <c:pt idx="1449">
                  <c:v>0.28008997000000002</c:v>
                </c:pt>
                <c:pt idx="1450">
                  <c:v>-0.64415800000000001</c:v>
                </c:pt>
                <c:pt idx="1451">
                  <c:v>-0.69238929999999999</c:v>
                </c:pt>
                <c:pt idx="1452">
                  <c:v>-0.59199480000000004</c:v>
                </c:pt>
                <c:pt idx="1453">
                  <c:v>-0.59575224000000004</c:v>
                </c:pt>
                <c:pt idx="1454">
                  <c:v>-0.71987146000000002</c:v>
                </c:pt>
                <c:pt idx="1455">
                  <c:v>-0.59964985000000004</c:v>
                </c:pt>
                <c:pt idx="1456">
                  <c:v>-0.71304095000000001</c:v>
                </c:pt>
                <c:pt idx="1457">
                  <c:v>-0.62016890000000002</c:v>
                </c:pt>
                <c:pt idx="1458">
                  <c:v>-0.70570235999999997</c:v>
                </c:pt>
                <c:pt idx="1459">
                  <c:v>-0.51303279999999996</c:v>
                </c:pt>
                <c:pt idx="1460">
                  <c:v>-0.45622435</c:v>
                </c:pt>
                <c:pt idx="1461">
                  <c:v>-0.57897989999999999</c:v>
                </c:pt>
                <c:pt idx="1462">
                  <c:v>-0.62585029999999997</c:v>
                </c:pt>
                <c:pt idx="1463">
                  <c:v>-0.43886405000000001</c:v>
                </c:pt>
                <c:pt idx="1464">
                  <c:v>-0.46530147999999999</c:v>
                </c:pt>
                <c:pt idx="1465">
                  <c:v>-0.68461715999999995</c:v>
                </c:pt>
                <c:pt idx="1466">
                  <c:v>-0.43545993999999999</c:v>
                </c:pt>
                <c:pt idx="1467">
                  <c:v>-0.45142241999999999</c:v>
                </c:pt>
                <c:pt idx="1468">
                  <c:v>-0.5396301</c:v>
                </c:pt>
                <c:pt idx="1469">
                  <c:v>-0.23712575</c:v>
                </c:pt>
                <c:pt idx="1470">
                  <c:v>-0.55564919999999995</c:v>
                </c:pt>
                <c:pt idx="1471">
                  <c:v>-0.42122905999999999</c:v>
                </c:pt>
                <c:pt idx="1472">
                  <c:v>-0.38649309999999998</c:v>
                </c:pt>
                <c:pt idx="1473">
                  <c:v>-0.45548080000000002</c:v>
                </c:pt>
                <c:pt idx="1474">
                  <c:v>-0.51179669999999999</c:v>
                </c:pt>
                <c:pt idx="1475">
                  <c:v>-0.53850690000000001</c:v>
                </c:pt>
                <c:pt idx="1476">
                  <c:v>-0.66134362999999996</c:v>
                </c:pt>
                <c:pt idx="1477">
                  <c:v>-0.54107079999999996</c:v>
                </c:pt>
                <c:pt idx="1478">
                  <c:v>-0.40716960000000002</c:v>
                </c:pt>
                <c:pt idx="1479">
                  <c:v>-0.47731000000000001</c:v>
                </c:pt>
                <c:pt idx="1480">
                  <c:v>-0.36316272999999999</c:v>
                </c:pt>
                <c:pt idx="1481">
                  <c:v>-0.42598577999999998</c:v>
                </c:pt>
                <c:pt idx="1482">
                  <c:v>-0.49553700000000001</c:v>
                </c:pt>
                <c:pt idx="1483">
                  <c:v>-0.39035589999999998</c:v>
                </c:pt>
                <c:pt idx="1484">
                  <c:v>-0.27280369999999998</c:v>
                </c:pt>
                <c:pt idx="1485">
                  <c:v>-0.301423</c:v>
                </c:pt>
                <c:pt idx="1486">
                  <c:v>-0.26097177999999999</c:v>
                </c:pt>
                <c:pt idx="1487">
                  <c:v>-0.29678482</c:v>
                </c:pt>
                <c:pt idx="1488">
                  <c:v>-0.36757624</c:v>
                </c:pt>
                <c:pt idx="1489">
                  <c:v>-0.30928689999999998</c:v>
                </c:pt>
                <c:pt idx="1490">
                  <c:v>-0.21170084</c:v>
                </c:pt>
                <c:pt idx="1491">
                  <c:v>-0.21835748999999999</c:v>
                </c:pt>
                <c:pt idx="1492">
                  <c:v>-0.29595589999999999</c:v>
                </c:pt>
                <c:pt idx="1493">
                  <c:v>-0.20399305000000001</c:v>
                </c:pt>
                <c:pt idx="1494">
                  <c:v>0.19073870000000001</c:v>
                </c:pt>
                <c:pt idx="1495">
                  <c:v>0.13723460000000001</c:v>
                </c:pt>
                <c:pt idx="1496">
                  <c:v>-0.49693722000000001</c:v>
                </c:pt>
                <c:pt idx="1497">
                  <c:v>-0.42245614999999997</c:v>
                </c:pt>
                <c:pt idx="1498">
                  <c:v>-0.64760362999999999</c:v>
                </c:pt>
                <c:pt idx="1499">
                  <c:v>-0.48620877000000001</c:v>
                </c:pt>
                <c:pt idx="1500">
                  <c:v>-0.50013479999999999</c:v>
                </c:pt>
                <c:pt idx="1501">
                  <c:v>-0.57321390000000005</c:v>
                </c:pt>
                <c:pt idx="1502">
                  <c:v>-0.34763682000000001</c:v>
                </c:pt>
                <c:pt idx="1503">
                  <c:v>-0.38498496999999998</c:v>
                </c:pt>
                <c:pt idx="1504">
                  <c:v>-0.51607716000000003</c:v>
                </c:pt>
                <c:pt idx="1505">
                  <c:v>-0.48817569999999999</c:v>
                </c:pt>
                <c:pt idx="1506">
                  <c:v>-0.20366300000000001</c:v>
                </c:pt>
                <c:pt idx="1507">
                  <c:v>0.32495287</c:v>
                </c:pt>
                <c:pt idx="1508">
                  <c:v>0.28421053000000002</c:v>
                </c:pt>
                <c:pt idx="1509">
                  <c:v>0.26620516</c:v>
                </c:pt>
                <c:pt idx="1510">
                  <c:v>-0.10191637000000001</c:v>
                </c:pt>
                <c:pt idx="1511">
                  <c:v>-0.30882939999999998</c:v>
                </c:pt>
                <c:pt idx="1512">
                  <c:v>-0.52194110000000005</c:v>
                </c:pt>
                <c:pt idx="1513">
                  <c:v>-0.47484910000000002</c:v>
                </c:pt>
                <c:pt idx="1514">
                  <c:v>-0.52535209999999999</c:v>
                </c:pt>
                <c:pt idx="1515">
                  <c:v>-0.68354119999999996</c:v>
                </c:pt>
                <c:pt idx="1516">
                  <c:v>-0.65886089999999997</c:v>
                </c:pt>
                <c:pt idx="1517">
                  <c:v>-0.75165119999999996</c:v>
                </c:pt>
                <c:pt idx="1518">
                  <c:v>-0.63493973000000004</c:v>
                </c:pt>
                <c:pt idx="1519">
                  <c:v>-0.58106170000000001</c:v>
                </c:pt>
                <c:pt idx="1520">
                  <c:v>-0.66338794999999995</c:v>
                </c:pt>
                <c:pt idx="1521">
                  <c:v>-0.50976250000000001</c:v>
                </c:pt>
                <c:pt idx="1522">
                  <c:v>-0.41438441999999998</c:v>
                </c:pt>
                <c:pt idx="1523">
                  <c:v>-0.65903467000000004</c:v>
                </c:pt>
                <c:pt idx="1524">
                  <c:v>-0.68398499999999995</c:v>
                </c:pt>
                <c:pt idx="1525">
                  <c:v>-0.65064012999999998</c:v>
                </c:pt>
                <c:pt idx="1526">
                  <c:v>-0.58444269999999998</c:v>
                </c:pt>
                <c:pt idx="1527">
                  <c:v>-0.46359292000000002</c:v>
                </c:pt>
                <c:pt idx="1528">
                  <c:v>-0.35060180000000002</c:v>
                </c:pt>
                <c:pt idx="1529">
                  <c:v>-0.36440885000000001</c:v>
                </c:pt>
                <c:pt idx="1530">
                  <c:v>-0.43103448</c:v>
                </c:pt>
                <c:pt idx="1531">
                  <c:v>-0.39442468000000003</c:v>
                </c:pt>
                <c:pt idx="1532">
                  <c:v>-0.28645626000000002</c:v>
                </c:pt>
                <c:pt idx="1533">
                  <c:v>-0.35064060000000002</c:v>
                </c:pt>
                <c:pt idx="1534">
                  <c:v>-0.27698373999999998</c:v>
                </c:pt>
                <c:pt idx="1535">
                  <c:v>-0.17343844</c:v>
                </c:pt>
                <c:pt idx="1536">
                  <c:v>-0.16838996000000001</c:v>
                </c:pt>
                <c:pt idx="1537">
                  <c:v>-0.38758515999999998</c:v>
                </c:pt>
                <c:pt idx="1538">
                  <c:v>-0.2104152</c:v>
                </c:pt>
                <c:pt idx="1539">
                  <c:v>0.15166835000000001</c:v>
                </c:pt>
                <c:pt idx="1540">
                  <c:v>0.30854154</c:v>
                </c:pt>
                <c:pt idx="1541">
                  <c:v>-0.53050505999999997</c:v>
                </c:pt>
                <c:pt idx="1542">
                  <c:v>-0.65428649999999999</c:v>
                </c:pt>
                <c:pt idx="1543">
                  <c:v>-0.56265189999999998</c:v>
                </c:pt>
                <c:pt idx="1544">
                  <c:v>-0.66204989999999997</c:v>
                </c:pt>
                <c:pt idx="1545">
                  <c:v>-0.65790974999999996</c:v>
                </c:pt>
                <c:pt idx="1546">
                  <c:v>-0.61068213000000005</c:v>
                </c:pt>
                <c:pt idx="1547">
                  <c:v>-0.42233416000000001</c:v>
                </c:pt>
                <c:pt idx="1548">
                  <c:v>-0.63620980000000005</c:v>
                </c:pt>
                <c:pt idx="1549">
                  <c:v>-0.64001255999999995</c:v>
                </c:pt>
                <c:pt idx="1550">
                  <c:v>-0.63534736999999997</c:v>
                </c:pt>
                <c:pt idx="1551">
                  <c:v>-0.5516778</c:v>
                </c:pt>
                <c:pt idx="1552">
                  <c:v>-0.51104455999999998</c:v>
                </c:pt>
                <c:pt idx="1553">
                  <c:v>-0.47243077</c:v>
                </c:pt>
                <c:pt idx="1554">
                  <c:v>-0.43542233000000002</c:v>
                </c:pt>
                <c:pt idx="1555">
                  <c:v>-0.65336852999999995</c:v>
                </c:pt>
                <c:pt idx="1556">
                  <c:v>-0.62366796000000002</c:v>
                </c:pt>
                <c:pt idx="1557">
                  <c:v>-0.72337275999999995</c:v>
                </c:pt>
                <c:pt idx="1558">
                  <c:v>-0.63987886999999999</c:v>
                </c:pt>
                <c:pt idx="1559">
                  <c:v>-0.36612359999999999</c:v>
                </c:pt>
                <c:pt idx="1560">
                  <c:v>-0.38844912999999998</c:v>
                </c:pt>
                <c:pt idx="1561">
                  <c:v>-0.47294372000000001</c:v>
                </c:pt>
                <c:pt idx="1562">
                  <c:v>-0.49645188000000001</c:v>
                </c:pt>
                <c:pt idx="1563">
                  <c:v>-0.49780702999999998</c:v>
                </c:pt>
                <c:pt idx="1564">
                  <c:v>-0.51805055</c:v>
                </c:pt>
                <c:pt idx="1565">
                  <c:v>-0.64714830000000001</c:v>
                </c:pt>
                <c:pt idx="1566">
                  <c:v>-0.61054090000000005</c:v>
                </c:pt>
                <c:pt idx="1567">
                  <c:v>-0.51586969999999999</c:v>
                </c:pt>
                <c:pt idx="1568">
                  <c:v>-0.39336988000000001</c:v>
                </c:pt>
                <c:pt idx="1569">
                  <c:v>-0.55563739999999995</c:v>
                </c:pt>
                <c:pt idx="1570">
                  <c:v>-0.45791245000000003</c:v>
                </c:pt>
                <c:pt idx="1571">
                  <c:v>-0.71875739999999999</c:v>
                </c:pt>
                <c:pt idx="1572">
                  <c:v>-0.56821880000000002</c:v>
                </c:pt>
                <c:pt idx="1573">
                  <c:v>-0.61506510000000003</c:v>
                </c:pt>
                <c:pt idx="1574">
                  <c:v>-0.36212622999999999</c:v>
                </c:pt>
                <c:pt idx="1575">
                  <c:v>-0.4873537</c:v>
                </c:pt>
                <c:pt idx="1576">
                  <c:v>-0.61875349999999996</c:v>
                </c:pt>
                <c:pt idx="1577">
                  <c:v>-0.30331627</c:v>
                </c:pt>
                <c:pt idx="1578">
                  <c:v>-0.27234402000000002</c:v>
                </c:pt>
                <c:pt idx="1579">
                  <c:v>-0.21139189999999999</c:v>
                </c:pt>
                <c:pt idx="1580">
                  <c:v>-0.22702475999999999</c:v>
                </c:pt>
                <c:pt idx="1581">
                  <c:v>-0.23119606000000001</c:v>
                </c:pt>
                <c:pt idx="1582">
                  <c:v>-0.21200158</c:v>
                </c:pt>
                <c:pt idx="1583">
                  <c:v>-0.21268989999999999</c:v>
                </c:pt>
                <c:pt idx="1584">
                  <c:v>-0.35962280000000002</c:v>
                </c:pt>
                <c:pt idx="1585">
                  <c:v>3.4619190000000001E-2</c:v>
                </c:pt>
                <c:pt idx="1586">
                  <c:v>0.11764706</c:v>
                </c:pt>
                <c:pt idx="1587">
                  <c:v>-0.45207136999999997</c:v>
                </c:pt>
                <c:pt idx="1588">
                  <c:v>-0.47440272999999999</c:v>
                </c:pt>
                <c:pt idx="1589">
                  <c:v>-0.43154573000000002</c:v>
                </c:pt>
                <c:pt idx="1590">
                  <c:v>-0.48184702000000001</c:v>
                </c:pt>
                <c:pt idx="1591">
                  <c:v>-0.49895070000000002</c:v>
                </c:pt>
                <c:pt idx="1592">
                  <c:v>-0.38642660000000001</c:v>
                </c:pt>
                <c:pt idx="1593">
                  <c:v>-0.35095525</c:v>
                </c:pt>
                <c:pt idx="1594">
                  <c:v>-0.37048447000000001</c:v>
                </c:pt>
                <c:pt idx="1595">
                  <c:v>-0.39796185000000001</c:v>
                </c:pt>
                <c:pt idx="1596">
                  <c:v>-0.48557561999999999</c:v>
                </c:pt>
                <c:pt idx="1597">
                  <c:v>-0.58940400000000004</c:v>
                </c:pt>
                <c:pt idx="1598">
                  <c:v>-0.30004894999999998</c:v>
                </c:pt>
                <c:pt idx="1599">
                  <c:v>-0.42072678000000002</c:v>
                </c:pt>
                <c:pt idx="1600">
                  <c:v>-0.46084446000000001</c:v>
                </c:pt>
                <c:pt idx="1601">
                  <c:v>-0.53165655999999994</c:v>
                </c:pt>
                <c:pt idx="1602">
                  <c:v>-0.52845525999999998</c:v>
                </c:pt>
                <c:pt idx="1603">
                  <c:v>-0.45655420000000002</c:v>
                </c:pt>
                <c:pt idx="1604">
                  <c:v>-0.29663773999999998</c:v>
                </c:pt>
                <c:pt idx="1605">
                  <c:v>-0.27450982000000002</c:v>
                </c:pt>
                <c:pt idx="1606">
                  <c:v>-0.32994406999999998</c:v>
                </c:pt>
                <c:pt idx="1607">
                  <c:v>-0.41738594000000001</c:v>
                </c:pt>
                <c:pt idx="1608">
                  <c:v>-0.39374396</c:v>
                </c:pt>
                <c:pt idx="1609">
                  <c:v>-0.72530377000000001</c:v>
                </c:pt>
                <c:pt idx="1610">
                  <c:v>-0.69073969999999996</c:v>
                </c:pt>
                <c:pt idx="1611">
                  <c:v>-0.70321210000000001</c:v>
                </c:pt>
                <c:pt idx="1612">
                  <c:v>-0.53937005999999998</c:v>
                </c:pt>
                <c:pt idx="1613">
                  <c:v>-0.66529495000000005</c:v>
                </c:pt>
                <c:pt idx="1614">
                  <c:v>-0.64363252999999998</c:v>
                </c:pt>
                <c:pt idx="1615">
                  <c:v>-0.48719612000000001</c:v>
                </c:pt>
                <c:pt idx="1616">
                  <c:v>-0.47464430000000002</c:v>
                </c:pt>
                <c:pt idx="1617">
                  <c:v>-0.65007543999999995</c:v>
                </c:pt>
                <c:pt idx="1618">
                  <c:v>-0.52537197000000002</c:v>
                </c:pt>
                <c:pt idx="1619">
                  <c:v>-0.36188436000000002</c:v>
                </c:pt>
                <c:pt idx="1620">
                  <c:v>-0.32404828000000002</c:v>
                </c:pt>
                <c:pt idx="1621">
                  <c:v>-0.34812468000000002</c:v>
                </c:pt>
                <c:pt idx="1622">
                  <c:v>-0.37870746999999999</c:v>
                </c:pt>
                <c:pt idx="1623">
                  <c:v>-0.34517935</c:v>
                </c:pt>
                <c:pt idx="1624">
                  <c:v>0.114652954</c:v>
                </c:pt>
                <c:pt idx="1625">
                  <c:v>0.17754991000000001</c:v>
                </c:pt>
                <c:pt idx="1626">
                  <c:v>0.17937702</c:v>
                </c:pt>
                <c:pt idx="1627">
                  <c:v>-0.17560162000000001</c:v>
                </c:pt>
                <c:pt idx="1628">
                  <c:v>-0.20498753</c:v>
                </c:pt>
                <c:pt idx="1629">
                  <c:v>-0.44201076</c:v>
                </c:pt>
                <c:pt idx="1630">
                  <c:v>-0.37834623000000001</c:v>
                </c:pt>
                <c:pt idx="1631">
                  <c:v>-0.108144194</c:v>
                </c:pt>
                <c:pt idx="1632">
                  <c:v>-7.4964639999999999E-2</c:v>
                </c:pt>
                <c:pt idx="1633">
                  <c:v>-0.20934182000000001</c:v>
                </c:pt>
                <c:pt idx="1634">
                  <c:v>-0.64335036000000001</c:v>
                </c:pt>
                <c:pt idx="1635">
                  <c:v>-0.27773144999999999</c:v>
                </c:pt>
                <c:pt idx="1636">
                  <c:v>-0.48660898000000002</c:v>
                </c:pt>
                <c:pt idx="1637">
                  <c:v>-0.63795389999999996</c:v>
                </c:pt>
                <c:pt idx="1638">
                  <c:v>-0.52138870000000004</c:v>
                </c:pt>
                <c:pt idx="1639">
                  <c:v>-0.70216129999999999</c:v>
                </c:pt>
                <c:pt idx="1640">
                  <c:v>-0.6659292</c:v>
                </c:pt>
                <c:pt idx="1641">
                  <c:v>-0.58753809999999995</c:v>
                </c:pt>
                <c:pt idx="1642">
                  <c:v>-0.59413579999999999</c:v>
                </c:pt>
                <c:pt idx="1643">
                  <c:v>-0.41371885000000003</c:v>
                </c:pt>
                <c:pt idx="1644">
                  <c:v>-0.51556729999999995</c:v>
                </c:pt>
                <c:pt idx="1645">
                  <c:v>-0.50704795000000003</c:v>
                </c:pt>
                <c:pt idx="1646">
                  <c:v>-0.56102425</c:v>
                </c:pt>
                <c:pt idx="1647">
                  <c:v>-0.45494896000000001</c:v>
                </c:pt>
                <c:pt idx="1648">
                  <c:v>-0.65493400000000002</c:v>
                </c:pt>
                <c:pt idx="1649">
                  <c:v>-0.60950214000000003</c:v>
                </c:pt>
                <c:pt idx="1650">
                  <c:v>-0.61483160000000003</c:v>
                </c:pt>
                <c:pt idx="1651">
                  <c:v>-0.61910414999999996</c:v>
                </c:pt>
                <c:pt idx="1652">
                  <c:v>-0.36256620000000001</c:v>
                </c:pt>
                <c:pt idx="1653">
                  <c:v>-0.58419730000000003</c:v>
                </c:pt>
                <c:pt idx="1654">
                  <c:v>-0.48194766</c:v>
                </c:pt>
                <c:pt idx="1655">
                  <c:v>-0.55610155999999999</c:v>
                </c:pt>
                <c:pt idx="1656">
                  <c:v>-0.27994703999999998</c:v>
                </c:pt>
                <c:pt idx="1657">
                  <c:v>-0.66039956</c:v>
                </c:pt>
                <c:pt idx="1658">
                  <c:v>-0.5985743</c:v>
                </c:pt>
                <c:pt idx="1659">
                  <c:v>-0.51422477</c:v>
                </c:pt>
                <c:pt idx="1660">
                  <c:v>-0.57380399999999998</c:v>
                </c:pt>
                <c:pt idx="1661">
                  <c:v>-0.54993479999999995</c:v>
                </c:pt>
                <c:pt idx="1662">
                  <c:v>-0.46791226000000002</c:v>
                </c:pt>
                <c:pt idx="1663">
                  <c:v>-0.39696312</c:v>
                </c:pt>
                <c:pt idx="1664">
                  <c:v>-0.41663613999999999</c:v>
                </c:pt>
                <c:pt idx="1665">
                  <c:v>-0.32085167999999997</c:v>
                </c:pt>
                <c:pt idx="1666">
                  <c:v>-0.59651666999999997</c:v>
                </c:pt>
                <c:pt idx="1667">
                  <c:v>-0.23907666999999999</c:v>
                </c:pt>
                <c:pt idx="1668">
                  <c:v>-0.34092528</c:v>
                </c:pt>
                <c:pt idx="1669">
                  <c:v>-0.23313344</c:v>
                </c:pt>
                <c:pt idx="1670">
                  <c:v>-0.21232876000000001</c:v>
                </c:pt>
                <c:pt idx="1671">
                  <c:v>-0.65044457</c:v>
                </c:pt>
                <c:pt idx="1672">
                  <c:v>-0.44397684999999998</c:v>
                </c:pt>
                <c:pt idx="1673">
                  <c:v>-0.18237548000000001</c:v>
                </c:pt>
                <c:pt idx="1674">
                  <c:v>-0.16973995</c:v>
                </c:pt>
                <c:pt idx="1675">
                  <c:v>-0.17263253000000001</c:v>
                </c:pt>
                <c:pt idx="1676">
                  <c:v>-0.20106171</c:v>
                </c:pt>
                <c:pt idx="1677">
                  <c:v>0.27817093999999998</c:v>
                </c:pt>
                <c:pt idx="1678">
                  <c:v>-0.14794102000000001</c:v>
                </c:pt>
                <c:pt idx="1679">
                  <c:v>-0.51634926000000003</c:v>
                </c:pt>
                <c:pt idx="1680">
                  <c:v>-0.47408489999999998</c:v>
                </c:pt>
                <c:pt idx="1681">
                  <c:v>-0.53351336999999999</c:v>
                </c:pt>
                <c:pt idx="1682">
                  <c:v>-0.43509164</c:v>
                </c:pt>
                <c:pt idx="1683">
                  <c:v>-0.51905749999999995</c:v>
                </c:pt>
                <c:pt idx="1684">
                  <c:v>-0.41808218000000003</c:v>
                </c:pt>
                <c:pt idx="1685">
                  <c:v>-0.48219177000000002</c:v>
                </c:pt>
                <c:pt idx="1686">
                  <c:v>-0.22869955</c:v>
                </c:pt>
                <c:pt idx="1687">
                  <c:v>-0.44769403000000002</c:v>
                </c:pt>
                <c:pt idx="1688">
                  <c:v>-0.41602699999999998</c:v>
                </c:pt>
                <c:pt idx="1689">
                  <c:v>-0.55741006000000004</c:v>
                </c:pt>
                <c:pt idx="1690">
                  <c:v>-0.48262840000000001</c:v>
                </c:pt>
                <c:pt idx="1691">
                  <c:v>-0.44563841999999998</c:v>
                </c:pt>
                <c:pt idx="1692">
                  <c:v>-0.58306650000000004</c:v>
                </c:pt>
                <c:pt idx="1693">
                  <c:v>-0.25587583000000003</c:v>
                </c:pt>
                <c:pt idx="1694">
                  <c:v>-0.56799999999999995</c:v>
                </c:pt>
                <c:pt idx="1695">
                  <c:v>7.3991029999999999E-2</c:v>
                </c:pt>
                <c:pt idx="1696">
                  <c:v>-0.30200174000000002</c:v>
                </c:pt>
                <c:pt idx="1697">
                  <c:v>-0.20838893999999999</c:v>
                </c:pt>
                <c:pt idx="1698">
                  <c:v>-0.1900241</c:v>
                </c:pt>
                <c:pt idx="1699">
                  <c:v>-0.33049327000000001</c:v>
                </c:pt>
                <c:pt idx="1700">
                  <c:v>-0.46792602999999999</c:v>
                </c:pt>
                <c:pt idx="1701">
                  <c:v>-0.39252337999999998</c:v>
                </c:pt>
                <c:pt idx="1702">
                  <c:v>-0.66733699999999996</c:v>
                </c:pt>
                <c:pt idx="1703">
                  <c:v>-0.43220973000000001</c:v>
                </c:pt>
                <c:pt idx="1704">
                  <c:v>-0.71463597000000001</c:v>
                </c:pt>
                <c:pt idx="1705">
                  <c:v>-0.37257716000000002</c:v>
                </c:pt>
                <c:pt idx="1706">
                  <c:v>-0.65455072999999997</c:v>
                </c:pt>
                <c:pt idx="1707">
                  <c:v>-0.65475039999999995</c:v>
                </c:pt>
                <c:pt idx="1708">
                  <c:v>-0.66880094999999995</c:v>
                </c:pt>
                <c:pt idx="1709">
                  <c:v>-0.65649784</c:v>
                </c:pt>
                <c:pt idx="1710">
                  <c:v>-0.52964043999999999</c:v>
                </c:pt>
                <c:pt idx="1711">
                  <c:v>-0.39668175999999999</c:v>
                </c:pt>
                <c:pt idx="1712">
                  <c:v>-0.31757656000000001</c:v>
                </c:pt>
                <c:pt idx="1713">
                  <c:v>-0.43721357</c:v>
                </c:pt>
                <c:pt idx="1714">
                  <c:v>-0.35222893999999999</c:v>
                </c:pt>
                <c:pt idx="1715">
                  <c:v>0.17367257</c:v>
                </c:pt>
                <c:pt idx="1716">
                  <c:v>-0.21912350999999999</c:v>
                </c:pt>
                <c:pt idx="1717">
                  <c:v>-0.16284987000000001</c:v>
                </c:pt>
                <c:pt idx="1718">
                  <c:v>-0.13316151000000001</c:v>
                </c:pt>
                <c:pt idx="1719">
                  <c:v>0.22758621000000001</c:v>
                </c:pt>
                <c:pt idx="1720">
                  <c:v>0.14452091</c:v>
                </c:pt>
                <c:pt idx="1721">
                  <c:v>-0.24423629999999999</c:v>
                </c:pt>
                <c:pt idx="1722">
                  <c:v>-0.47772567999999999</c:v>
                </c:pt>
                <c:pt idx="1723">
                  <c:v>-0.19486899999999999</c:v>
                </c:pt>
                <c:pt idx="1724">
                  <c:v>0.17616580000000001</c:v>
                </c:pt>
                <c:pt idx="1725">
                  <c:v>-0.60528320000000002</c:v>
                </c:pt>
                <c:pt idx="1726">
                  <c:v>-0.60108465</c:v>
                </c:pt>
                <c:pt idx="1727">
                  <c:v>-0.57148330000000003</c:v>
                </c:pt>
                <c:pt idx="1728">
                  <c:v>1.8753167000000001E-2</c:v>
                </c:pt>
                <c:pt idx="1729">
                  <c:v>-0.46660649999999998</c:v>
                </c:pt>
                <c:pt idx="1730">
                  <c:v>-0.57721140000000004</c:v>
                </c:pt>
                <c:pt idx="1731">
                  <c:v>-0.59616124999999998</c:v>
                </c:pt>
                <c:pt idx="1732">
                  <c:v>-0.57138454999999999</c:v>
                </c:pt>
                <c:pt idx="1733">
                  <c:v>-0.63120569999999998</c:v>
                </c:pt>
                <c:pt idx="1734">
                  <c:v>-0.51265450000000001</c:v>
                </c:pt>
                <c:pt idx="1735">
                  <c:v>-0.57511299999999999</c:v>
                </c:pt>
                <c:pt idx="1736">
                  <c:v>-0.46582810000000002</c:v>
                </c:pt>
                <c:pt idx="1737">
                  <c:v>-0.49117031999999999</c:v>
                </c:pt>
                <c:pt idx="1738">
                  <c:v>-0.73083379999999998</c:v>
                </c:pt>
                <c:pt idx="1739">
                  <c:v>-0.70291930000000002</c:v>
                </c:pt>
                <c:pt idx="1740">
                  <c:v>-0.5326381</c:v>
                </c:pt>
                <c:pt idx="1741">
                  <c:v>-0.49579375999999997</c:v>
                </c:pt>
                <c:pt idx="1742">
                  <c:v>-0.70020119999999997</c:v>
                </c:pt>
                <c:pt idx="1743">
                  <c:v>-0.63789684000000002</c:v>
                </c:pt>
                <c:pt idx="1744">
                  <c:v>-0.39918700000000001</c:v>
                </c:pt>
                <c:pt idx="1745">
                  <c:v>-0.37052760000000001</c:v>
                </c:pt>
                <c:pt idx="1746">
                  <c:v>-0.64157929999999996</c:v>
                </c:pt>
                <c:pt idx="1747">
                  <c:v>-0.36213297</c:v>
                </c:pt>
                <c:pt idx="1748">
                  <c:v>-0.46817997</c:v>
                </c:pt>
                <c:pt idx="1749">
                  <c:v>-0.60573030000000005</c:v>
                </c:pt>
                <c:pt idx="1750">
                  <c:v>-0.68050500000000003</c:v>
                </c:pt>
                <c:pt idx="1751">
                  <c:v>-0.67346936000000002</c:v>
                </c:pt>
                <c:pt idx="1752">
                  <c:v>-0.26156583</c:v>
                </c:pt>
                <c:pt idx="1753">
                  <c:v>-0.26740577999999998</c:v>
                </c:pt>
                <c:pt idx="1754">
                  <c:v>-0.45950920000000001</c:v>
                </c:pt>
                <c:pt idx="1755">
                  <c:v>-0.61814559999999996</c:v>
                </c:pt>
                <c:pt idx="1756">
                  <c:v>-0.33129536999999998</c:v>
                </c:pt>
                <c:pt idx="1757">
                  <c:v>-0.38591966</c:v>
                </c:pt>
                <c:pt idx="1758">
                  <c:v>-0.20966351</c:v>
                </c:pt>
                <c:pt idx="1759">
                  <c:v>-0.48534401999999999</c:v>
                </c:pt>
                <c:pt idx="1760">
                  <c:v>-0.34107547999999999</c:v>
                </c:pt>
                <c:pt idx="1761">
                  <c:v>-0.23766409999999999</c:v>
                </c:pt>
                <c:pt idx="1762">
                  <c:v>-0.36660618</c:v>
                </c:pt>
                <c:pt idx="1763">
                  <c:v>-0.7239042</c:v>
                </c:pt>
                <c:pt idx="1764">
                  <c:v>-0.25132381999999998</c:v>
                </c:pt>
                <c:pt idx="1765">
                  <c:v>-0.25376781999999998</c:v>
                </c:pt>
                <c:pt idx="1766">
                  <c:v>-0.22702924999999999</c:v>
                </c:pt>
                <c:pt idx="1767">
                  <c:v>-0.18363868999999999</c:v>
                </c:pt>
                <c:pt idx="1768">
                  <c:v>-0.33528380000000002</c:v>
                </c:pt>
                <c:pt idx="1769">
                  <c:v>0.28595224000000002</c:v>
                </c:pt>
                <c:pt idx="1770">
                  <c:v>-0.39806639999999999</c:v>
                </c:pt>
                <c:pt idx="1771">
                  <c:v>-0.48077716999999998</c:v>
                </c:pt>
                <c:pt idx="1772">
                  <c:v>-0.37405791999999999</c:v>
                </c:pt>
                <c:pt idx="1773">
                  <c:v>-0.43125653000000003</c:v>
                </c:pt>
                <c:pt idx="1774">
                  <c:v>-0.54538319999999996</c:v>
                </c:pt>
                <c:pt idx="1775">
                  <c:v>-0.48486932999999999</c:v>
                </c:pt>
                <c:pt idx="1776">
                  <c:v>-0.43790849999999998</c:v>
                </c:pt>
                <c:pt idx="1777">
                  <c:v>-0.45910096</c:v>
                </c:pt>
                <c:pt idx="1778">
                  <c:v>-0.31531530000000002</c:v>
                </c:pt>
                <c:pt idx="1779">
                  <c:v>-0.44976732000000003</c:v>
                </c:pt>
                <c:pt idx="1780">
                  <c:v>-0.68913040000000003</c:v>
                </c:pt>
                <c:pt idx="1781">
                  <c:v>-0.61361840000000001</c:v>
                </c:pt>
                <c:pt idx="1782">
                  <c:v>-0.58542510000000003</c:v>
                </c:pt>
                <c:pt idx="1783">
                  <c:v>-0.54127042999999997</c:v>
                </c:pt>
                <c:pt idx="1784">
                  <c:v>-0.5933676</c:v>
                </c:pt>
                <c:pt idx="1785">
                  <c:v>-0.56155365999999995</c:v>
                </c:pt>
                <c:pt idx="1786">
                  <c:v>-0.20315581999999999</c:v>
                </c:pt>
                <c:pt idx="1787">
                  <c:v>-0.63756305000000002</c:v>
                </c:pt>
                <c:pt idx="1788">
                  <c:v>-0.40533750000000002</c:v>
                </c:pt>
                <c:pt idx="1789">
                  <c:v>-0.21901529</c:v>
                </c:pt>
                <c:pt idx="1790">
                  <c:v>-0.40094091999999998</c:v>
                </c:pt>
                <c:pt idx="1791">
                  <c:v>-0.52944659999999999</c:v>
                </c:pt>
                <c:pt idx="1792">
                  <c:v>-0.66208619999999996</c:v>
                </c:pt>
                <c:pt idx="1793">
                  <c:v>-0.69361249999999997</c:v>
                </c:pt>
                <c:pt idx="1794">
                  <c:v>-0.64516130000000005</c:v>
                </c:pt>
                <c:pt idx="1795">
                  <c:v>-0.51540196000000005</c:v>
                </c:pt>
                <c:pt idx="1796">
                  <c:v>-0.73887955999999999</c:v>
                </c:pt>
                <c:pt idx="1797">
                  <c:v>-0.67428239999999995</c:v>
                </c:pt>
                <c:pt idx="1798">
                  <c:v>-0.61449646999999996</c:v>
                </c:pt>
                <c:pt idx="1799">
                  <c:v>-0.65887207000000003</c:v>
                </c:pt>
                <c:pt idx="1800">
                  <c:v>-0.59553009999999995</c:v>
                </c:pt>
                <c:pt idx="1801">
                  <c:v>-0.56969475999999997</c:v>
                </c:pt>
                <c:pt idx="1802">
                  <c:v>-0.59932004999999999</c:v>
                </c:pt>
                <c:pt idx="1803">
                  <c:v>-0.504</c:v>
                </c:pt>
                <c:pt idx="1804">
                  <c:v>-0.28954625000000001</c:v>
                </c:pt>
                <c:pt idx="1805">
                  <c:v>-0.32702147999999998</c:v>
                </c:pt>
                <c:pt idx="1806">
                  <c:v>-0.22163256000000001</c:v>
                </c:pt>
                <c:pt idx="1807">
                  <c:v>0.16851442</c:v>
                </c:pt>
                <c:pt idx="1808">
                  <c:v>-0.10641201</c:v>
                </c:pt>
                <c:pt idx="1809">
                  <c:v>-0.17624335999999999</c:v>
                </c:pt>
                <c:pt idx="1810">
                  <c:v>-0.62194269999999996</c:v>
                </c:pt>
                <c:pt idx="1811">
                  <c:v>-0.61031679999999999</c:v>
                </c:pt>
                <c:pt idx="1812">
                  <c:v>-0.68015736000000004</c:v>
                </c:pt>
                <c:pt idx="1813">
                  <c:v>-0.63451500000000005</c:v>
                </c:pt>
                <c:pt idx="1814">
                  <c:v>-0.64728470000000005</c:v>
                </c:pt>
                <c:pt idx="1815">
                  <c:v>4.3376320000000003E-2</c:v>
                </c:pt>
                <c:pt idx="1816">
                  <c:v>-0.52614795999999997</c:v>
                </c:pt>
                <c:pt idx="1817">
                  <c:v>-0.63150644</c:v>
                </c:pt>
                <c:pt idx="1818">
                  <c:v>-0.50241159999999996</c:v>
                </c:pt>
                <c:pt idx="1819">
                  <c:v>-0.50068400000000002</c:v>
                </c:pt>
                <c:pt idx="1820">
                  <c:v>-0.51465123999999995</c:v>
                </c:pt>
                <c:pt idx="1821">
                  <c:v>-0.63173186999999997</c:v>
                </c:pt>
                <c:pt idx="1822">
                  <c:v>-0.56359565</c:v>
                </c:pt>
                <c:pt idx="1823">
                  <c:v>-0.35498839999999998</c:v>
                </c:pt>
                <c:pt idx="1824">
                  <c:v>-0.55983316999999999</c:v>
                </c:pt>
                <c:pt idx="1825">
                  <c:v>-0.54806900000000003</c:v>
                </c:pt>
                <c:pt idx="1826">
                  <c:v>-0.49082202000000003</c:v>
                </c:pt>
                <c:pt idx="1827">
                  <c:v>-0.47845304</c:v>
                </c:pt>
                <c:pt idx="1828">
                  <c:v>-0.50407385999999998</c:v>
                </c:pt>
                <c:pt idx="1829">
                  <c:v>-0.58711046</c:v>
                </c:pt>
                <c:pt idx="1830">
                  <c:v>-0.53697055999999999</c:v>
                </c:pt>
                <c:pt idx="1831">
                  <c:v>-0.40458015000000003</c:v>
                </c:pt>
                <c:pt idx="1832">
                  <c:v>-0.39561963</c:v>
                </c:pt>
                <c:pt idx="1833">
                  <c:v>-0.49324804999999999</c:v>
                </c:pt>
                <c:pt idx="1834">
                  <c:v>-0.53476880000000004</c:v>
                </c:pt>
                <c:pt idx="1835">
                  <c:v>-0.63424944999999999</c:v>
                </c:pt>
                <c:pt idx="1836">
                  <c:v>-0.43456595999999997</c:v>
                </c:pt>
                <c:pt idx="1837">
                  <c:v>-0.70092569999999998</c:v>
                </c:pt>
                <c:pt idx="1838">
                  <c:v>-0.68851196999999997</c:v>
                </c:pt>
                <c:pt idx="1839">
                  <c:v>-0.53900707000000003</c:v>
                </c:pt>
                <c:pt idx="1840">
                  <c:v>-0.71806353000000001</c:v>
                </c:pt>
                <c:pt idx="1841">
                  <c:v>-0.59507524999999994</c:v>
                </c:pt>
                <c:pt idx="1842">
                  <c:v>-0.31865197000000001</c:v>
                </c:pt>
                <c:pt idx="1843">
                  <c:v>-0.35785440000000002</c:v>
                </c:pt>
                <c:pt idx="1844">
                  <c:v>-0.37302864000000002</c:v>
                </c:pt>
                <c:pt idx="1845">
                  <c:v>-0.65169160000000004</c:v>
                </c:pt>
                <c:pt idx="1846">
                  <c:v>-0.36686600000000003</c:v>
                </c:pt>
                <c:pt idx="1847">
                  <c:v>-0.66308959999999995</c:v>
                </c:pt>
                <c:pt idx="1848">
                  <c:v>-0.3915806</c:v>
                </c:pt>
                <c:pt idx="1849">
                  <c:v>-0.30963301999999998</c:v>
                </c:pt>
                <c:pt idx="1850">
                  <c:v>-0.36205828000000001</c:v>
                </c:pt>
                <c:pt idx="1851">
                  <c:v>-0.23800905</c:v>
                </c:pt>
                <c:pt idx="1852">
                  <c:v>-0.23318668000000001</c:v>
                </c:pt>
                <c:pt idx="1853">
                  <c:v>-0.11980033</c:v>
                </c:pt>
                <c:pt idx="1854">
                  <c:v>0.21218835999999999</c:v>
                </c:pt>
                <c:pt idx="1855">
                  <c:v>-0.57230769999999997</c:v>
                </c:pt>
                <c:pt idx="1856">
                  <c:v>-0.57273010000000002</c:v>
                </c:pt>
                <c:pt idx="1857">
                  <c:v>-0.42292246</c:v>
                </c:pt>
                <c:pt idx="1858">
                  <c:v>-0.59499824000000001</c:v>
                </c:pt>
                <c:pt idx="1859">
                  <c:v>-0.56891966000000005</c:v>
                </c:pt>
                <c:pt idx="1860">
                  <c:v>-0.48251334000000001</c:v>
                </c:pt>
                <c:pt idx="1861">
                  <c:v>-0.42825928000000002</c:v>
                </c:pt>
                <c:pt idx="1862">
                  <c:v>-0.34931879999999998</c:v>
                </c:pt>
                <c:pt idx="1863">
                  <c:v>-0.61703330000000001</c:v>
                </c:pt>
                <c:pt idx="1864">
                  <c:v>-0.54910099999999995</c:v>
                </c:pt>
                <c:pt idx="1865">
                  <c:v>-0.68432090000000001</c:v>
                </c:pt>
                <c:pt idx="1866">
                  <c:v>-0.40508603999999998</c:v>
                </c:pt>
                <c:pt idx="1867">
                  <c:v>-0.58382875000000001</c:v>
                </c:pt>
                <c:pt idx="1868">
                  <c:v>-0.49294870000000002</c:v>
                </c:pt>
                <c:pt idx="1869">
                  <c:v>-0.41326190000000002</c:v>
                </c:pt>
                <c:pt idx="1870">
                  <c:v>-0.53812950000000004</c:v>
                </c:pt>
                <c:pt idx="1871">
                  <c:v>-0.54420835000000001</c:v>
                </c:pt>
                <c:pt idx="1872">
                  <c:v>-0.51475203000000003</c:v>
                </c:pt>
                <c:pt idx="1873">
                  <c:v>-0.34032303000000003</c:v>
                </c:pt>
                <c:pt idx="1874">
                  <c:v>-0.62160369999999998</c:v>
                </c:pt>
                <c:pt idx="1875">
                  <c:v>-0.6878706</c:v>
                </c:pt>
                <c:pt idx="1876">
                  <c:v>-0.45478721999999999</c:v>
                </c:pt>
                <c:pt idx="1877">
                  <c:v>-0.72061854999999997</c:v>
                </c:pt>
                <c:pt idx="1878">
                  <c:v>-0.55922669999999997</c:v>
                </c:pt>
                <c:pt idx="1879">
                  <c:v>-0.60151030000000005</c:v>
                </c:pt>
                <c:pt idx="1880">
                  <c:v>-0.37899243999999999</c:v>
                </c:pt>
                <c:pt idx="1881">
                  <c:v>-0.52</c:v>
                </c:pt>
                <c:pt idx="1882">
                  <c:v>-0.6837607</c:v>
                </c:pt>
                <c:pt idx="1883">
                  <c:v>-0.58177084000000001</c:v>
                </c:pt>
                <c:pt idx="1884">
                  <c:v>-0.69155840000000002</c:v>
                </c:pt>
                <c:pt idx="1885">
                  <c:v>-0.55847119999999995</c:v>
                </c:pt>
                <c:pt idx="1886">
                  <c:v>-0.65652759999999999</c:v>
                </c:pt>
                <c:pt idx="1887">
                  <c:v>-0.63576949999999999</c:v>
                </c:pt>
                <c:pt idx="1888">
                  <c:v>-0.53551530000000003</c:v>
                </c:pt>
                <c:pt idx="1889">
                  <c:v>-0.28219745000000002</c:v>
                </c:pt>
                <c:pt idx="1890">
                  <c:v>-0.30063965999999998</c:v>
                </c:pt>
                <c:pt idx="1891">
                  <c:v>0.12321523</c:v>
                </c:pt>
                <c:pt idx="1892">
                  <c:v>0.19047620000000001</c:v>
                </c:pt>
                <c:pt idx="1893">
                  <c:v>0.18383168</c:v>
                </c:pt>
                <c:pt idx="1894">
                  <c:v>-0.46781734000000003</c:v>
                </c:pt>
                <c:pt idx="1895">
                  <c:v>-0.57993729999999999</c:v>
                </c:pt>
                <c:pt idx="1896">
                  <c:v>-0.51798010000000005</c:v>
                </c:pt>
                <c:pt idx="1897">
                  <c:v>-0.56829680000000005</c:v>
                </c:pt>
                <c:pt idx="1898">
                  <c:v>-0.68978910000000004</c:v>
                </c:pt>
                <c:pt idx="1899">
                  <c:v>-0.64163150000000002</c:v>
                </c:pt>
                <c:pt idx="1900">
                  <c:v>-0.52003410000000005</c:v>
                </c:pt>
                <c:pt idx="1901">
                  <c:v>-0.53191489999999997</c:v>
                </c:pt>
                <c:pt idx="1902">
                  <c:v>-0.66142504999999996</c:v>
                </c:pt>
                <c:pt idx="1903">
                  <c:v>-0.51022666999999999</c:v>
                </c:pt>
                <c:pt idx="1904">
                  <c:v>-0.54629629999999996</c:v>
                </c:pt>
                <c:pt idx="1905">
                  <c:v>-0.49699660000000001</c:v>
                </c:pt>
                <c:pt idx="1906">
                  <c:v>-0.63842136000000005</c:v>
                </c:pt>
                <c:pt idx="1907">
                  <c:v>-0.50876259999999995</c:v>
                </c:pt>
                <c:pt idx="1908">
                  <c:v>-0.36922516999999999</c:v>
                </c:pt>
                <c:pt idx="1909">
                  <c:v>-0.58181320000000003</c:v>
                </c:pt>
                <c:pt idx="1910">
                  <c:v>0.26732674000000001</c:v>
                </c:pt>
                <c:pt idx="1911">
                  <c:v>-0.43714434000000002</c:v>
                </c:pt>
                <c:pt idx="1912">
                  <c:v>-0.60569910000000005</c:v>
                </c:pt>
                <c:pt idx="1913">
                  <c:v>-0.53156009999999998</c:v>
                </c:pt>
                <c:pt idx="1914">
                  <c:v>-0.41561940000000003</c:v>
                </c:pt>
                <c:pt idx="1915">
                  <c:v>-0.49258837</c:v>
                </c:pt>
                <c:pt idx="1916">
                  <c:v>-0.46859004999999998</c:v>
                </c:pt>
                <c:pt idx="1917">
                  <c:v>-0.5</c:v>
                </c:pt>
                <c:pt idx="1918">
                  <c:v>-0.59866405</c:v>
                </c:pt>
                <c:pt idx="1919">
                  <c:v>-0.593777</c:v>
                </c:pt>
                <c:pt idx="1920">
                  <c:v>-0.37008913999999998</c:v>
                </c:pt>
                <c:pt idx="1921">
                  <c:v>-0.39268979999999998</c:v>
                </c:pt>
                <c:pt idx="1922">
                  <c:v>-0.54895879999999997</c:v>
                </c:pt>
                <c:pt idx="1923">
                  <c:v>-0.39879249999999999</c:v>
                </c:pt>
                <c:pt idx="1924">
                  <c:v>-0.61989015000000003</c:v>
                </c:pt>
                <c:pt idx="1925">
                  <c:v>-0.37059092999999999</c:v>
                </c:pt>
                <c:pt idx="1926">
                  <c:v>-0.42767885</c:v>
                </c:pt>
                <c:pt idx="1927">
                  <c:v>-0.49986923</c:v>
                </c:pt>
                <c:pt idx="1928">
                  <c:v>-0.65941689999999997</c:v>
                </c:pt>
                <c:pt idx="1929">
                  <c:v>-0.34858470000000003</c:v>
                </c:pt>
                <c:pt idx="1930">
                  <c:v>-0.54781999999999997</c:v>
                </c:pt>
                <c:pt idx="1931">
                  <c:v>-0.46200704999999997</c:v>
                </c:pt>
                <c:pt idx="1932">
                  <c:v>-0.33869412999999998</c:v>
                </c:pt>
                <c:pt idx="1933">
                  <c:v>-0.56827514999999995</c:v>
                </c:pt>
                <c:pt idx="1934">
                  <c:v>-0.37667430000000002</c:v>
                </c:pt>
                <c:pt idx="1935">
                  <c:v>-0.67630310000000005</c:v>
                </c:pt>
                <c:pt idx="1936">
                  <c:v>-0.42730677</c:v>
                </c:pt>
                <c:pt idx="1937">
                  <c:v>0.20179372000000001</c:v>
                </c:pt>
                <c:pt idx="1938">
                  <c:v>0.16390816999999999</c:v>
                </c:pt>
                <c:pt idx="1939">
                  <c:v>-0.49823775999999997</c:v>
                </c:pt>
                <c:pt idx="1940">
                  <c:v>-0.45067266</c:v>
                </c:pt>
                <c:pt idx="1941">
                  <c:v>-0.57037040000000006</c:v>
                </c:pt>
                <c:pt idx="1942">
                  <c:v>-0.53390879999999996</c:v>
                </c:pt>
                <c:pt idx="1943">
                  <c:v>-0.37723127000000001</c:v>
                </c:pt>
                <c:pt idx="1944">
                  <c:v>-0.57154229999999995</c:v>
                </c:pt>
                <c:pt idx="1945">
                  <c:v>-0.57631480000000002</c:v>
                </c:pt>
                <c:pt idx="1946">
                  <c:v>-0.40382677</c:v>
                </c:pt>
                <c:pt idx="1947">
                  <c:v>-0.3974568</c:v>
                </c:pt>
                <c:pt idx="1948">
                  <c:v>-0.69453969999999998</c:v>
                </c:pt>
                <c:pt idx="1949">
                  <c:v>-0.64539809999999997</c:v>
                </c:pt>
                <c:pt idx="1950">
                  <c:v>-0.60049090000000005</c:v>
                </c:pt>
                <c:pt idx="1951">
                  <c:v>-0.5746078</c:v>
                </c:pt>
                <c:pt idx="1952">
                  <c:v>-0.60027193999999995</c:v>
                </c:pt>
                <c:pt idx="1953">
                  <c:v>-0.52263910000000002</c:v>
                </c:pt>
                <c:pt idx="1954">
                  <c:v>-0.43939393999999998</c:v>
                </c:pt>
                <c:pt idx="1955">
                  <c:v>-0.57524090000000005</c:v>
                </c:pt>
                <c:pt idx="1956">
                  <c:v>-0.59199714999999997</c:v>
                </c:pt>
                <c:pt idx="1957">
                  <c:v>-0.56412790000000002</c:v>
                </c:pt>
                <c:pt idx="1958">
                  <c:v>-0.61834560000000005</c:v>
                </c:pt>
                <c:pt idx="1959">
                  <c:v>-0.69586587</c:v>
                </c:pt>
                <c:pt idx="1960">
                  <c:v>-0.59037465</c:v>
                </c:pt>
                <c:pt idx="1961">
                  <c:v>-0.70026759999999999</c:v>
                </c:pt>
                <c:pt idx="1962">
                  <c:v>-0.34774986000000002</c:v>
                </c:pt>
                <c:pt idx="1963">
                  <c:v>-0.4185567</c:v>
                </c:pt>
                <c:pt idx="1964">
                  <c:v>-0.49047932</c:v>
                </c:pt>
                <c:pt idx="1965">
                  <c:v>-0.5759512</c:v>
                </c:pt>
                <c:pt idx="1966">
                  <c:v>-0.54892825999999995</c:v>
                </c:pt>
                <c:pt idx="1967">
                  <c:v>-0.36068499999999998</c:v>
                </c:pt>
                <c:pt idx="1968">
                  <c:v>-0.43792245000000002</c:v>
                </c:pt>
                <c:pt idx="1969">
                  <c:v>-0.59380500000000003</c:v>
                </c:pt>
                <c:pt idx="1970">
                  <c:v>-0.42961075999999998</c:v>
                </c:pt>
                <c:pt idx="1971">
                  <c:v>-0.60244869999999995</c:v>
                </c:pt>
                <c:pt idx="1972">
                  <c:v>-0.59896879999999997</c:v>
                </c:pt>
                <c:pt idx="1973">
                  <c:v>-0.55585459999999998</c:v>
                </c:pt>
                <c:pt idx="1974">
                  <c:v>-0.61411905</c:v>
                </c:pt>
                <c:pt idx="1975">
                  <c:v>-0.54939073000000005</c:v>
                </c:pt>
                <c:pt idx="1976">
                  <c:v>0.27166881999999998</c:v>
                </c:pt>
                <c:pt idx="1977">
                  <c:v>-0.54413500000000004</c:v>
                </c:pt>
                <c:pt idx="1978">
                  <c:v>-0.48851270000000002</c:v>
                </c:pt>
                <c:pt idx="1979">
                  <c:v>-0.75371259999999995</c:v>
                </c:pt>
                <c:pt idx="1980">
                  <c:v>-0.5540216</c:v>
                </c:pt>
                <c:pt idx="1981">
                  <c:v>-0.59148409999999996</c:v>
                </c:pt>
                <c:pt idx="1982">
                  <c:v>-0.42603877000000001</c:v>
                </c:pt>
                <c:pt idx="1983">
                  <c:v>-0.61756370000000005</c:v>
                </c:pt>
                <c:pt idx="1984">
                  <c:v>-0.63110405000000003</c:v>
                </c:pt>
                <c:pt idx="1985">
                  <c:v>-0.55459670000000005</c:v>
                </c:pt>
                <c:pt idx="1986">
                  <c:v>-0.62798876000000003</c:v>
                </c:pt>
                <c:pt idx="1987">
                  <c:v>-0.42726441999999998</c:v>
                </c:pt>
                <c:pt idx="1988">
                  <c:v>-0.52332014000000004</c:v>
                </c:pt>
                <c:pt idx="1989">
                  <c:v>-0.27242664</c:v>
                </c:pt>
                <c:pt idx="1990">
                  <c:v>-0.44391872999999998</c:v>
                </c:pt>
                <c:pt idx="1991">
                  <c:v>-0.55184233000000005</c:v>
                </c:pt>
                <c:pt idx="1992">
                  <c:v>-0.35595273999999999</c:v>
                </c:pt>
                <c:pt idx="1993">
                  <c:v>-0.41857335000000001</c:v>
                </c:pt>
                <c:pt idx="1994">
                  <c:v>-0.14285714999999999</c:v>
                </c:pt>
                <c:pt idx="1995">
                  <c:v>-0.5253139</c:v>
                </c:pt>
                <c:pt idx="1996">
                  <c:v>-0.60978589999999999</c:v>
                </c:pt>
                <c:pt idx="1997">
                  <c:v>-0.56426513</c:v>
                </c:pt>
                <c:pt idx="1998">
                  <c:v>-0.66983736000000005</c:v>
                </c:pt>
                <c:pt idx="1999">
                  <c:v>-0.33379310000000001</c:v>
                </c:pt>
                <c:pt idx="2000">
                  <c:v>-0.23057643999999999</c:v>
                </c:pt>
                <c:pt idx="2001">
                  <c:v>-0.36975858</c:v>
                </c:pt>
                <c:pt idx="2002">
                  <c:v>-0.27151829999999999</c:v>
                </c:pt>
                <c:pt idx="2003">
                  <c:v>-0.60418989999999995</c:v>
                </c:pt>
                <c:pt idx="2004">
                  <c:v>-0.37250470000000002</c:v>
                </c:pt>
                <c:pt idx="2005">
                  <c:v>-0.45817727000000003</c:v>
                </c:pt>
                <c:pt idx="2006">
                  <c:v>-0.12528217</c:v>
                </c:pt>
                <c:pt idx="2007">
                  <c:v>-0.44801669999999999</c:v>
                </c:pt>
                <c:pt idx="2008">
                  <c:v>-0.46334900000000001</c:v>
                </c:pt>
                <c:pt idx="2009">
                  <c:v>-0.47864600000000002</c:v>
                </c:pt>
                <c:pt idx="2010">
                  <c:v>-0.50709884999999999</c:v>
                </c:pt>
                <c:pt idx="2011">
                  <c:v>-0.43758425000000001</c:v>
                </c:pt>
                <c:pt idx="2012">
                  <c:v>0.28921849999999999</c:v>
                </c:pt>
                <c:pt idx="2013">
                  <c:v>0.35449733999999999</c:v>
                </c:pt>
                <c:pt idx="2014">
                  <c:v>-3.0965392000000001E-2</c:v>
                </c:pt>
                <c:pt idx="2015">
                  <c:v>-0.19155063999999999</c:v>
                </c:pt>
                <c:pt idx="2016">
                  <c:v>-0.19602718999999999</c:v>
                </c:pt>
                <c:pt idx="2017">
                  <c:v>-0.51819130000000002</c:v>
                </c:pt>
                <c:pt idx="2018">
                  <c:v>-0.40500659999999999</c:v>
                </c:pt>
                <c:pt idx="2019">
                  <c:v>-0.39855299999999999</c:v>
                </c:pt>
                <c:pt idx="2020">
                  <c:v>-0.36859150000000002</c:v>
                </c:pt>
                <c:pt idx="2021">
                  <c:v>-0.29793049999999999</c:v>
                </c:pt>
                <c:pt idx="2022">
                  <c:v>-0.47547469999999997</c:v>
                </c:pt>
                <c:pt idx="2023">
                  <c:v>-0.55719110000000005</c:v>
                </c:pt>
                <c:pt idx="2024">
                  <c:v>-0.47049355999999998</c:v>
                </c:pt>
                <c:pt idx="2025">
                  <c:v>-0.46074203000000002</c:v>
                </c:pt>
                <c:pt idx="2026">
                  <c:v>-0.65043693999999996</c:v>
                </c:pt>
                <c:pt idx="2027">
                  <c:v>-0.53393670000000004</c:v>
                </c:pt>
                <c:pt idx="2028">
                  <c:v>-0.60436049999999997</c:v>
                </c:pt>
                <c:pt idx="2029">
                  <c:v>-0.52559440000000002</c:v>
                </c:pt>
                <c:pt idx="2030">
                  <c:v>-0.57507660000000005</c:v>
                </c:pt>
                <c:pt idx="2031">
                  <c:v>-0.50037849999999995</c:v>
                </c:pt>
                <c:pt idx="2032">
                  <c:v>-0.56937249999999995</c:v>
                </c:pt>
                <c:pt idx="2033">
                  <c:v>-0.64803949999999999</c:v>
                </c:pt>
                <c:pt idx="2034">
                  <c:v>-0.47246608000000001</c:v>
                </c:pt>
                <c:pt idx="2035">
                  <c:v>-0.66788099999999995</c:v>
                </c:pt>
                <c:pt idx="2036">
                  <c:v>-0.66289030000000004</c:v>
                </c:pt>
                <c:pt idx="2037">
                  <c:v>-0.62753033999999996</c:v>
                </c:pt>
                <c:pt idx="2038">
                  <c:v>-0.56775540000000002</c:v>
                </c:pt>
                <c:pt idx="2039">
                  <c:v>-0.48586810000000002</c:v>
                </c:pt>
                <c:pt idx="2040">
                  <c:v>-0.51842390000000005</c:v>
                </c:pt>
                <c:pt idx="2041">
                  <c:v>-0.44832712000000002</c:v>
                </c:pt>
                <c:pt idx="2042">
                  <c:v>-0.60408289999999998</c:v>
                </c:pt>
                <c:pt idx="2043">
                  <c:v>-0.49681934999999999</c:v>
                </c:pt>
                <c:pt idx="2044">
                  <c:v>-0.42823984999999998</c:v>
                </c:pt>
                <c:pt idx="2045">
                  <c:v>-0.62443303999999999</c:v>
                </c:pt>
                <c:pt idx="2046">
                  <c:v>-0.63571626000000003</c:v>
                </c:pt>
                <c:pt idx="2047">
                  <c:v>-0.37853774000000001</c:v>
                </c:pt>
                <c:pt idx="2048">
                  <c:v>-0.63455384999999997</c:v>
                </c:pt>
                <c:pt idx="2049">
                  <c:v>-0.47037374999999998</c:v>
                </c:pt>
                <c:pt idx="2050">
                  <c:v>-0.58248009999999995</c:v>
                </c:pt>
                <c:pt idx="2051">
                  <c:v>-0.45227476999999999</c:v>
                </c:pt>
                <c:pt idx="2052">
                  <c:v>-0.39760032000000001</c:v>
                </c:pt>
                <c:pt idx="2053">
                  <c:v>-0.48506695</c:v>
                </c:pt>
                <c:pt idx="2054">
                  <c:v>-0.71660984000000005</c:v>
                </c:pt>
                <c:pt idx="2055">
                  <c:v>-0.56806844000000001</c:v>
                </c:pt>
                <c:pt idx="2056">
                  <c:v>-0.36076623000000002</c:v>
                </c:pt>
                <c:pt idx="2057">
                  <c:v>-0.57158315000000004</c:v>
                </c:pt>
                <c:pt idx="2058">
                  <c:v>-0.60805016999999995</c:v>
                </c:pt>
                <c:pt idx="2059">
                  <c:v>-0.6014235</c:v>
                </c:pt>
                <c:pt idx="2060">
                  <c:v>-0.59627956000000004</c:v>
                </c:pt>
                <c:pt idx="2061">
                  <c:v>-0.57745480000000005</c:v>
                </c:pt>
                <c:pt idx="2062">
                  <c:v>-0.58241759999999998</c:v>
                </c:pt>
                <c:pt idx="2063">
                  <c:v>-0.53915535999999997</c:v>
                </c:pt>
                <c:pt idx="2064">
                  <c:v>0.25213956999999998</c:v>
                </c:pt>
                <c:pt idx="2065">
                  <c:v>-0.55324673999999996</c:v>
                </c:pt>
                <c:pt idx="2066">
                  <c:v>-0.46624693</c:v>
                </c:pt>
                <c:pt idx="2067">
                  <c:v>-0.41635689999999997</c:v>
                </c:pt>
                <c:pt idx="2068">
                  <c:v>-0.51996739999999997</c:v>
                </c:pt>
                <c:pt idx="2069">
                  <c:v>-0.55973815999999998</c:v>
                </c:pt>
                <c:pt idx="2070">
                  <c:v>-0.56677429999999995</c:v>
                </c:pt>
                <c:pt idx="2071">
                  <c:v>-0.65996825999999997</c:v>
                </c:pt>
                <c:pt idx="2072">
                  <c:v>-0.46755162</c:v>
                </c:pt>
                <c:pt idx="2073">
                  <c:v>-0.38659978</c:v>
                </c:pt>
                <c:pt idx="2074">
                  <c:v>-0.51984584</c:v>
                </c:pt>
                <c:pt idx="2075">
                  <c:v>-0.35033903</c:v>
                </c:pt>
                <c:pt idx="2076">
                  <c:v>-0.50131230000000004</c:v>
                </c:pt>
                <c:pt idx="2077">
                  <c:v>-0.29890763999999997</c:v>
                </c:pt>
                <c:pt idx="2078">
                  <c:v>-0.53361756000000005</c:v>
                </c:pt>
                <c:pt idx="2079">
                  <c:v>-0.62913540000000001</c:v>
                </c:pt>
                <c:pt idx="2080">
                  <c:v>-0.24054350999999999</c:v>
                </c:pt>
                <c:pt idx="2081">
                  <c:v>-0.44407894999999997</c:v>
                </c:pt>
                <c:pt idx="2082">
                  <c:v>-0.44904369999999999</c:v>
                </c:pt>
                <c:pt idx="2083">
                  <c:v>0.23179611999999999</c:v>
                </c:pt>
                <c:pt idx="2084">
                  <c:v>0.35839599999999999</c:v>
                </c:pt>
                <c:pt idx="2085">
                  <c:v>0.35637665000000002</c:v>
                </c:pt>
                <c:pt idx="2086">
                  <c:v>0.18157755</c:v>
                </c:pt>
                <c:pt idx="2087">
                  <c:v>5.9672759999999998E-2</c:v>
                </c:pt>
                <c:pt idx="2088">
                  <c:v>-0.20038816000000001</c:v>
                </c:pt>
                <c:pt idx="2089">
                  <c:v>-0.44257602000000001</c:v>
                </c:pt>
                <c:pt idx="2090">
                  <c:v>-0.43620900000000001</c:v>
                </c:pt>
                <c:pt idx="2091">
                  <c:v>0.19169852000000001</c:v>
                </c:pt>
                <c:pt idx="2092">
                  <c:v>-0.21448249</c:v>
                </c:pt>
                <c:pt idx="2093">
                  <c:v>-0.36668627999999998</c:v>
                </c:pt>
                <c:pt idx="2094">
                  <c:v>-0.52905979999999997</c:v>
                </c:pt>
                <c:pt idx="2095">
                  <c:v>-0.44820296999999998</c:v>
                </c:pt>
                <c:pt idx="2096">
                  <c:v>-0.52654385999999997</c:v>
                </c:pt>
                <c:pt idx="2097">
                  <c:v>-0.54598175999999998</c:v>
                </c:pt>
                <c:pt idx="2098">
                  <c:v>-0.53551780000000004</c:v>
                </c:pt>
                <c:pt idx="2099">
                  <c:v>-0.54106279999999995</c:v>
                </c:pt>
                <c:pt idx="2100">
                  <c:v>-0.30992140000000001</c:v>
                </c:pt>
                <c:pt idx="2101">
                  <c:v>-0.34894989999999998</c:v>
                </c:pt>
                <c:pt idx="2102">
                  <c:v>-0.53181990000000001</c:v>
                </c:pt>
                <c:pt idx="2103">
                  <c:v>-0.40925850000000003</c:v>
                </c:pt>
                <c:pt idx="2104">
                  <c:v>-0.49473032</c:v>
                </c:pt>
                <c:pt idx="2105">
                  <c:v>-0.60411762999999996</c:v>
                </c:pt>
                <c:pt idx="2106">
                  <c:v>-0.34364351999999998</c:v>
                </c:pt>
                <c:pt idx="2107">
                  <c:v>-0.54356139999999997</c:v>
                </c:pt>
                <c:pt idx="2108">
                  <c:v>-0.60784316000000005</c:v>
                </c:pt>
                <c:pt idx="2109">
                  <c:v>-0.64529776999999999</c:v>
                </c:pt>
                <c:pt idx="2110">
                  <c:v>-0.45047252999999998</c:v>
                </c:pt>
                <c:pt idx="2111">
                  <c:v>-0.67573629999999996</c:v>
                </c:pt>
                <c:pt idx="2112">
                  <c:v>-0.53772350000000002</c:v>
                </c:pt>
                <c:pt idx="2113">
                  <c:v>-0.67822789999999999</c:v>
                </c:pt>
                <c:pt idx="2114">
                  <c:v>-0.47286317</c:v>
                </c:pt>
                <c:pt idx="2115">
                  <c:v>-0.48330218000000003</c:v>
                </c:pt>
                <c:pt idx="2116">
                  <c:v>-0.46050669999999999</c:v>
                </c:pt>
                <c:pt idx="2117">
                  <c:v>-0.69614200000000004</c:v>
                </c:pt>
                <c:pt idx="2118">
                  <c:v>-0.55754477000000002</c:v>
                </c:pt>
                <c:pt idx="2119">
                  <c:v>-0.55314010000000002</c:v>
                </c:pt>
                <c:pt idx="2120">
                  <c:v>-0.50224215000000005</c:v>
                </c:pt>
                <c:pt idx="2121">
                  <c:v>-0.61427253000000004</c:v>
                </c:pt>
                <c:pt idx="2122">
                  <c:v>-0.53159339999999999</c:v>
                </c:pt>
                <c:pt idx="2123">
                  <c:v>-0.50028720000000004</c:v>
                </c:pt>
                <c:pt idx="2124">
                  <c:v>-0.5166094</c:v>
                </c:pt>
                <c:pt idx="2125">
                  <c:v>-0.56524410000000003</c:v>
                </c:pt>
                <c:pt idx="2126">
                  <c:v>-0.69952583000000002</c:v>
                </c:pt>
                <c:pt idx="2127">
                  <c:v>-0.65532506000000001</c:v>
                </c:pt>
                <c:pt idx="2128">
                  <c:v>-0.55628060000000001</c:v>
                </c:pt>
                <c:pt idx="2129">
                  <c:v>-0.60646040000000001</c:v>
                </c:pt>
                <c:pt idx="2130">
                  <c:v>-0.48741296000000001</c:v>
                </c:pt>
                <c:pt idx="2131">
                  <c:v>-0.47348626999999999</c:v>
                </c:pt>
                <c:pt idx="2132">
                  <c:v>-0.46702870000000002</c:v>
                </c:pt>
                <c:pt idx="2133">
                  <c:v>-0.41921532</c:v>
                </c:pt>
                <c:pt idx="2134">
                  <c:v>0.11244019</c:v>
                </c:pt>
                <c:pt idx="2135">
                  <c:v>-0.55734969999999995</c:v>
                </c:pt>
                <c:pt idx="2136">
                  <c:v>-0.53953487</c:v>
                </c:pt>
                <c:pt idx="2137">
                  <c:v>-0.49984450000000002</c:v>
                </c:pt>
                <c:pt idx="2138">
                  <c:v>-0.44797893999999999</c:v>
                </c:pt>
                <c:pt idx="2139">
                  <c:v>-0.55637029999999998</c:v>
                </c:pt>
                <c:pt idx="2140">
                  <c:v>-0.45387792999999999</c:v>
                </c:pt>
                <c:pt idx="2141">
                  <c:v>-0.48299320000000001</c:v>
                </c:pt>
                <c:pt idx="2142">
                  <c:v>-0.55455359999999998</c:v>
                </c:pt>
                <c:pt idx="2143">
                  <c:v>-0.36040043999999999</c:v>
                </c:pt>
                <c:pt idx="2144">
                  <c:v>-0.54590475999999999</c:v>
                </c:pt>
                <c:pt idx="2145">
                  <c:v>-0.31368659999999998</c:v>
                </c:pt>
                <c:pt idx="2146">
                  <c:v>-0.57891669999999995</c:v>
                </c:pt>
                <c:pt idx="2147">
                  <c:v>-0.53979969999999999</c:v>
                </c:pt>
                <c:pt idx="2148">
                  <c:v>-0.19039083000000001</c:v>
                </c:pt>
                <c:pt idx="2149">
                  <c:v>0.39643347000000001</c:v>
                </c:pt>
                <c:pt idx="2150">
                  <c:v>0.35432016999999999</c:v>
                </c:pt>
                <c:pt idx="2151">
                  <c:v>0.30557256999999999</c:v>
                </c:pt>
                <c:pt idx="2152">
                  <c:v>0.12347641600000001</c:v>
                </c:pt>
                <c:pt idx="2153">
                  <c:v>-0.51412844999999996</c:v>
                </c:pt>
                <c:pt idx="2154">
                  <c:v>-0.38714992999999998</c:v>
                </c:pt>
                <c:pt idx="2155">
                  <c:v>-0.25288376000000001</c:v>
                </c:pt>
                <c:pt idx="2156">
                  <c:v>-0.19585987999999999</c:v>
                </c:pt>
                <c:pt idx="2157">
                  <c:v>-0.45884580000000003</c:v>
                </c:pt>
                <c:pt idx="2158">
                  <c:v>-0.46458845999999998</c:v>
                </c:pt>
                <c:pt idx="2159">
                  <c:v>-0.54419523000000003</c:v>
                </c:pt>
                <c:pt idx="2160">
                  <c:v>-0.30973452000000001</c:v>
                </c:pt>
                <c:pt idx="2161">
                  <c:v>-0.43470789999999998</c:v>
                </c:pt>
                <c:pt idx="2162">
                  <c:v>-0.45648968000000001</c:v>
                </c:pt>
                <c:pt idx="2163">
                  <c:v>-0.10974539</c:v>
                </c:pt>
                <c:pt idx="2164">
                  <c:v>-0.57422969999999995</c:v>
                </c:pt>
                <c:pt idx="2165">
                  <c:v>-0.59239640000000005</c:v>
                </c:pt>
                <c:pt idx="2166">
                  <c:v>-0.56903649999999995</c:v>
                </c:pt>
                <c:pt idx="2167">
                  <c:v>-0.28814420000000002</c:v>
                </c:pt>
                <c:pt idx="2168">
                  <c:v>-0.50123804999999999</c:v>
                </c:pt>
                <c:pt idx="2169">
                  <c:v>0.35031846</c:v>
                </c:pt>
                <c:pt idx="2170">
                  <c:v>-0.41523339999999997</c:v>
                </c:pt>
                <c:pt idx="2171">
                  <c:v>-0.70841324000000006</c:v>
                </c:pt>
                <c:pt idx="2172">
                  <c:v>-0.54478610000000005</c:v>
                </c:pt>
                <c:pt idx="2173">
                  <c:v>-0.45952525999999999</c:v>
                </c:pt>
                <c:pt idx="2174">
                  <c:v>-0.47923416000000002</c:v>
                </c:pt>
                <c:pt idx="2175">
                  <c:v>-0.41461268000000001</c:v>
                </c:pt>
                <c:pt idx="2176">
                  <c:v>-0.27747253</c:v>
                </c:pt>
                <c:pt idx="2177">
                  <c:v>-0.54106133999999995</c:v>
                </c:pt>
                <c:pt idx="2178">
                  <c:v>-0.49037138000000002</c:v>
                </c:pt>
                <c:pt idx="2179">
                  <c:v>-0.58568070000000005</c:v>
                </c:pt>
                <c:pt idx="2180">
                  <c:v>-0.44733044999999999</c:v>
                </c:pt>
                <c:pt idx="2181">
                  <c:v>-0.49686520000000001</c:v>
                </c:pt>
                <c:pt idx="2182">
                  <c:v>-0.57304869999999997</c:v>
                </c:pt>
                <c:pt idx="2183">
                  <c:v>-0.39878297000000001</c:v>
                </c:pt>
                <c:pt idx="2184">
                  <c:v>-0.54480390000000001</c:v>
                </c:pt>
                <c:pt idx="2185">
                  <c:v>-0.37334933999999997</c:v>
                </c:pt>
                <c:pt idx="2186">
                  <c:v>-0.5136674</c:v>
                </c:pt>
                <c:pt idx="2187">
                  <c:v>-0.43457089999999998</c:v>
                </c:pt>
                <c:pt idx="2188">
                  <c:v>-0.34046145999999999</c:v>
                </c:pt>
                <c:pt idx="2189">
                  <c:v>-0.49243027</c:v>
                </c:pt>
                <c:pt idx="2190">
                  <c:v>-0.16125861</c:v>
                </c:pt>
                <c:pt idx="2191">
                  <c:v>-0.60190619999999995</c:v>
                </c:pt>
                <c:pt idx="2192">
                  <c:v>-0.58297383999999997</c:v>
                </c:pt>
                <c:pt idx="2193">
                  <c:v>-0.58984773999999995</c:v>
                </c:pt>
                <c:pt idx="2194">
                  <c:v>-0.37832648000000002</c:v>
                </c:pt>
                <c:pt idx="2195">
                  <c:v>-0.45247581999999997</c:v>
                </c:pt>
                <c:pt idx="2196">
                  <c:v>-0.33581904000000001</c:v>
                </c:pt>
                <c:pt idx="2197">
                  <c:v>-0.40187519999999999</c:v>
                </c:pt>
                <c:pt idx="2198">
                  <c:v>-0.54211794999999996</c:v>
                </c:pt>
                <c:pt idx="2199">
                  <c:v>-0.47937607999999998</c:v>
                </c:pt>
                <c:pt idx="2200">
                  <c:v>-0.53808754999999997</c:v>
                </c:pt>
                <c:pt idx="2201">
                  <c:v>-0.40407225000000002</c:v>
                </c:pt>
                <c:pt idx="2202">
                  <c:v>-0.57115309999999997</c:v>
                </c:pt>
                <c:pt idx="2203">
                  <c:v>-0.56827819999999996</c:v>
                </c:pt>
                <c:pt idx="2204">
                  <c:v>-0.57905614000000005</c:v>
                </c:pt>
                <c:pt idx="2205">
                  <c:v>-0.47651008</c:v>
                </c:pt>
                <c:pt idx="2206">
                  <c:v>-0.39149561999999999</c:v>
                </c:pt>
                <c:pt idx="2207">
                  <c:v>-0.15094340000000001</c:v>
                </c:pt>
                <c:pt idx="2208">
                  <c:v>-0.63550293000000002</c:v>
                </c:pt>
                <c:pt idx="2209">
                  <c:v>0.35102040000000001</c:v>
                </c:pt>
                <c:pt idx="2210">
                  <c:v>0.39389536000000003</c:v>
                </c:pt>
                <c:pt idx="2211">
                  <c:v>0.40669146</c:v>
                </c:pt>
                <c:pt idx="2212">
                  <c:v>0.23665128999999999</c:v>
                </c:pt>
                <c:pt idx="2213">
                  <c:v>0.20853658</c:v>
                </c:pt>
                <c:pt idx="2214">
                  <c:v>-9.2936809999999995E-2</c:v>
                </c:pt>
                <c:pt idx="2215">
                  <c:v>0.13703283999999999</c:v>
                </c:pt>
                <c:pt idx="2216">
                  <c:v>-0.36587435000000001</c:v>
                </c:pt>
                <c:pt idx="2217">
                  <c:v>-0.35703000000000001</c:v>
                </c:pt>
                <c:pt idx="2218">
                  <c:v>-0.36042257999999999</c:v>
                </c:pt>
                <c:pt idx="2219">
                  <c:v>-0.24662897</c:v>
                </c:pt>
                <c:pt idx="2220">
                  <c:v>-0.50308560000000002</c:v>
                </c:pt>
                <c:pt idx="2221">
                  <c:v>-0.54150200000000004</c:v>
                </c:pt>
                <c:pt idx="2222">
                  <c:v>-0.45059967000000001</c:v>
                </c:pt>
                <c:pt idx="2223">
                  <c:v>-0.49970186</c:v>
                </c:pt>
                <c:pt idx="2224">
                  <c:v>-0.46003017000000002</c:v>
                </c:pt>
                <c:pt idx="2225">
                  <c:v>-0.37328591999999999</c:v>
                </c:pt>
                <c:pt idx="2226">
                  <c:v>-0.34786919999999999</c:v>
                </c:pt>
                <c:pt idx="2227">
                  <c:v>-0.44447490000000001</c:v>
                </c:pt>
                <c:pt idx="2228">
                  <c:v>-0.33121309999999998</c:v>
                </c:pt>
                <c:pt idx="2229">
                  <c:v>-0.4701224</c:v>
                </c:pt>
                <c:pt idx="2230">
                  <c:v>-0.45233968000000002</c:v>
                </c:pt>
                <c:pt idx="2231">
                  <c:v>-0.43685173999999999</c:v>
                </c:pt>
                <c:pt idx="2232">
                  <c:v>-0.46565564999999998</c:v>
                </c:pt>
                <c:pt idx="2233">
                  <c:v>-0.61875844000000002</c:v>
                </c:pt>
                <c:pt idx="2234">
                  <c:v>0.31178932999999998</c:v>
                </c:pt>
                <c:pt idx="2235">
                  <c:v>-0.63676756999999995</c:v>
                </c:pt>
                <c:pt idx="2236">
                  <c:v>-0.53878409999999999</c:v>
                </c:pt>
                <c:pt idx="2237">
                  <c:v>-0.57833089999999998</c:v>
                </c:pt>
                <c:pt idx="2238">
                  <c:v>-0.55044389999999999</c:v>
                </c:pt>
                <c:pt idx="2239">
                  <c:v>-0.58917589999999997</c:v>
                </c:pt>
                <c:pt idx="2240">
                  <c:v>-0.50087875000000004</c:v>
                </c:pt>
                <c:pt idx="2241">
                  <c:v>-0.64655169999999995</c:v>
                </c:pt>
                <c:pt idx="2242">
                  <c:v>-0.69973474999999996</c:v>
                </c:pt>
                <c:pt idx="2243">
                  <c:v>-0.54967343999999996</c:v>
                </c:pt>
                <c:pt idx="2244">
                  <c:v>-0.50571500000000003</c:v>
                </c:pt>
                <c:pt idx="2245">
                  <c:v>-0.71601205999999995</c:v>
                </c:pt>
                <c:pt idx="2246">
                  <c:v>-0.70973149999999996</c:v>
                </c:pt>
                <c:pt idx="2247">
                  <c:v>-0.34103116</c:v>
                </c:pt>
                <c:pt idx="2248">
                  <c:v>-0.36134454999999999</c:v>
                </c:pt>
                <c:pt idx="2249">
                  <c:v>-0.63627993999999999</c:v>
                </c:pt>
                <c:pt idx="2250">
                  <c:v>-0.46049984999999999</c:v>
                </c:pt>
                <c:pt idx="2251">
                  <c:v>-0.44606163999999998</c:v>
                </c:pt>
                <c:pt idx="2252">
                  <c:v>-0.54925279999999999</c:v>
                </c:pt>
                <c:pt idx="2253">
                  <c:v>-0.44834307000000001</c:v>
                </c:pt>
                <c:pt idx="2254">
                  <c:v>-0.62298849999999995</c:v>
                </c:pt>
                <c:pt idx="2255">
                  <c:v>-0.47902283000000001</c:v>
                </c:pt>
                <c:pt idx="2256">
                  <c:v>-0.54254544000000005</c:v>
                </c:pt>
                <c:pt idx="2257">
                  <c:v>-0.53558930000000005</c:v>
                </c:pt>
                <c:pt idx="2258">
                  <c:v>-0.35248040000000003</c:v>
                </c:pt>
                <c:pt idx="2259">
                  <c:v>-0.51742069999999996</c:v>
                </c:pt>
                <c:pt idx="2260">
                  <c:v>0.26301370000000002</c:v>
                </c:pt>
                <c:pt idx="2261">
                  <c:v>0.29266619999999999</c:v>
                </c:pt>
                <c:pt idx="2262">
                  <c:v>-0.62726705999999999</c:v>
                </c:pt>
                <c:pt idx="2263">
                  <c:v>-0.70576539999999999</c:v>
                </c:pt>
                <c:pt idx="2264">
                  <c:v>-0.47209653000000001</c:v>
                </c:pt>
                <c:pt idx="2265">
                  <c:v>-0.48488307000000003</c:v>
                </c:pt>
                <c:pt idx="2266">
                  <c:v>0.37860083999999999</c:v>
                </c:pt>
                <c:pt idx="2267">
                  <c:v>0.41379312000000001</c:v>
                </c:pt>
                <c:pt idx="2268">
                  <c:v>0.39336494</c:v>
                </c:pt>
                <c:pt idx="2269">
                  <c:v>0.34036145000000001</c:v>
                </c:pt>
                <c:pt idx="2270">
                  <c:v>0.3034965</c:v>
                </c:pt>
                <c:pt idx="2271">
                  <c:v>0.28909950000000001</c:v>
                </c:pt>
                <c:pt idx="2272">
                  <c:v>0.27435900000000002</c:v>
                </c:pt>
                <c:pt idx="2273">
                  <c:v>0.17698153999999999</c:v>
                </c:pt>
                <c:pt idx="2274">
                  <c:v>-0.13247249999999999</c:v>
                </c:pt>
                <c:pt idx="2275">
                  <c:v>1.7265514999999999E-2</c:v>
                </c:pt>
                <c:pt idx="2276">
                  <c:v>0.29424657999999998</c:v>
                </c:pt>
                <c:pt idx="2277">
                  <c:v>-0.53751283999999999</c:v>
                </c:pt>
                <c:pt idx="2278">
                  <c:v>-0.67343260000000005</c:v>
                </c:pt>
                <c:pt idx="2279">
                  <c:v>-0.42541888</c:v>
                </c:pt>
                <c:pt idx="2280">
                  <c:v>-0.45686162000000002</c:v>
                </c:pt>
                <c:pt idx="2281">
                  <c:v>-0.51884249999999998</c:v>
                </c:pt>
                <c:pt idx="2282">
                  <c:v>-0.50489090000000003</c:v>
                </c:pt>
                <c:pt idx="2283">
                  <c:v>-0.48384523000000002</c:v>
                </c:pt>
                <c:pt idx="2284">
                  <c:v>-0.50717000000000001</c:v>
                </c:pt>
                <c:pt idx="2285">
                  <c:v>-0.53715639999999998</c:v>
                </c:pt>
                <c:pt idx="2286">
                  <c:v>-0.4051437</c:v>
                </c:pt>
                <c:pt idx="2287">
                  <c:v>-0.52635779999999999</c:v>
                </c:pt>
                <c:pt idx="2288">
                  <c:v>-0.59082570000000001</c:v>
                </c:pt>
                <c:pt idx="2289">
                  <c:v>-0.24525954999999999</c:v>
                </c:pt>
                <c:pt idx="2290">
                  <c:v>-0.30892742000000001</c:v>
                </c:pt>
                <c:pt idx="2291">
                  <c:v>-0.63356480000000004</c:v>
                </c:pt>
                <c:pt idx="2292">
                  <c:v>-0.4324038</c:v>
                </c:pt>
                <c:pt idx="2293">
                  <c:v>-0.67336839999999998</c:v>
                </c:pt>
                <c:pt idx="2294">
                  <c:v>-0.68696190000000001</c:v>
                </c:pt>
                <c:pt idx="2295">
                  <c:v>-0.63016057000000003</c:v>
                </c:pt>
                <c:pt idx="2296">
                  <c:v>-0.51321523999999996</c:v>
                </c:pt>
                <c:pt idx="2297">
                  <c:v>-0.59262979999999998</c:v>
                </c:pt>
                <c:pt idx="2298">
                  <c:v>-0.59487009999999996</c:v>
                </c:pt>
                <c:pt idx="2299">
                  <c:v>-0.54288999999999998</c:v>
                </c:pt>
                <c:pt idx="2300">
                  <c:v>-0.63364050000000005</c:v>
                </c:pt>
                <c:pt idx="2301">
                  <c:v>-0.65201575000000001</c:v>
                </c:pt>
                <c:pt idx="2302">
                  <c:v>-0.66947113999999996</c:v>
                </c:pt>
                <c:pt idx="2303">
                  <c:v>-0.58690909999999996</c:v>
                </c:pt>
                <c:pt idx="2304">
                  <c:v>-0.58961039999999998</c:v>
                </c:pt>
                <c:pt idx="2305">
                  <c:v>-0.47585316999999999</c:v>
                </c:pt>
                <c:pt idx="2306">
                  <c:v>-0.33573819999999999</c:v>
                </c:pt>
                <c:pt idx="2307">
                  <c:v>-0.34928526999999998</c:v>
                </c:pt>
                <c:pt idx="2308">
                  <c:v>-0.43623000000000001</c:v>
                </c:pt>
                <c:pt idx="2309">
                  <c:v>-0.4624682</c:v>
                </c:pt>
                <c:pt idx="2310">
                  <c:v>-0.36956522000000003</c:v>
                </c:pt>
                <c:pt idx="2311">
                  <c:v>-0.38700187000000003</c:v>
                </c:pt>
                <c:pt idx="2312">
                  <c:v>-0.51263535000000005</c:v>
                </c:pt>
                <c:pt idx="2313">
                  <c:v>-0.43548945</c:v>
                </c:pt>
                <c:pt idx="2314">
                  <c:v>-0.604236</c:v>
                </c:pt>
                <c:pt idx="2315">
                  <c:v>-9.5801935000000005E-2</c:v>
                </c:pt>
                <c:pt idx="2316">
                  <c:v>0.17521903</c:v>
                </c:pt>
                <c:pt idx="2317">
                  <c:v>-0.55299120000000002</c:v>
                </c:pt>
                <c:pt idx="2318">
                  <c:v>-0.60928570000000004</c:v>
                </c:pt>
                <c:pt idx="2319">
                  <c:v>0.3528154</c:v>
                </c:pt>
                <c:pt idx="2320">
                  <c:v>-0.59288823999999996</c:v>
                </c:pt>
                <c:pt idx="2321">
                  <c:v>-0.16666666999999999</c:v>
                </c:pt>
                <c:pt idx="2322">
                  <c:v>0.40166667</c:v>
                </c:pt>
                <c:pt idx="2323">
                  <c:v>0.35221496000000002</c:v>
                </c:pt>
                <c:pt idx="2324">
                  <c:v>-0.41273779999999999</c:v>
                </c:pt>
                <c:pt idx="2325">
                  <c:v>-0.64098023999999998</c:v>
                </c:pt>
                <c:pt idx="2326">
                  <c:v>-0.64014150000000003</c:v>
                </c:pt>
                <c:pt idx="2327">
                  <c:v>-0.54817859999999996</c:v>
                </c:pt>
                <c:pt idx="2328">
                  <c:v>-0.52663990000000005</c:v>
                </c:pt>
                <c:pt idx="2329">
                  <c:v>-0.50083303000000001</c:v>
                </c:pt>
                <c:pt idx="2330">
                  <c:v>-0.60680699999999999</c:v>
                </c:pt>
                <c:pt idx="2331">
                  <c:v>-0.59601110000000002</c:v>
                </c:pt>
                <c:pt idx="2332">
                  <c:v>-0.55988455000000004</c:v>
                </c:pt>
                <c:pt idx="2333">
                  <c:v>-0.34529915</c:v>
                </c:pt>
                <c:pt idx="2334">
                  <c:v>-0.54856070000000001</c:v>
                </c:pt>
                <c:pt idx="2335">
                  <c:v>-0.50480170000000002</c:v>
                </c:pt>
                <c:pt idx="2336">
                  <c:v>-0.47542274000000001</c:v>
                </c:pt>
                <c:pt idx="2337">
                  <c:v>-0.28612189999999998</c:v>
                </c:pt>
                <c:pt idx="2338">
                  <c:v>-0.38189387000000002</c:v>
                </c:pt>
                <c:pt idx="2339">
                  <c:v>-0.40678910000000001</c:v>
                </c:pt>
                <c:pt idx="2340">
                  <c:v>-0.56516409999999995</c:v>
                </c:pt>
                <c:pt idx="2341">
                  <c:v>-0.44717044</c:v>
                </c:pt>
                <c:pt idx="2342">
                  <c:v>-0.46473354</c:v>
                </c:pt>
                <c:pt idx="2343">
                  <c:v>-0.49584972999999999</c:v>
                </c:pt>
                <c:pt idx="2344">
                  <c:v>-0.50789689999999998</c:v>
                </c:pt>
                <c:pt idx="2345">
                  <c:v>-0.58485960000000004</c:v>
                </c:pt>
                <c:pt idx="2346">
                  <c:v>-0.69385593999999995</c:v>
                </c:pt>
                <c:pt idx="2347">
                  <c:v>-0.60522496999999997</c:v>
                </c:pt>
                <c:pt idx="2348">
                  <c:v>-0.64342505000000005</c:v>
                </c:pt>
                <c:pt idx="2349">
                  <c:v>-0.56013745000000004</c:v>
                </c:pt>
                <c:pt idx="2350">
                  <c:v>-0.62137204000000001</c:v>
                </c:pt>
                <c:pt idx="2351">
                  <c:v>-0.50123110000000004</c:v>
                </c:pt>
                <c:pt idx="2352">
                  <c:v>-0.64243209999999995</c:v>
                </c:pt>
                <c:pt idx="2353">
                  <c:v>-0.59377605</c:v>
                </c:pt>
                <c:pt idx="2354">
                  <c:v>-0.70179789999999997</c:v>
                </c:pt>
                <c:pt idx="2355">
                  <c:v>-0.54738206</c:v>
                </c:pt>
                <c:pt idx="2356">
                  <c:v>-0.69748390000000005</c:v>
                </c:pt>
                <c:pt idx="2357">
                  <c:v>-0.42256215000000003</c:v>
                </c:pt>
                <c:pt idx="2358">
                  <c:v>-0.53460072999999997</c:v>
                </c:pt>
                <c:pt idx="2359">
                  <c:v>-0.68697536000000003</c:v>
                </c:pt>
                <c:pt idx="2360">
                  <c:v>-0.35565975</c:v>
                </c:pt>
                <c:pt idx="2361">
                  <c:v>-0.39329517000000003</c:v>
                </c:pt>
                <c:pt idx="2362">
                  <c:v>-0.45470852</c:v>
                </c:pt>
                <c:pt idx="2363">
                  <c:v>-0.35617622999999998</c:v>
                </c:pt>
                <c:pt idx="2364">
                  <c:v>-0.47831050000000003</c:v>
                </c:pt>
                <c:pt idx="2365">
                  <c:v>-0.31752999999999998</c:v>
                </c:pt>
                <c:pt idx="2366">
                  <c:v>-0.51053789999999999</c:v>
                </c:pt>
                <c:pt idx="2367">
                  <c:v>-0.40237692000000003</c:v>
                </c:pt>
                <c:pt idx="2368">
                  <c:v>-0.46949762</c:v>
                </c:pt>
                <c:pt idx="2369">
                  <c:v>-0.51617250000000003</c:v>
                </c:pt>
                <c:pt idx="2370">
                  <c:v>-0.42782910000000002</c:v>
                </c:pt>
                <c:pt idx="2371">
                  <c:v>-0.23396881</c:v>
                </c:pt>
                <c:pt idx="2372">
                  <c:v>-0.52191829999999995</c:v>
                </c:pt>
                <c:pt idx="2373">
                  <c:v>-0.53923209999999999</c:v>
                </c:pt>
                <c:pt idx="2374">
                  <c:v>0.39726028000000002</c:v>
                </c:pt>
                <c:pt idx="2375">
                  <c:v>0.42496285</c:v>
                </c:pt>
                <c:pt idx="2376">
                  <c:v>-0.60711163000000001</c:v>
                </c:pt>
                <c:pt idx="2377">
                  <c:v>-0.40883251999999998</c:v>
                </c:pt>
                <c:pt idx="2378">
                  <c:v>-0.56393444999999998</c:v>
                </c:pt>
                <c:pt idx="2379">
                  <c:v>-0.62354463000000004</c:v>
                </c:pt>
                <c:pt idx="2380">
                  <c:v>-0.54247266000000005</c:v>
                </c:pt>
                <c:pt idx="2381">
                  <c:v>-0.56374500000000005</c:v>
                </c:pt>
                <c:pt idx="2382">
                  <c:v>-0.5332614</c:v>
                </c:pt>
                <c:pt idx="2383">
                  <c:v>-0.55246912999999997</c:v>
                </c:pt>
                <c:pt idx="2384">
                  <c:v>-0.50601910000000005</c:v>
                </c:pt>
                <c:pt idx="2385">
                  <c:v>-0.39091340000000002</c:v>
                </c:pt>
                <c:pt idx="2386">
                  <c:v>-0.40979826000000003</c:v>
                </c:pt>
                <c:pt idx="2387">
                  <c:v>-0.50259065999999997</c:v>
                </c:pt>
                <c:pt idx="2388">
                  <c:v>-0.43471164000000001</c:v>
                </c:pt>
                <c:pt idx="2389">
                  <c:v>-0.57380253000000003</c:v>
                </c:pt>
                <c:pt idx="2390">
                  <c:v>-0.55211942999999997</c:v>
                </c:pt>
                <c:pt idx="2391">
                  <c:v>-0.53561365999999999</c:v>
                </c:pt>
                <c:pt idx="2392">
                  <c:v>-0.35171697000000002</c:v>
                </c:pt>
                <c:pt idx="2393">
                  <c:v>-0.45778113999999998</c:v>
                </c:pt>
                <c:pt idx="2394">
                  <c:v>-0.56774020000000003</c:v>
                </c:pt>
                <c:pt idx="2395">
                  <c:v>-0.54579865999999999</c:v>
                </c:pt>
                <c:pt idx="2396">
                  <c:v>-0.52731687000000005</c:v>
                </c:pt>
                <c:pt idx="2397">
                  <c:v>-0.57015985000000002</c:v>
                </c:pt>
                <c:pt idx="2398">
                  <c:v>-0.43641617999999999</c:v>
                </c:pt>
                <c:pt idx="2399">
                  <c:v>-0.53686935000000002</c:v>
                </c:pt>
                <c:pt idx="2400">
                  <c:v>-0.59175133999999996</c:v>
                </c:pt>
                <c:pt idx="2401">
                  <c:v>-0.51703319999999997</c:v>
                </c:pt>
                <c:pt idx="2402">
                  <c:v>-0.50509729999999997</c:v>
                </c:pt>
                <c:pt idx="2403">
                  <c:v>-0.68519090000000005</c:v>
                </c:pt>
                <c:pt idx="2404">
                  <c:v>-0.72481039999999997</c:v>
                </c:pt>
                <c:pt idx="2405">
                  <c:v>-0.60150813999999997</c:v>
                </c:pt>
                <c:pt idx="2406">
                  <c:v>-0.65149455999999994</c:v>
                </c:pt>
                <c:pt idx="2407">
                  <c:v>-0.67038569999999997</c:v>
                </c:pt>
                <c:pt idx="2408">
                  <c:v>-0.70725629999999995</c:v>
                </c:pt>
                <c:pt idx="2409">
                  <c:v>-0.60880345000000002</c:v>
                </c:pt>
                <c:pt idx="2410">
                  <c:v>-0.668327</c:v>
                </c:pt>
                <c:pt idx="2411">
                  <c:v>-0.63501989999999997</c:v>
                </c:pt>
                <c:pt idx="2412">
                  <c:v>-0.61878069999999996</c:v>
                </c:pt>
                <c:pt idx="2413">
                  <c:v>-0.58951410000000004</c:v>
                </c:pt>
                <c:pt idx="2414">
                  <c:v>-0.48391466999999999</c:v>
                </c:pt>
                <c:pt idx="2415">
                  <c:v>-0.49646392</c:v>
                </c:pt>
                <c:pt idx="2416">
                  <c:v>-0.32455158000000001</c:v>
                </c:pt>
                <c:pt idx="2417">
                  <c:v>-0.5132409</c:v>
                </c:pt>
                <c:pt idx="2418">
                  <c:v>-0.40736339999999999</c:v>
                </c:pt>
                <c:pt idx="2419">
                  <c:v>-0.50098103000000005</c:v>
                </c:pt>
                <c:pt idx="2420">
                  <c:v>-0.46</c:v>
                </c:pt>
                <c:pt idx="2421">
                  <c:v>-0.52339179999999996</c:v>
                </c:pt>
                <c:pt idx="2422">
                  <c:v>-0.58915600000000001</c:v>
                </c:pt>
                <c:pt idx="2423">
                  <c:v>-0.49567366000000002</c:v>
                </c:pt>
                <c:pt idx="2424">
                  <c:v>-0.36018022999999999</c:v>
                </c:pt>
                <c:pt idx="2425">
                  <c:v>-0.51201600000000003</c:v>
                </c:pt>
                <c:pt idx="2426">
                  <c:v>-0.60243840000000004</c:v>
                </c:pt>
                <c:pt idx="2427">
                  <c:v>0.28854963</c:v>
                </c:pt>
                <c:pt idx="2428">
                  <c:v>-0.55592512999999999</c:v>
                </c:pt>
                <c:pt idx="2429">
                  <c:v>-0.49386503999999998</c:v>
                </c:pt>
                <c:pt idx="2430">
                  <c:v>-0.2974541</c:v>
                </c:pt>
                <c:pt idx="2431">
                  <c:v>-0.45375219999999999</c:v>
                </c:pt>
                <c:pt idx="2432">
                  <c:v>-0.60639905999999999</c:v>
                </c:pt>
                <c:pt idx="2433">
                  <c:v>-0.48618558000000001</c:v>
                </c:pt>
                <c:pt idx="2434">
                  <c:v>-0.54523999999999995</c:v>
                </c:pt>
                <c:pt idx="2435">
                  <c:v>-0.56314779999999998</c:v>
                </c:pt>
                <c:pt idx="2436">
                  <c:v>-0.44215310000000002</c:v>
                </c:pt>
                <c:pt idx="2437">
                  <c:v>-0.49591002000000001</c:v>
                </c:pt>
                <c:pt idx="2438">
                  <c:v>-0.45949873000000002</c:v>
                </c:pt>
                <c:pt idx="2439">
                  <c:v>-0.58309860000000002</c:v>
                </c:pt>
                <c:pt idx="2440">
                  <c:v>-0.55092025</c:v>
                </c:pt>
                <c:pt idx="2441">
                  <c:v>-0.53468435999999997</c:v>
                </c:pt>
                <c:pt idx="2442">
                  <c:v>-0.42857142999999998</c:v>
                </c:pt>
                <c:pt idx="2443">
                  <c:v>-0.54623100000000002</c:v>
                </c:pt>
                <c:pt idx="2444">
                  <c:v>-0.43483870000000002</c:v>
                </c:pt>
                <c:pt idx="2445">
                  <c:v>-0.46746817000000002</c:v>
                </c:pt>
                <c:pt idx="2446">
                  <c:v>-0.49726110000000001</c:v>
                </c:pt>
                <c:pt idx="2447">
                  <c:v>-0.43742824000000002</c:v>
                </c:pt>
                <c:pt idx="2448">
                  <c:v>-0.37726098000000002</c:v>
                </c:pt>
                <c:pt idx="2449">
                  <c:v>-0.46642201999999999</c:v>
                </c:pt>
                <c:pt idx="2450">
                  <c:v>-0.53251170000000003</c:v>
                </c:pt>
                <c:pt idx="2451">
                  <c:v>-0.40005766999999998</c:v>
                </c:pt>
                <c:pt idx="2452">
                  <c:v>-0.46417910000000001</c:v>
                </c:pt>
                <c:pt idx="2453">
                  <c:v>-0.47093629999999997</c:v>
                </c:pt>
                <c:pt idx="2454">
                  <c:v>-0.50774114999999997</c:v>
                </c:pt>
                <c:pt idx="2455">
                  <c:v>-0.66507464999999999</c:v>
                </c:pt>
                <c:pt idx="2456">
                  <c:v>-0.60982745999999999</c:v>
                </c:pt>
                <c:pt idx="2457">
                  <c:v>-0.54425365000000003</c:v>
                </c:pt>
                <c:pt idx="2458">
                  <c:v>-0.67935409999999996</c:v>
                </c:pt>
                <c:pt idx="2459">
                  <c:v>-0.49420350000000002</c:v>
                </c:pt>
                <c:pt idx="2460">
                  <c:v>-0.54803294000000002</c:v>
                </c:pt>
                <c:pt idx="2461">
                  <c:v>-0.49715009999999998</c:v>
                </c:pt>
                <c:pt idx="2462">
                  <c:v>-0.43208984</c:v>
                </c:pt>
                <c:pt idx="2463">
                  <c:v>-0.43552892999999998</c:v>
                </c:pt>
                <c:pt idx="2464">
                  <c:v>-0.32146204</c:v>
                </c:pt>
                <c:pt idx="2465">
                  <c:v>-0.31939909999999999</c:v>
                </c:pt>
                <c:pt idx="2466">
                  <c:v>-0.54488360000000002</c:v>
                </c:pt>
                <c:pt idx="2467">
                  <c:v>-0.36680447999999999</c:v>
                </c:pt>
                <c:pt idx="2468">
                  <c:v>-0.45649675000000001</c:v>
                </c:pt>
                <c:pt idx="2469">
                  <c:v>-0.62239580000000005</c:v>
                </c:pt>
                <c:pt idx="2470">
                  <c:v>-0.60182720000000001</c:v>
                </c:pt>
                <c:pt idx="2471">
                  <c:v>-0.47876566999999998</c:v>
                </c:pt>
                <c:pt idx="2472">
                  <c:v>0.38801843000000003</c:v>
                </c:pt>
                <c:pt idx="2473">
                  <c:v>-0.38142621999999998</c:v>
                </c:pt>
                <c:pt idx="2474">
                  <c:v>-0.46180555000000001</c:v>
                </c:pt>
                <c:pt idx="2475">
                  <c:v>-0.33834586</c:v>
                </c:pt>
                <c:pt idx="2476">
                  <c:v>-0.60282380000000002</c:v>
                </c:pt>
                <c:pt idx="2477">
                  <c:v>-0.48230087999999999</c:v>
                </c:pt>
                <c:pt idx="2478">
                  <c:v>-0.57007514999999997</c:v>
                </c:pt>
                <c:pt idx="2479">
                  <c:v>-0.52325580000000005</c:v>
                </c:pt>
                <c:pt idx="2480">
                  <c:v>-0.51437909999999998</c:v>
                </c:pt>
                <c:pt idx="2481">
                  <c:v>-0.59093890000000004</c:v>
                </c:pt>
                <c:pt idx="2482">
                  <c:v>-0.63966005999999997</c:v>
                </c:pt>
                <c:pt idx="2483">
                  <c:v>-0.59090905999999999</c:v>
                </c:pt>
                <c:pt idx="2484">
                  <c:v>-0.47064486</c:v>
                </c:pt>
                <c:pt idx="2485">
                  <c:v>-0.55213540000000005</c:v>
                </c:pt>
                <c:pt idx="2486">
                  <c:v>-0.44601770000000002</c:v>
                </c:pt>
                <c:pt idx="2487">
                  <c:v>-0.5</c:v>
                </c:pt>
                <c:pt idx="2488">
                  <c:v>-0.61831630000000004</c:v>
                </c:pt>
                <c:pt idx="2489">
                  <c:v>-0.53402240000000001</c:v>
                </c:pt>
                <c:pt idx="2490">
                  <c:v>-0.33037474999999999</c:v>
                </c:pt>
                <c:pt idx="2491">
                  <c:v>-0.39536169999999998</c:v>
                </c:pt>
                <c:pt idx="2492">
                  <c:v>-0.41040787000000001</c:v>
                </c:pt>
                <c:pt idx="2493">
                  <c:v>-0.63431495000000004</c:v>
                </c:pt>
                <c:pt idx="2494">
                  <c:v>-0.57567656</c:v>
                </c:pt>
                <c:pt idx="2495">
                  <c:v>-0.49323493000000002</c:v>
                </c:pt>
                <c:pt idx="2496">
                  <c:v>-0.63213940000000002</c:v>
                </c:pt>
                <c:pt idx="2497">
                  <c:v>-0.43252839999999998</c:v>
                </c:pt>
                <c:pt idx="2498">
                  <c:v>-0.37310876999999998</c:v>
                </c:pt>
                <c:pt idx="2499">
                  <c:v>-0.4013893</c:v>
                </c:pt>
                <c:pt idx="2500">
                  <c:v>-0.50591090000000005</c:v>
                </c:pt>
                <c:pt idx="2501">
                  <c:v>-0.69786340000000002</c:v>
                </c:pt>
                <c:pt idx="2502">
                  <c:v>-0.71363896000000004</c:v>
                </c:pt>
                <c:pt idx="2503">
                  <c:v>-0.65632999999999997</c:v>
                </c:pt>
                <c:pt idx="2504">
                  <c:v>-0.40803539999999999</c:v>
                </c:pt>
                <c:pt idx="2505">
                  <c:v>-0.39209726</c:v>
                </c:pt>
                <c:pt idx="2506">
                  <c:v>-0.55940354000000003</c:v>
                </c:pt>
                <c:pt idx="2507">
                  <c:v>-0.56395600000000001</c:v>
                </c:pt>
                <c:pt idx="2508">
                  <c:v>-0.63286005999999995</c:v>
                </c:pt>
                <c:pt idx="2509">
                  <c:v>-0.35066667000000001</c:v>
                </c:pt>
                <c:pt idx="2510">
                  <c:v>-0.58187920000000004</c:v>
                </c:pt>
                <c:pt idx="2511">
                  <c:v>-0.40543538000000001</c:v>
                </c:pt>
                <c:pt idx="2512">
                  <c:v>-0.57424240000000004</c:v>
                </c:pt>
                <c:pt idx="2513">
                  <c:v>-0.38205644</c:v>
                </c:pt>
                <c:pt idx="2514">
                  <c:v>-0.53421925999999997</c:v>
                </c:pt>
                <c:pt idx="2515">
                  <c:v>-0.50903076000000003</c:v>
                </c:pt>
                <c:pt idx="2516">
                  <c:v>0.38661709999999999</c:v>
                </c:pt>
                <c:pt idx="2517">
                  <c:v>-0.57013380000000002</c:v>
                </c:pt>
                <c:pt idx="2518">
                  <c:v>-0.61362229999999995</c:v>
                </c:pt>
                <c:pt idx="2519">
                  <c:v>-0.64075994000000003</c:v>
                </c:pt>
                <c:pt idx="2520">
                  <c:v>-0.54099417000000005</c:v>
                </c:pt>
                <c:pt idx="2521">
                  <c:v>-0.57018393000000001</c:v>
                </c:pt>
                <c:pt idx="2522">
                  <c:v>-0.54779169999999999</c:v>
                </c:pt>
                <c:pt idx="2523">
                  <c:v>-0.54938114000000005</c:v>
                </c:pt>
                <c:pt idx="2524">
                  <c:v>-0.55001557000000001</c:v>
                </c:pt>
                <c:pt idx="2525">
                  <c:v>-0.53320825000000005</c:v>
                </c:pt>
                <c:pt idx="2526">
                  <c:v>-0.60371684999999997</c:v>
                </c:pt>
                <c:pt idx="2527">
                  <c:v>-0.61060035000000001</c:v>
                </c:pt>
                <c:pt idx="2528">
                  <c:v>-0.55042800000000003</c:v>
                </c:pt>
                <c:pt idx="2529">
                  <c:v>-0.45534407999999998</c:v>
                </c:pt>
                <c:pt idx="2530">
                  <c:v>-0.56195735999999996</c:v>
                </c:pt>
                <c:pt idx="2531">
                  <c:v>-0.48858449999999998</c:v>
                </c:pt>
                <c:pt idx="2532">
                  <c:v>-0.57226336</c:v>
                </c:pt>
                <c:pt idx="2533">
                  <c:v>-0.5968156</c:v>
                </c:pt>
                <c:pt idx="2534">
                  <c:v>-0.47467007999999999</c:v>
                </c:pt>
                <c:pt idx="2535">
                  <c:v>-0.43759310000000001</c:v>
                </c:pt>
                <c:pt idx="2536">
                  <c:v>-0.47063621999999999</c:v>
                </c:pt>
                <c:pt idx="2537">
                  <c:v>-0.33713976000000001</c:v>
                </c:pt>
                <c:pt idx="2538">
                  <c:v>-0.58174899999999996</c:v>
                </c:pt>
                <c:pt idx="2539">
                  <c:v>-0.38588234999999999</c:v>
                </c:pt>
                <c:pt idx="2540">
                  <c:v>-0.48975086000000001</c:v>
                </c:pt>
                <c:pt idx="2541">
                  <c:v>-0.60479839999999996</c:v>
                </c:pt>
                <c:pt idx="2542">
                  <c:v>-0.44297520000000001</c:v>
                </c:pt>
                <c:pt idx="2543">
                  <c:v>-0.44461121999999997</c:v>
                </c:pt>
                <c:pt idx="2544">
                  <c:v>-0.4206781</c:v>
                </c:pt>
                <c:pt idx="2545">
                  <c:v>-0.44774193000000001</c:v>
                </c:pt>
                <c:pt idx="2546">
                  <c:v>-0.64212429999999998</c:v>
                </c:pt>
                <c:pt idx="2547">
                  <c:v>-0.59370314999999996</c:v>
                </c:pt>
                <c:pt idx="2548">
                  <c:v>-0.58317399999999997</c:v>
                </c:pt>
                <c:pt idx="2549">
                  <c:v>-0.62290970000000001</c:v>
                </c:pt>
                <c:pt idx="2550">
                  <c:v>-0.33191490000000001</c:v>
                </c:pt>
                <c:pt idx="2551">
                  <c:v>-0.65466446</c:v>
                </c:pt>
                <c:pt idx="2552">
                  <c:v>-0.41268655999999998</c:v>
                </c:pt>
                <c:pt idx="2553">
                  <c:v>-0.44950849999999998</c:v>
                </c:pt>
                <c:pt idx="2554">
                  <c:v>-0.29318296999999999</c:v>
                </c:pt>
                <c:pt idx="2555">
                  <c:v>-0.50018989999999997</c:v>
                </c:pt>
                <c:pt idx="2556">
                  <c:v>-0.50431322999999995</c:v>
                </c:pt>
                <c:pt idx="2557">
                  <c:v>-0.46519944000000002</c:v>
                </c:pt>
                <c:pt idx="2558">
                  <c:v>-0.53916310000000001</c:v>
                </c:pt>
                <c:pt idx="2559">
                  <c:v>0.33165830000000002</c:v>
                </c:pt>
                <c:pt idx="2560">
                  <c:v>0.37308039999999998</c:v>
                </c:pt>
                <c:pt idx="2561">
                  <c:v>-0.68409089999999995</c:v>
                </c:pt>
                <c:pt idx="2562">
                  <c:v>-0.52403049999999995</c:v>
                </c:pt>
                <c:pt idx="2563">
                  <c:v>-0.57593125000000001</c:v>
                </c:pt>
                <c:pt idx="2564">
                  <c:v>-0.60304760000000002</c:v>
                </c:pt>
                <c:pt idx="2565">
                  <c:v>-0.60738510000000001</c:v>
                </c:pt>
                <c:pt idx="2566">
                  <c:v>-0.58642190000000005</c:v>
                </c:pt>
                <c:pt idx="2567">
                  <c:v>-0.50527109999999997</c:v>
                </c:pt>
                <c:pt idx="2568">
                  <c:v>-0.60779629999999996</c:v>
                </c:pt>
                <c:pt idx="2569">
                  <c:v>-0.49470380000000003</c:v>
                </c:pt>
                <c:pt idx="2570">
                  <c:v>-0.61883533000000002</c:v>
                </c:pt>
                <c:pt idx="2571">
                  <c:v>-0.46942445999999999</c:v>
                </c:pt>
                <c:pt idx="2572">
                  <c:v>-0.51584569999999996</c:v>
                </c:pt>
                <c:pt idx="2573">
                  <c:v>-0.62852514000000004</c:v>
                </c:pt>
                <c:pt idx="2574">
                  <c:v>-0.54789852999999999</c:v>
                </c:pt>
                <c:pt idx="2575">
                  <c:v>-0.55173760000000005</c:v>
                </c:pt>
                <c:pt idx="2576">
                  <c:v>-0.53101359999999997</c:v>
                </c:pt>
                <c:pt idx="2577">
                  <c:v>-0.56604460000000001</c:v>
                </c:pt>
                <c:pt idx="2578">
                  <c:v>-0.34611502</c:v>
                </c:pt>
                <c:pt idx="2579">
                  <c:v>-0.4078329</c:v>
                </c:pt>
                <c:pt idx="2580">
                  <c:v>-0.47275802</c:v>
                </c:pt>
                <c:pt idx="2581">
                  <c:v>-0.44639558000000001</c:v>
                </c:pt>
                <c:pt idx="2582">
                  <c:v>-0.43048128000000002</c:v>
                </c:pt>
                <c:pt idx="2583">
                  <c:v>-0.53588849999999999</c:v>
                </c:pt>
                <c:pt idx="2584">
                  <c:v>-0.65966517000000002</c:v>
                </c:pt>
                <c:pt idx="2585">
                  <c:v>-0.54530369999999995</c:v>
                </c:pt>
                <c:pt idx="2586">
                  <c:v>-0.5</c:v>
                </c:pt>
                <c:pt idx="2587">
                  <c:v>-0.43172310000000003</c:v>
                </c:pt>
                <c:pt idx="2588">
                  <c:v>0.13446677000000001</c:v>
                </c:pt>
                <c:pt idx="2589">
                  <c:v>-0.36967418000000002</c:v>
                </c:pt>
                <c:pt idx="2590">
                  <c:v>-0.50330395000000006</c:v>
                </c:pt>
                <c:pt idx="2591">
                  <c:v>-0.61741259999999998</c:v>
                </c:pt>
                <c:pt idx="2592">
                  <c:v>-0.48291335000000002</c:v>
                </c:pt>
                <c:pt idx="2593">
                  <c:v>-0.52897936000000001</c:v>
                </c:pt>
                <c:pt idx="2594">
                  <c:v>-0.57285430000000004</c:v>
                </c:pt>
                <c:pt idx="2595">
                  <c:v>-0.30526972000000002</c:v>
                </c:pt>
                <c:pt idx="2596">
                  <c:v>-0.36197916000000002</c:v>
                </c:pt>
                <c:pt idx="2597">
                  <c:v>-0.5020464</c:v>
                </c:pt>
                <c:pt idx="2598">
                  <c:v>-0.39354840000000002</c:v>
                </c:pt>
                <c:pt idx="2599">
                  <c:v>-0.53255149999999996</c:v>
                </c:pt>
                <c:pt idx="2600">
                  <c:v>-0.44581475999999998</c:v>
                </c:pt>
                <c:pt idx="2601">
                  <c:v>0.39486202999999997</c:v>
                </c:pt>
                <c:pt idx="2602">
                  <c:v>-0.62734679999999998</c:v>
                </c:pt>
                <c:pt idx="2603">
                  <c:v>-0.56732565000000001</c:v>
                </c:pt>
                <c:pt idx="2604">
                  <c:v>-0.61087703999999998</c:v>
                </c:pt>
                <c:pt idx="2605">
                  <c:v>-0.61713220000000002</c:v>
                </c:pt>
                <c:pt idx="2606">
                  <c:v>-0.57316089999999997</c:v>
                </c:pt>
                <c:pt idx="2607">
                  <c:v>-0.52426890000000004</c:v>
                </c:pt>
                <c:pt idx="2608">
                  <c:v>-0.45886526</c:v>
                </c:pt>
                <c:pt idx="2609">
                  <c:v>-0.5530815</c:v>
                </c:pt>
                <c:pt idx="2610">
                  <c:v>-0.40015072000000002</c:v>
                </c:pt>
                <c:pt idx="2611">
                  <c:v>-0.5608592</c:v>
                </c:pt>
                <c:pt idx="2612">
                  <c:v>-0.61854993999999996</c:v>
                </c:pt>
                <c:pt idx="2613">
                  <c:v>-0.59148042999999995</c:v>
                </c:pt>
                <c:pt idx="2614">
                  <c:v>-0.52126985999999997</c:v>
                </c:pt>
                <c:pt idx="2615">
                  <c:v>-0.56057369999999995</c:v>
                </c:pt>
                <c:pt idx="2616">
                  <c:v>-0.52104119999999998</c:v>
                </c:pt>
                <c:pt idx="2617">
                  <c:v>-0.37931034000000002</c:v>
                </c:pt>
                <c:pt idx="2618">
                  <c:v>-0.53824439999999996</c:v>
                </c:pt>
                <c:pt idx="2619">
                  <c:v>-0.40061540000000001</c:v>
                </c:pt>
                <c:pt idx="2620">
                  <c:v>-0.42079349999999999</c:v>
                </c:pt>
                <c:pt idx="2621">
                  <c:v>-0.47265917000000002</c:v>
                </c:pt>
                <c:pt idx="2622">
                  <c:v>-0.58026509999999998</c:v>
                </c:pt>
                <c:pt idx="2623">
                  <c:v>-0.54203690000000004</c:v>
                </c:pt>
                <c:pt idx="2624">
                  <c:v>-0.55055224999999997</c:v>
                </c:pt>
                <c:pt idx="2625">
                  <c:v>-0.63291140000000001</c:v>
                </c:pt>
                <c:pt idx="2626">
                  <c:v>-0.52999616000000005</c:v>
                </c:pt>
                <c:pt idx="2627">
                  <c:v>-0.54400850000000001</c:v>
                </c:pt>
                <c:pt idx="2628">
                  <c:v>-0.56874579999999997</c:v>
                </c:pt>
                <c:pt idx="2629">
                  <c:v>-0.62309440000000005</c:v>
                </c:pt>
                <c:pt idx="2630">
                  <c:v>-0.59641549999999999</c:v>
                </c:pt>
                <c:pt idx="2631">
                  <c:v>-0.50427352999999997</c:v>
                </c:pt>
                <c:pt idx="2632">
                  <c:v>-0.44661018000000002</c:v>
                </c:pt>
                <c:pt idx="2633">
                  <c:v>-0.33697431999999999</c:v>
                </c:pt>
                <c:pt idx="2634">
                  <c:v>-0.56109549999999997</c:v>
                </c:pt>
                <c:pt idx="2635">
                  <c:v>-0.53599450000000004</c:v>
                </c:pt>
                <c:pt idx="2636">
                  <c:v>-0.47153124000000002</c:v>
                </c:pt>
                <c:pt idx="2637">
                  <c:v>-0.63287026000000002</c:v>
                </c:pt>
                <c:pt idx="2638">
                  <c:v>-0.54019015999999997</c:v>
                </c:pt>
                <c:pt idx="2639">
                  <c:v>-0.52089642999999997</c:v>
                </c:pt>
                <c:pt idx="2640">
                  <c:v>-0.54459599999999997</c:v>
                </c:pt>
                <c:pt idx="2641">
                  <c:v>-0.5939373</c:v>
                </c:pt>
                <c:pt idx="2642">
                  <c:v>-0.51228594999999999</c:v>
                </c:pt>
                <c:pt idx="2643">
                  <c:v>-0.48492099999999999</c:v>
                </c:pt>
                <c:pt idx="2644">
                  <c:v>-0.45211341999999999</c:v>
                </c:pt>
                <c:pt idx="2645">
                  <c:v>-0.48267325999999999</c:v>
                </c:pt>
                <c:pt idx="2646">
                  <c:v>-0.56849510000000003</c:v>
                </c:pt>
                <c:pt idx="2647">
                  <c:v>-0.40062272999999998</c:v>
                </c:pt>
                <c:pt idx="2648">
                  <c:v>-0.52604499999999998</c:v>
                </c:pt>
                <c:pt idx="2649">
                  <c:v>-0.51266210000000001</c:v>
                </c:pt>
                <c:pt idx="2650">
                  <c:v>-0.47699928000000003</c:v>
                </c:pt>
                <c:pt idx="2651">
                  <c:v>-0.51558000000000004</c:v>
                </c:pt>
                <c:pt idx="2652">
                  <c:v>-0.40624105999999999</c:v>
                </c:pt>
                <c:pt idx="2653">
                  <c:v>-0.47922912000000001</c:v>
                </c:pt>
                <c:pt idx="2654">
                  <c:v>-0.46599069999999998</c:v>
                </c:pt>
                <c:pt idx="2655">
                  <c:v>-0.50449710000000003</c:v>
                </c:pt>
                <c:pt idx="2656">
                  <c:v>-0.44379946999999997</c:v>
                </c:pt>
                <c:pt idx="2657">
                  <c:v>-0.60171609999999998</c:v>
                </c:pt>
                <c:pt idx="2658">
                  <c:v>-0.53305199999999997</c:v>
                </c:pt>
                <c:pt idx="2659">
                  <c:v>-0.51940489999999995</c:v>
                </c:pt>
                <c:pt idx="2660">
                  <c:v>-0.53257005999999996</c:v>
                </c:pt>
                <c:pt idx="2661">
                  <c:v>-0.46206343</c:v>
                </c:pt>
                <c:pt idx="2662">
                  <c:v>-0.36098942000000001</c:v>
                </c:pt>
                <c:pt idx="2663">
                  <c:v>-0.25968047999999999</c:v>
                </c:pt>
                <c:pt idx="2664">
                  <c:v>-0.53440153999999995</c:v>
                </c:pt>
                <c:pt idx="2665">
                  <c:v>-0.5426938</c:v>
                </c:pt>
                <c:pt idx="2666">
                  <c:v>-0.50478374999999998</c:v>
                </c:pt>
                <c:pt idx="2667">
                  <c:v>-0.43837472999999999</c:v>
                </c:pt>
                <c:pt idx="2668">
                  <c:v>-0.60307789999999994</c:v>
                </c:pt>
                <c:pt idx="2669">
                  <c:v>-0.58200289999999999</c:v>
                </c:pt>
                <c:pt idx="2670">
                  <c:v>-0.56991683999999998</c:v>
                </c:pt>
                <c:pt idx="2671">
                  <c:v>-0.47925719999999999</c:v>
                </c:pt>
                <c:pt idx="2672">
                  <c:v>-0.49251378000000001</c:v>
                </c:pt>
                <c:pt idx="2673">
                  <c:v>-0.57571375000000002</c:v>
                </c:pt>
                <c:pt idx="2674">
                  <c:v>-0.45817727000000003</c:v>
                </c:pt>
                <c:pt idx="2675">
                  <c:v>-0.57309054999999998</c:v>
                </c:pt>
                <c:pt idx="2676">
                  <c:v>-0.46493210000000001</c:v>
                </c:pt>
                <c:pt idx="2677">
                  <c:v>-0.55946289999999999</c:v>
                </c:pt>
                <c:pt idx="2678">
                  <c:v>-0.48592190000000002</c:v>
                </c:pt>
                <c:pt idx="2679">
                  <c:v>-0.54570830000000004</c:v>
                </c:pt>
                <c:pt idx="2680">
                  <c:v>-0.59552400000000005</c:v>
                </c:pt>
                <c:pt idx="2681">
                  <c:v>-0.52290250000000005</c:v>
                </c:pt>
                <c:pt idx="2682">
                  <c:v>-0.57971435999999998</c:v>
                </c:pt>
                <c:pt idx="2683">
                  <c:v>-0.58315790000000001</c:v>
                </c:pt>
                <c:pt idx="2684">
                  <c:v>-0.49962770000000001</c:v>
                </c:pt>
                <c:pt idx="2685">
                  <c:v>-0.40858762999999998</c:v>
                </c:pt>
                <c:pt idx="2686">
                  <c:v>-0.40123805000000001</c:v>
                </c:pt>
                <c:pt idx="2687">
                  <c:v>-0.5462861</c:v>
                </c:pt>
                <c:pt idx="2688">
                  <c:v>-0.30093370000000003</c:v>
                </c:pt>
                <c:pt idx="2689">
                  <c:v>-0.42779289999999998</c:v>
                </c:pt>
                <c:pt idx="2690">
                  <c:v>-0.41134959999999998</c:v>
                </c:pt>
                <c:pt idx="2691">
                  <c:v>-0.42488672999999999</c:v>
                </c:pt>
                <c:pt idx="2692">
                  <c:v>-0.33577758000000002</c:v>
                </c:pt>
                <c:pt idx="2693">
                  <c:v>-0.5026022</c:v>
                </c:pt>
                <c:pt idx="2694">
                  <c:v>-0.67010309999999995</c:v>
                </c:pt>
                <c:pt idx="2695">
                  <c:v>-0.46391752000000003</c:v>
                </c:pt>
                <c:pt idx="2696">
                  <c:v>-0.56091210000000002</c:v>
                </c:pt>
                <c:pt idx="2697">
                  <c:v>-0.55186170000000001</c:v>
                </c:pt>
                <c:pt idx="2698">
                  <c:v>-0.5748084</c:v>
                </c:pt>
                <c:pt idx="2699">
                  <c:v>-0.46678025000000001</c:v>
                </c:pt>
                <c:pt idx="2700">
                  <c:v>-0.55225849999999999</c:v>
                </c:pt>
                <c:pt idx="2701">
                  <c:v>-0.52946309999999996</c:v>
                </c:pt>
                <c:pt idx="2702">
                  <c:v>-0.5267714</c:v>
                </c:pt>
                <c:pt idx="2703">
                  <c:v>-0.50741636999999995</c:v>
                </c:pt>
                <c:pt idx="2704">
                  <c:v>-0.34682246999999999</c:v>
                </c:pt>
                <c:pt idx="2705">
                  <c:v>-0.21038399999999999</c:v>
                </c:pt>
                <c:pt idx="2706">
                  <c:v>-0.53052449999999995</c:v>
                </c:pt>
                <c:pt idx="2707">
                  <c:v>-0.45192306999999998</c:v>
                </c:pt>
                <c:pt idx="2708">
                  <c:v>-0.32281625000000003</c:v>
                </c:pt>
                <c:pt idx="2709">
                  <c:v>-0.40693333999999998</c:v>
                </c:pt>
                <c:pt idx="2710">
                  <c:v>-0.39513108000000002</c:v>
                </c:pt>
                <c:pt idx="2711">
                  <c:v>-0.39121115000000001</c:v>
                </c:pt>
                <c:pt idx="2712">
                  <c:v>-0.59689397</c:v>
                </c:pt>
                <c:pt idx="2713">
                  <c:v>-0.69254579999999999</c:v>
                </c:pt>
                <c:pt idx="2714">
                  <c:v>-0.4773519</c:v>
                </c:pt>
                <c:pt idx="2715">
                  <c:v>-0.44008874999999997</c:v>
                </c:pt>
                <c:pt idx="2716">
                  <c:v>-0.62967360000000006</c:v>
                </c:pt>
                <c:pt idx="2717">
                  <c:v>-8.9449539999999994E-2</c:v>
                </c:pt>
                <c:pt idx="2718">
                  <c:v>-0.64681184000000003</c:v>
                </c:pt>
                <c:pt idx="2719">
                  <c:v>-0.52380954999999996</c:v>
                </c:pt>
                <c:pt idx="2720">
                  <c:v>-0.50454739999999998</c:v>
                </c:pt>
                <c:pt idx="2721">
                  <c:v>-0.53244150000000001</c:v>
                </c:pt>
                <c:pt idx="2722">
                  <c:v>-0.39715739999999999</c:v>
                </c:pt>
                <c:pt idx="2723">
                  <c:v>-0.37508285000000002</c:v>
                </c:pt>
                <c:pt idx="2724">
                  <c:v>-0.50688630000000001</c:v>
                </c:pt>
                <c:pt idx="2725">
                  <c:v>-0.38761663000000002</c:v>
                </c:pt>
                <c:pt idx="2726">
                  <c:v>-0.49542153</c:v>
                </c:pt>
                <c:pt idx="2727">
                  <c:v>-0.34468295999999998</c:v>
                </c:pt>
                <c:pt idx="2728">
                  <c:v>-0.33560564999999998</c:v>
                </c:pt>
                <c:pt idx="2729">
                  <c:v>-0.52312433999999997</c:v>
                </c:pt>
                <c:pt idx="2730">
                  <c:v>-0.45084744999999998</c:v>
                </c:pt>
                <c:pt idx="2731">
                  <c:v>-0.54758066000000005</c:v>
                </c:pt>
                <c:pt idx="2732">
                  <c:v>-0.44160584000000003</c:v>
                </c:pt>
                <c:pt idx="2733">
                  <c:v>-0.31657355999999998</c:v>
                </c:pt>
                <c:pt idx="2734">
                  <c:v>0.29686099999999999</c:v>
                </c:pt>
                <c:pt idx="2735">
                  <c:v>-0.42285382999999999</c:v>
                </c:pt>
                <c:pt idx="2736">
                  <c:v>-0.4923709</c:v>
                </c:pt>
                <c:pt idx="2737">
                  <c:v>-0.39384708000000002</c:v>
                </c:pt>
                <c:pt idx="2738">
                  <c:v>-0.37958196</c:v>
                </c:pt>
                <c:pt idx="2739">
                  <c:v>-0.50850490000000004</c:v>
                </c:pt>
                <c:pt idx="2740">
                  <c:v>-0.45254581999999999</c:v>
                </c:pt>
                <c:pt idx="2741">
                  <c:v>-0.48779443</c:v>
                </c:pt>
                <c:pt idx="2742">
                  <c:v>-0.45312967999999998</c:v>
                </c:pt>
                <c:pt idx="2743">
                  <c:v>-0.37181997</c:v>
                </c:pt>
                <c:pt idx="2744">
                  <c:v>-0.43834525000000002</c:v>
                </c:pt>
                <c:pt idx="2745">
                  <c:v>-0.50714594000000002</c:v>
                </c:pt>
                <c:pt idx="2746">
                  <c:v>-0.5890223</c:v>
                </c:pt>
                <c:pt idx="2747">
                  <c:v>-0.65371025000000005</c:v>
                </c:pt>
                <c:pt idx="2748">
                  <c:v>-0.52398354000000003</c:v>
                </c:pt>
                <c:pt idx="2749">
                  <c:v>-0.28835690000000003</c:v>
                </c:pt>
                <c:pt idx="2750">
                  <c:v>-0.47561374000000001</c:v>
                </c:pt>
                <c:pt idx="2751">
                  <c:v>-0.47561451999999999</c:v>
                </c:pt>
                <c:pt idx="2752">
                  <c:v>0.32945737000000003</c:v>
                </c:pt>
                <c:pt idx="2753">
                  <c:v>-0.60203110000000004</c:v>
                </c:pt>
                <c:pt idx="2754">
                  <c:v>-0.60535114999999995</c:v>
                </c:pt>
                <c:pt idx="2755">
                  <c:v>-0.48203593</c:v>
                </c:pt>
                <c:pt idx="2756">
                  <c:v>-0.35219148</c:v>
                </c:pt>
                <c:pt idx="2757">
                  <c:v>-0.54221856999999996</c:v>
                </c:pt>
                <c:pt idx="2758">
                  <c:v>-0.5809088</c:v>
                </c:pt>
                <c:pt idx="2759">
                  <c:v>-0.36390296</c:v>
                </c:pt>
                <c:pt idx="2760">
                  <c:v>-0.51449809999999996</c:v>
                </c:pt>
                <c:pt idx="2761">
                  <c:v>-0.4805548</c:v>
                </c:pt>
                <c:pt idx="2762">
                  <c:v>-0.55394909999999997</c:v>
                </c:pt>
                <c:pt idx="2763">
                  <c:v>-0.56762195000000004</c:v>
                </c:pt>
                <c:pt idx="2764">
                  <c:v>-0.30492900000000001</c:v>
                </c:pt>
                <c:pt idx="2765">
                  <c:v>-0.31271296999999998</c:v>
                </c:pt>
                <c:pt idx="2766">
                  <c:v>-0.30417826999999997</c:v>
                </c:pt>
                <c:pt idx="2767">
                  <c:v>-0.51162790000000002</c:v>
                </c:pt>
                <c:pt idx="2768">
                  <c:v>-0.57195300000000004</c:v>
                </c:pt>
                <c:pt idx="2769">
                  <c:v>-0.68081590000000003</c:v>
                </c:pt>
                <c:pt idx="2770">
                  <c:v>0.11127379499999999</c:v>
                </c:pt>
                <c:pt idx="2771">
                  <c:v>-0.56762159999999995</c:v>
                </c:pt>
                <c:pt idx="2772">
                  <c:v>-0.43462643000000001</c:v>
                </c:pt>
                <c:pt idx="2773">
                  <c:v>-0.45541759999999998</c:v>
                </c:pt>
                <c:pt idx="2774">
                  <c:v>-0.53367876999999997</c:v>
                </c:pt>
                <c:pt idx="2775">
                  <c:v>-0.25504586000000001</c:v>
                </c:pt>
                <c:pt idx="2776">
                  <c:v>-0.38507659999999999</c:v>
                </c:pt>
                <c:pt idx="2777">
                  <c:v>-0.41020580000000001</c:v>
                </c:pt>
                <c:pt idx="2778">
                  <c:v>-0.44672795999999998</c:v>
                </c:pt>
                <c:pt idx="2779">
                  <c:v>-0.43172075999999998</c:v>
                </c:pt>
                <c:pt idx="2780">
                  <c:v>-0.36256546000000001</c:v>
                </c:pt>
                <c:pt idx="2781">
                  <c:v>-0.51305889999999998</c:v>
                </c:pt>
                <c:pt idx="2782">
                  <c:v>-0.47982392000000001</c:v>
                </c:pt>
                <c:pt idx="2783">
                  <c:v>-0.34664679999999998</c:v>
                </c:pt>
                <c:pt idx="2784">
                  <c:v>-0.24174528000000001</c:v>
                </c:pt>
                <c:pt idx="2785">
                  <c:v>-0.39149889999999998</c:v>
                </c:pt>
                <c:pt idx="2786">
                  <c:v>-0.57174389999999997</c:v>
                </c:pt>
                <c:pt idx="2787">
                  <c:v>-0.45687166000000001</c:v>
                </c:pt>
                <c:pt idx="2788">
                  <c:v>-0.45571889999999998</c:v>
                </c:pt>
                <c:pt idx="2789">
                  <c:v>-0.56901323999999998</c:v>
                </c:pt>
                <c:pt idx="2790">
                  <c:v>-0.56998789999999999</c:v>
                </c:pt>
                <c:pt idx="2791">
                  <c:v>-0.54664915999999997</c:v>
                </c:pt>
                <c:pt idx="2792">
                  <c:v>-0.65964239999999996</c:v>
                </c:pt>
                <c:pt idx="2793">
                  <c:v>-0.38035059999999998</c:v>
                </c:pt>
                <c:pt idx="2794">
                  <c:v>-0.48562401999999999</c:v>
                </c:pt>
                <c:pt idx="2795">
                  <c:v>-0.52106830000000004</c:v>
                </c:pt>
                <c:pt idx="2796">
                  <c:v>-0.55358463999999996</c:v>
                </c:pt>
                <c:pt idx="2797">
                  <c:v>-0.48181816999999999</c:v>
                </c:pt>
                <c:pt idx="2798">
                  <c:v>-0.59919739999999999</c:v>
                </c:pt>
                <c:pt idx="2799">
                  <c:v>-0.63408642999999998</c:v>
                </c:pt>
                <c:pt idx="2800">
                  <c:v>-0.33707199999999998</c:v>
                </c:pt>
                <c:pt idx="2801">
                  <c:v>-0.38093883000000001</c:v>
                </c:pt>
                <c:pt idx="2802">
                  <c:v>-0.49249422999999998</c:v>
                </c:pt>
                <c:pt idx="2803">
                  <c:v>-0.62917559999999995</c:v>
                </c:pt>
                <c:pt idx="2804">
                  <c:v>-0.6508294</c:v>
                </c:pt>
                <c:pt idx="2805">
                  <c:v>-0.30232557999999998</c:v>
                </c:pt>
                <c:pt idx="2806">
                  <c:v>-0.52310659999999998</c:v>
                </c:pt>
                <c:pt idx="2807">
                  <c:v>-0.40869564000000003</c:v>
                </c:pt>
                <c:pt idx="2808">
                  <c:v>-0.35970932</c:v>
                </c:pt>
                <c:pt idx="2809">
                  <c:v>-0.48088890000000001</c:v>
                </c:pt>
                <c:pt idx="2810">
                  <c:v>-0.53905742999999995</c:v>
                </c:pt>
                <c:pt idx="2811">
                  <c:v>-0.55873280000000003</c:v>
                </c:pt>
                <c:pt idx="2812">
                  <c:v>-0.62846440000000003</c:v>
                </c:pt>
                <c:pt idx="2813">
                  <c:v>-0.41048262000000002</c:v>
                </c:pt>
                <c:pt idx="2814">
                  <c:v>-0.46390629999999999</c:v>
                </c:pt>
                <c:pt idx="2815">
                  <c:v>-0.61482420000000004</c:v>
                </c:pt>
                <c:pt idx="2816">
                  <c:v>-0.67836695999999996</c:v>
                </c:pt>
                <c:pt idx="2817">
                  <c:v>-0.48270390000000002</c:v>
                </c:pt>
                <c:pt idx="2818">
                  <c:v>-0.30380622000000002</c:v>
                </c:pt>
                <c:pt idx="2819">
                  <c:v>-0.49459263999999997</c:v>
                </c:pt>
                <c:pt idx="2820">
                  <c:v>-0.52272724999999998</c:v>
                </c:pt>
                <c:pt idx="2821">
                  <c:v>-0.61374795000000004</c:v>
                </c:pt>
                <c:pt idx="2822">
                  <c:v>-0.67832166000000005</c:v>
                </c:pt>
                <c:pt idx="2823">
                  <c:v>-0.56916880000000003</c:v>
                </c:pt>
                <c:pt idx="2824">
                  <c:v>-0.49983801999999999</c:v>
                </c:pt>
                <c:pt idx="2825">
                  <c:v>-0.51386100000000001</c:v>
                </c:pt>
                <c:pt idx="2826">
                  <c:v>-0.60315079999999999</c:v>
                </c:pt>
                <c:pt idx="2827">
                  <c:v>-0.49381626000000001</c:v>
                </c:pt>
                <c:pt idx="2828">
                  <c:v>-0.49158487000000001</c:v>
                </c:pt>
                <c:pt idx="2829">
                  <c:v>-0.44796061999999998</c:v>
                </c:pt>
                <c:pt idx="2830">
                  <c:v>-0.56772129999999998</c:v>
                </c:pt>
                <c:pt idx="2831">
                  <c:v>-0.55003709999999995</c:v>
                </c:pt>
                <c:pt idx="2832">
                  <c:v>-0.53692614999999999</c:v>
                </c:pt>
                <c:pt idx="2833">
                  <c:v>-0.55936949999999996</c:v>
                </c:pt>
                <c:pt idx="2834">
                  <c:v>-0.39605912999999998</c:v>
                </c:pt>
                <c:pt idx="2835">
                  <c:v>-0.54063380000000005</c:v>
                </c:pt>
                <c:pt idx="2836">
                  <c:v>-0.41435896999999999</c:v>
                </c:pt>
                <c:pt idx="2837">
                  <c:v>-0.52634729999999996</c:v>
                </c:pt>
                <c:pt idx="2838">
                  <c:v>-0.50367485999999995</c:v>
                </c:pt>
                <c:pt idx="2839">
                  <c:v>-0.63450980000000001</c:v>
                </c:pt>
                <c:pt idx="2840">
                  <c:v>-0.55937499999999996</c:v>
                </c:pt>
                <c:pt idx="2841">
                  <c:v>-0.43351172999999998</c:v>
                </c:pt>
                <c:pt idx="2842">
                  <c:v>-0.53015166999999996</c:v>
                </c:pt>
                <c:pt idx="2843">
                  <c:v>-0.39966594999999999</c:v>
                </c:pt>
                <c:pt idx="2844">
                  <c:v>-0.50346100000000005</c:v>
                </c:pt>
                <c:pt idx="2845">
                  <c:v>-0.49115730000000002</c:v>
                </c:pt>
                <c:pt idx="2846">
                  <c:v>-0.54507919999999999</c:v>
                </c:pt>
                <c:pt idx="2847">
                  <c:v>-0.49725776999999999</c:v>
                </c:pt>
                <c:pt idx="2848">
                  <c:v>-0.62391980000000002</c:v>
                </c:pt>
                <c:pt idx="2849">
                  <c:v>-0.55815709999999996</c:v>
                </c:pt>
                <c:pt idx="2850">
                  <c:v>-0.4063927</c:v>
                </c:pt>
                <c:pt idx="2851">
                  <c:v>-0.42546719999999999</c:v>
                </c:pt>
                <c:pt idx="2852">
                  <c:v>-0.45648657999999998</c:v>
                </c:pt>
                <c:pt idx="2853">
                  <c:v>-0.54964029999999997</c:v>
                </c:pt>
                <c:pt idx="2854">
                  <c:v>-0.62251959999999995</c:v>
                </c:pt>
                <c:pt idx="2855">
                  <c:v>-0.6646164</c:v>
                </c:pt>
                <c:pt idx="2856">
                  <c:v>-0.58074963000000002</c:v>
                </c:pt>
                <c:pt idx="2857">
                  <c:v>-0.57652175000000006</c:v>
                </c:pt>
                <c:pt idx="2858">
                  <c:v>-0.58062329999999995</c:v>
                </c:pt>
                <c:pt idx="2859">
                  <c:v>-0.55405409999999999</c:v>
                </c:pt>
                <c:pt idx="2860">
                  <c:v>-0.50684929999999995</c:v>
                </c:pt>
                <c:pt idx="2861">
                  <c:v>-0.37733056999999998</c:v>
                </c:pt>
                <c:pt idx="2862">
                  <c:v>-0.64360415999999998</c:v>
                </c:pt>
                <c:pt idx="2863">
                  <c:v>-0.59455959999999997</c:v>
                </c:pt>
                <c:pt idx="2864">
                  <c:v>-0.51004369999999999</c:v>
                </c:pt>
                <c:pt idx="2865">
                  <c:v>-0.49019607999999998</c:v>
                </c:pt>
                <c:pt idx="2866">
                  <c:v>-0.48602346000000002</c:v>
                </c:pt>
                <c:pt idx="2867">
                  <c:v>-0.56061079999999996</c:v>
                </c:pt>
                <c:pt idx="2868">
                  <c:v>-0.58714706000000005</c:v>
                </c:pt>
                <c:pt idx="2869">
                  <c:v>-0.5602241</c:v>
                </c:pt>
                <c:pt idx="2870">
                  <c:v>-0.54524629999999996</c:v>
                </c:pt>
                <c:pt idx="2871">
                  <c:v>-0.52437979999999995</c:v>
                </c:pt>
                <c:pt idx="2872">
                  <c:v>-0.52447014999999997</c:v>
                </c:pt>
                <c:pt idx="2873">
                  <c:v>-0.57119112999999999</c:v>
                </c:pt>
                <c:pt idx="2874">
                  <c:v>-0.57774966999999999</c:v>
                </c:pt>
                <c:pt idx="2875">
                  <c:v>-0.54843059999999999</c:v>
                </c:pt>
                <c:pt idx="2876">
                  <c:v>-0.56852340000000001</c:v>
                </c:pt>
                <c:pt idx="2877">
                  <c:v>-0.15971515999999999</c:v>
                </c:pt>
                <c:pt idx="2878">
                  <c:v>-0.60290560000000004</c:v>
                </c:pt>
                <c:pt idx="2879">
                  <c:v>-0.54181820000000003</c:v>
                </c:pt>
                <c:pt idx="2880">
                  <c:v>-0.58855420000000003</c:v>
                </c:pt>
                <c:pt idx="2881">
                  <c:v>-0.544458</c:v>
                </c:pt>
                <c:pt idx="2882">
                  <c:v>-0.37617823</c:v>
                </c:pt>
                <c:pt idx="2883">
                  <c:v>-0.57528749999999995</c:v>
                </c:pt>
                <c:pt idx="2884">
                  <c:v>-0.50526800000000005</c:v>
                </c:pt>
                <c:pt idx="2885">
                  <c:v>-0.54620886000000002</c:v>
                </c:pt>
                <c:pt idx="2886">
                  <c:v>-0.4991004</c:v>
                </c:pt>
                <c:pt idx="2887">
                  <c:v>-0.59964410000000001</c:v>
                </c:pt>
                <c:pt idx="2888">
                  <c:v>-0.53571427000000005</c:v>
                </c:pt>
                <c:pt idx="2889">
                  <c:v>-0.51503010000000005</c:v>
                </c:pt>
                <c:pt idx="2890">
                  <c:v>-0.5716753</c:v>
                </c:pt>
                <c:pt idx="2891">
                  <c:v>-0.53946227000000002</c:v>
                </c:pt>
                <c:pt idx="2892">
                  <c:v>-0.48243728000000002</c:v>
                </c:pt>
                <c:pt idx="2893">
                  <c:v>-0.47394135999999998</c:v>
                </c:pt>
                <c:pt idx="2894">
                  <c:v>-0.50895314999999997</c:v>
                </c:pt>
                <c:pt idx="2895">
                  <c:v>-0.58016144999999997</c:v>
                </c:pt>
                <c:pt idx="2896">
                  <c:v>-0.43991177999999997</c:v>
                </c:pt>
                <c:pt idx="2897">
                  <c:v>-0.58469563999999996</c:v>
                </c:pt>
                <c:pt idx="2898">
                  <c:v>-0.58881116</c:v>
                </c:pt>
                <c:pt idx="2899">
                  <c:v>-0.5103839</c:v>
                </c:pt>
                <c:pt idx="2900">
                  <c:v>-0.45354791999999999</c:v>
                </c:pt>
                <c:pt idx="2901">
                  <c:v>-0.56456099999999998</c:v>
                </c:pt>
                <c:pt idx="2902">
                  <c:v>-0.57722896000000001</c:v>
                </c:pt>
                <c:pt idx="2903">
                  <c:v>-0.60858420000000002</c:v>
                </c:pt>
                <c:pt idx="2904">
                  <c:v>-0.61458707000000001</c:v>
                </c:pt>
                <c:pt idx="2905">
                  <c:v>-0.44024799999999997</c:v>
                </c:pt>
                <c:pt idx="2906">
                  <c:v>-0.56209149999999997</c:v>
                </c:pt>
                <c:pt idx="2907">
                  <c:v>-0.35919899999999999</c:v>
                </c:pt>
                <c:pt idx="2908">
                  <c:v>-0.57703674000000005</c:v>
                </c:pt>
                <c:pt idx="2909">
                  <c:v>-0.69607839999999999</c:v>
                </c:pt>
                <c:pt idx="2910">
                  <c:v>-0.44711659999999998</c:v>
                </c:pt>
                <c:pt idx="2911">
                  <c:v>-0.51407194</c:v>
                </c:pt>
                <c:pt idx="2912">
                  <c:v>-0.41743849999999999</c:v>
                </c:pt>
                <c:pt idx="2913">
                  <c:v>-0.53320179999999995</c:v>
                </c:pt>
                <c:pt idx="2914">
                  <c:v>-0.49650893000000001</c:v>
                </c:pt>
                <c:pt idx="2915">
                  <c:v>-0.4746377</c:v>
                </c:pt>
                <c:pt idx="2916">
                  <c:v>-0.42938933000000001</c:v>
                </c:pt>
                <c:pt idx="2917">
                  <c:v>-0.67935219999999996</c:v>
                </c:pt>
                <c:pt idx="2918">
                  <c:v>-0.57146406000000005</c:v>
                </c:pt>
                <c:pt idx="2919">
                  <c:v>-0.39941120000000002</c:v>
                </c:pt>
                <c:pt idx="2920">
                  <c:v>-0.44632230000000001</c:v>
                </c:pt>
                <c:pt idx="2921">
                  <c:v>-0.38160998000000002</c:v>
                </c:pt>
                <c:pt idx="2922">
                  <c:v>-0.50700283000000002</c:v>
                </c:pt>
                <c:pt idx="2923">
                  <c:v>-0.52051369999999997</c:v>
                </c:pt>
                <c:pt idx="2924">
                  <c:v>-0.63615949999999999</c:v>
                </c:pt>
                <c:pt idx="2925">
                  <c:v>-0.59379846000000003</c:v>
                </c:pt>
                <c:pt idx="2926">
                  <c:v>-0.5502918</c:v>
                </c:pt>
                <c:pt idx="2927">
                  <c:v>-0.50091339999999995</c:v>
                </c:pt>
                <c:pt idx="2928">
                  <c:v>-0.64630520000000002</c:v>
                </c:pt>
                <c:pt idx="2929">
                  <c:v>-0.45263892</c:v>
                </c:pt>
                <c:pt idx="2930">
                  <c:v>-0.57894736999999996</c:v>
                </c:pt>
                <c:pt idx="2931">
                  <c:v>-0.48342057999999999</c:v>
                </c:pt>
                <c:pt idx="2932">
                  <c:v>-0.39783218999999997</c:v>
                </c:pt>
                <c:pt idx="2933">
                  <c:v>-0.50829566000000004</c:v>
                </c:pt>
                <c:pt idx="2934">
                  <c:v>-0.46286811999999999</c:v>
                </c:pt>
                <c:pt idx="2935">
                  <c:v>-0.38645747000000003</c:v>
                </c:pt>
                <c:pt idx="2936">
                  <c:v>-0.58479135999999998</c:v>
                </c:pt>
                <c:pt idx="2937">
                  <c:v>-0.56875690000000001</c:v>
                </c:pt>
                <c:pt idx="2938">
                  <c:v>-0.41496232</c:v>
                </c:pt>
                <c:pt idx="2939">
                  <c:v>-0.54560529999999996</c:v>
                </c:pt>
                <c:pt idx="2940">
                  <c:v>-0.66851442999999999</c:v>
                </c:pt>
                <c:pt idx="2941">
                  <c:v>-0.7236264</c:v>
                </c:pt>
                <c:pt idx="2942">
                  <c:v>-0.52311439999999998</c:v>
                </c:pt>
                <c:pt idx="2943">
                  <c:v>-0.47823766000000001</c:v>
                </c:pt>
                <c:pt idx="2944">
                  <c:v>-0.48417228000000001</c:v>
                </c:pt>
                <c:pt idx="2945">
                  <c:v>-0.53593314000000003</c:v>
                </c:pt>
                <c:pt idx="2946">
                  <c:v>-0.41859844000000002</c:v>
                </c:pt>
                <c:pt idx="2947">
                  <c:v>-0.41342968000000002</c:v>
                </c:pt>
                <c:pt idx="2948">
                  <c:v>-0.57832514999999995</c:v>
                </c:pt>
                <c:pt idx="2949">
                  <c:v>-0.38627338</c:v>
                </c:pt>
                <c:pt idx="2950">
                  <c:v>-0.58215296000000005</c:v>
                </c:pt>
                <c:pt idx="2951">
                  <c:v>-0.49782389999999999</c:v>
                </c:pt>
                <c:pt idx="2952">
                  <c:v>-0.6519722</c:v>
                </c:pt>
                <c:pt idx="2953">
                  <c:v>-0.56762029999999997</c:v>
                </c:pt>
                <c:pt idx="2954">
                  <c:v>-0.48058455999999999</c:v>
                </c:pt>
                <c:pt idx="2955">
                  <c:v>-0.53402720000000004</c:v>
                </c:pt>
                <c:pt idx="2956">
                  <c:v>-0.50377919999999998</c:v>
                </c:pt>
                <c:pt idx="2957">
                  <c:v>-0.37879950000000001</c:v>
                </c:pt>
                <c:pt idx="2958">
                  <c:v>-0.4226646</c:v>
                </c:pt>
                <c:pt idx="2959">
                  <c:v>-0.38108107000000002</c:v>
                </c:pt>
                <c:pt idx="2960">
                  <c:v>-0.52658939999999999</c:v>
                </c:pt>
                <c:pt idx="2961">
                  <c:v>-0.53164560000000005</c:v>
                </c:pt>
                <c:pt idx="2962">
                  <c:v>-0.62700230000000001</c:v>
                </c:pt>
                <c:pt idx="2963">
                  <c:v>-0.47567090000000001</c:v>
                </c:pt>
                <c:pt idx="2964">
                  <c:v>-0.44410694000000001</c:v>
                </c:pt>
                <c:pt idx="2965">
                  <c:v>-0.59061545000000004</c:v>
                </c:pt>
                <c:pt idx="2966">
                  <c:v>-0.67607819999999996</c:v>
                </c:pt>
                <c:pt idx="2967">
                  <c:v>-0.54888740000000003</c:v>
                </c:pt>
                <c:pt idx="2968">
                  <c:v>-0.50464856999999996</c:v>
                </c:pt>
                <c:pt idx="2969">
                  <c:v>-0.63431630000000006</c:v>
                </c:pt>
                <c:pt idx="2970">
                  <c:v>-0.56297313999999998</c:v>
                </c:pt>
                <c:pt idx="2971">
                  <c:v>-0.67624200000000001</c:v>
                </c:pt>
                <c:pt idx="2972">
                  <c:v>-0.53851824999999998</c:v>
                </c:pt>
                <c:pt idx="2973">
                  <c:v>-0.69235159999999996</c:v>
                </c:pt>
                <c:pt idx="2974">
                  <c:v>-0.53593427000000005</c:v>
                </c:pt>
                <c:pt idx="2975">
                  <c:v>0.28193829999999998</c:v>
                </c:pt>
                <c:pt idx="2976">
                  <c:v>-0.72739726000000005</c:v>
                </c:pt>
                <c:pt idx="2977">
                  <c:v>-0.57525459999999995</c:v>
                </c:pt>
                <c:pt idx="2978">
                  <c:v>-0.56073092999999996</c:v>
                </c:pt>
                <c:pt idx="2979">
                  <c:v>-0.450401</c:v>
                </c:pt>
                <c:pt idx="2980">
                  <c:v>-0.28754580000000002</c:v>
                </c:pt>
              </c:numCache>
            </c:numRef>
          </c:xVal>
          <c:yVal>
            <c:numRef>
              <c:f>'2015_march'!$K$2:$K$2982</c:f>
              <c:numCache>
                <c:formatCode>General</c:formatCode>
                <c:ptCount val="2981"/>
                <c:pt idx="0">
                  <c:v>25.042506115942398</c:v>
                </c:pt>
                <c:pt idx="1">
                  <c:v>25.041304618128599</c:v>
                </c:pt>
                <c:pt idx="2">
                  <c:v>35.221550899250602</c:v>
                </c:pt>
                <c:pt idx="3">
                  <c:v>34.4937856020398</c:v>
                </c:pt>
                <c:pt idx="4">
                  <c:v>34.487187170739197</c:v>
                </c:pt>
                <c:pt idx="5">
                  <c:v>32.2373974616551</c:v>
                </c:pt>
                <c:pt idx="6">
                  <c:v>29.3203422451184</c:v>
                </c:pt>
                <c:pt idx="7">
                  <c:v>26.757949349058201</c:v>
                </c:pt>
                <c:pt idx="8">
                  <c:v>25.144439739295301</c:v>
                </c:pt>
                <c:pt idx="9">
                  <c:v>25.045961382197898</c:v>
                </c:pt>
                <c:pt idx="10">
                  <c:v>24.8379381223669</c:v>
                </c:pt>
                <c:pt idx="11">
                  <c:v>34.9009596252804</c:v>
                </c:pt>
                <c:pt idx="12">
                  <c:v>33.697123974274803</c:v>
                </c:pt>
                <c:pt idx="13">
                  <c:v>31.9761816598451</c:v>
                </c:pt>
                <c:pt idx="14">
                  <c:v>31.716135218572902</c:v>
                </c:pt>
                <c:pt idx="15">
                  <c:v>33.728438966368103</c:v>
                </c:pt>
                <c:pt idx="16">
                  <c:v>31.324754209831799</c:v>
                </c:pt>
                <c:pt idx="17">
                  <c:v>29.218679873945199</c:v>
                </c:pt>
                <c:pt idx="18">
                  <c:v>29.522714314526301</c:v>
                </c:pt>
                <c:pt idx="19">
                  <c:v>25.245731564629899</c:v>
                </c:pt>
                <c:pt idx="20">
                  <c:v>25.145119276092402</c:v>
                </c:pt>
                <c:pt idx="21">
                  <c:v>25.043580439603598</c:v>
                </c:pt>
                <c:pt idx="22">
                  <c:v>33.042344356636697</c:v>
                </c:pt>
                <c:pt idx="23">
                  <c:v>31.551815385243099</c:v>
                </c:pt>
                <c:pt idx="24">
                  <c:v>32.6508206952889</c:v>
                </c:pt>
                <c:pt idx="25">
                  <c:v>31.614193643385399</c:v>
                </c:pt>
                <c:pt idx="26">
                  <c:v>33.087808279734801</c:v>
                </c:pt>
                <c:pt idx="27">
                  <c:v>34.988810278555803</c:v>
                </c:pt>
                <c:pt idx="28">
                  <c:v>33.425882483422797</c:v>
                </c:pt>
                <c:pt idx="29">
                  <c:v>33.206343220695601</c:v>
                </c:pt>
                <c:pt idx="30">
                  <c:v>28.411916007960201</c:v>
                </c:pt>
                <c:pt idx="31">
                  <c:v>28.518098852054699</c:v>
                </c:pt>
                <c:pt idx="32">
                  <c:v>25.243914900128999</c:v>
                </c:pt>
                <c:pt idx="33">
                  <c:v>25.141803838233301</c:v>
                </c:pt>
                <c:pt idx="34">
                  <c:v>24.938904310572699</c:v>
                </c:pt>
                <c:pt idx="35">
                  <c:v>33.766935423236902</c:v>
                </c:pt>
                <c:pt idx="36">
                  <c:v>33.881320432685399</c:v>
                </c:pt>
                <c:pt idx="37">
                  <c:v>33.018777153053797</c:v>
                </c:pt>
                <c:pt idx="38">
                  <c:v>33.392211116420398</c:v>
                </c:pt>
                <c:pt idx="39">
                  <c:v>31.221624110521699</c:v>
                </c:pt>
                <c:pt idx="40">
                  <c:v>32.656040900779203</c:v>
                </c:pt>
                <c:pt idx="41">
                  <c:v>31.377294454365</c:v>
                </c:pt>
                <c:pt idx="42">
                  <c:v>33.282372168117703</c:v>
                </c:pt>
                <c:pt idx="43">
                  <c:v>31.016846255055299</c:v>
                </c:pt>
                <c:pt idx="44">
                  <c:v>31.331587646793501</c:v>
                </c:pt>
                <c:pt idx="45">
                  <c:v>28.1142629770351</c:v>
                </c:pt>
                <c:pt idx="46">
                  <c:v>28.616683166943599</c:v>
                </c:pt>
                <c:pt idx="47">
                  <c:v>25.1417234234567</c:v>
                </c:pt>
                <c:pt idx="48">
                  <c:v>25.144205438759901</c:v>
                </c:pt>
                <c:pt idx="49">
                  <c:v>24.943415983413502</c:v>
                </c:pt>
                <c:pt idx="50">
                  <c:v>33.357575924197903</c:v>
                </c:pt>
                <c:pt idx="51">
                  <c:v>34.286811392531703</c:v>
                </c:pt>
                <c:pt idx="52">
                  <c:v>31.755914681205301</c:v>
                </c:pt>
                <c:pt idx="53">
                  <c:v>31.8646053018782</c:v>
                </c:pt>
                <c:pt idx="54">
                  <c:v>31.6282700267523</c:v>
                </c:pt>
                <c:pt idx="55">
                  <c:v>32.501488579277897</c:v>
                </c:pt>
                <c:pt idx="56">
                  <c:v>33.176521035688097</c:v>
                </c:pt>
                <c:pt idx="57">
                  <c:v>31.277031304973701</c:v>
                </c:pt>
                <c:pt idx="58">
                  <c:v>29.817637072114199</c:v>
                </c:pt>
                <c:pt idx="59">
                  <c:v>28.905900730592499</c:v>
                </c:pt>
                <c:pt idx="60">
                  <c:v>28.3158038801948</c:v>
                </c:pt>
                <c:pt idx="61">
                  <c:v>28.313241874586002</c:v>
                </c:pt>
                <c:pt idx="62">
                  <c:v>25.149185058024699</c:v>
                </c:pt>
                <c:pt idx="63">
                  <c:v>25.145990421912099</c:v>
                </c:pt>
                <c:pt idx="64">
                  <c:v>25.046410384903499</c:v>
                </c:pt>
                <c:pt idx="65">
                  <c:v>33.583915627868201</c:v>
                </c:pt>
                <c:pt idx="66">
                  <c:v>33.566729633145002</c:v>
                </c:pt>
                <c:pt idx="67">
                  <c:v>33.026101619529499</c:v>
                </c:pt>
                <c:pt idx="68">
                  <c:v>33.620823440154901</c:v>
                </c:pt>
                <c:pt idx="69">
                  <c:v>30.412618409576002</c:v>
                </c:pt>
                <c:pt idx="70">
                  <c:v>32.381851707101902</c:v>
                </c:pt>
                <c:pt idx="71">
                  <c:v>31.3256134660081</c:v>
                </c:pt>
                <c:pt idx="72">
                  <c:v>34.644405133917502</c:v>
                </c:pt>
                <c:pt idx="73">
                  <c:v>29.114373750862399</c:v>
                </c:pt>
                <c:pt idx="74">
                  <c:v>29.005509853430301</c:v>
                </c:pt>
                <c:pt idx="75">
                  <c:v>28.213559056999902</c:v>
                </c:pt>
                <c:pt idx="76">
                  <c:v>25.146219352571201</c:v>
                </c:pt>
                <c:pt idx="77">
                  <c:v>25.0411683917077</c:v>
                </c:pt>
                <c:pt idx="78">
                  <c:v>25.039193707935901</c:v>
                </c:pt>
                <c:pt idx="79">
                  <c:v>24.934937144850299</c:v>
                </c:pt>
                <c:pt idx="80">
                  <c:v>25.039944658550201</c:v>
                </c:pt>
                <c:pt idx="81">
                  <c:v>35.6859914364818</c:v>
                </c:pt>
                <c:pt idx="82">
                  <c:v>34.261012642443902</c:v>
                </c:pt>
                <c:pt idx="83">
                  <c:v>33.338383878181197</c:v>
                </c:pt>
                <c:pt idx="84">
                  <c:v>32.813236558139003</c:v>
                </c:pt>
                <c:pt idx="85">
                  <c:v>33.113111337345401</c:v>
                </c:pt>
                <c:pt idx="86">
                  <c:v>34.0736001841003</c:v>
                </c:pt>
                <c:pt idx="87">
                  <c:v>34.614638896983301</c:v>
                </c:pt>
                <c:pt idx="88">
                  <c:v>31.635690500563101</c:v>
                </c:pt>
                <c:pt idx="89">
                  <c:v>31.5859028600035</c:v>
                </c:pt>
                <c:pt idx="90">
                  <c:v>31.335126096215198</c:v>
                </c:pt>
                <c:pt idx="91">
                  <c:v>35.815083872359502</c:v>
                </c:pt>
                <c:pt idx="92">
                  <c:v>29.889800742400201</c:v>
                </c:pt>
                <c:pt idx="93">
                  <c:v>28.513291558462399</c:v>
                </c:pt>
                <c:pt idx="94">
                  <c:v>28.817139997039199</c:v>
                </c:pt>
                <c:pt idx="95">
                  <c:v>25.4485230908471</c:v>
                </c:pt>
                <c:pt idx="96">
                  <c:v>25.145366109937299</c:v>
                </c:pt>
                <c:pt idx="97">
                  <c:v>25.039907829517901</c:v>
                </c:pt>
                <c:pt idx="98">
                  <c:v>24.938442598183101</c:v>
                </c:pt>
                <c:pt idx="99">
                  <c:v>24.939478938092801</c:v>
                </c:pt>
                <c:pt idx="100">
                  <c:v>24.941259714195301</c:v>
                </c:pt>
                <c:pt idx="101">
                  <c:v>24.942127183352699</c:v>
                </c:pt>
                <c:pt idx="102">
                  <c:v>24.834532098829602</c:v>
                </c:pt>
                <c:pt idx="103">
                  <c:v>32.859963354985197</c:v>
                </c:pt>
                <c:pt idx="104">
                  <c:v>32.035550078582801</c:v>
                </c:pt>
                <c:pt idx="105">
                  <c:v>33.159609703757603</c:v>
                </c:pt>
                <c:pt idx="106">
                  <c:v>33.9528757590951</c:v>
                </c:pt>
                <c:pt idx="107">
                  <c:v>31.5752159285408</c:v>
                </c:pt>
                <c:pt idx="108">
                  <c:v>32.8964057611717</c:v>
                </c:pt>
                <c:pt idx="109">
                  <c:v>32.5696475165132</c:v>
                </c:pt>
                <c:pt idx="110">
                  <c:v>33.2564817659323</c:v>
                </c:pt>
                <c:pt idx="111">
                  <c:v>32.314626024116698</c:v>
                </c:pt>
                <c:pt idx="112">
                  <c:v>32.931931120075802</c:v>
                </c:pt>
                <c:pt idx="113">
                  <c:v>33.461715105344503</c:v>
                </c:pt>
                <c:pt idx="114">
                  <c:v>32.668875041993999</c:v>
                </c:pt>
                <c:pt idx="115">
                  <c:v>32.546974122005402</c:v>
                </c:pt>
                <c:pt idx="116">
                  <c:v>28.887841634661001</c:v>
                </c:pt>
                <c:pt idx="117">
                  <c:v>29.114018314597701</c:v>
                </c:pt>
                <c:pt idx="118">
                  <c:v>29.014662900891</c:v>
                </c:pt>
                <c:pt idx="119">
                  <c:v>26.944734816592899</c:v>
                </c:pt>
                <c:pt idx="120">
                  <c:v>25.241101064466498</c:v>
                </c:pt>
                <c:pt idx="121">
                  <c:v>25.036000676580599</c:v>
                </c:pt>
                <c:pt idx="122">
                  <c:v>24.937579944157601</c:v>
                </c:pt>
                <c:pt idx="123">
                  <c:v>25.139525415107698</c:v>
                </c:pt>
                <c:pt idx="124">
                  <c:v>25.040223338687799</c:v>
                </c:pt>
                <c:pt idx="125">
                  <c:v>25.0420948594065</c:v>
                </c:pt>
                <c:pt idx="126">
                  <c:v>25.044416250063101</c:v>
                </c:pt>
                <c:pt idx="127">
                  <c:v>24.834207647528199</c:v>
                </c:pt>
                <c:pt idx="128">
                  <c:v>24.836613112645399</c:v>
                </c:pt>
                <c:pt idx="129">
                  <c:v>33.309079313510203</c:v>
                </c:pt>
                <c:pt idx="130">
                  <c:v>32.558924840800699</c:v>
                </c:pt>
                <c:pt idx="131">
                  <c:v>31.617509287695199</c:v>
                </c:pt>
                <c:pt idx="132">
                  <c:v>32.148987347271301</c:v>
                </c:pt>
                <c:pt idx="133">
                  <c:v>32.232266839761301</c:v>
                </c:pt>
                <c:pt idx="134">
                  <c:v>36.355690633700299</c:v>
                </c:pt>
                <c:pt idx="135">
                  <c:v>32.059677763858403</c:v>
                </c:pt>
                <c:pt idx="136">
                  <c:v>34.265063187020203</c:v>
                </c:pt>
                <c:pt idx="137">
                  <c:v>31.632619740152698</c:v>
                </c:pt>
                <c:pt idx="138">
                  <c:v>36.416322435662003</c:v>
                </c:pt>
                <c:pt idx="139">
                  <c:v>35.536134533752197</c:v>
                </c:pt>
                <c:pt idx="140">
                  <c:v>29.096974174594799</c:v>
                </c:pt>
                <c:pt idx="141">
                  <c:v>28.408373932539199</c:v>
                </c:pt>
                <c:pt idx="142">
                  <c:v>28.718350564764499</c:v>
                </c:pt>
                <c:pt idx="143">
                  <c:v>29.0201633393836</c:v>
                </c:pt>
                <c:pt idx="144">
                  <c:v>28.515222980950998</c:v>
                </c:pt>
                <c:pt idx="145">
                  <c:v>25.444495493359401</c:v>
                </c:pt>
                <c:pt idx="146">
                  <c:v>24.939330887923401</c:v>
                </c:pt>
                <c:pt idx="147">
                  <c:v>25.0406753674417</c:v>
                </c:pt>
                <c:pt idx="148">
                  <c:v>24.9395443727757</c:v>
                </c:pt>
                <c:pt idx="149">
                  <c:v>25.0406864521781</c:v>
                </c:pt>
                <c:pt idx="150">
                  <c:v>24.831346127483901</c:v>
                </c:pt>
                <c:pt idx="151">
                  <c:v>24.834354673925201</c:v>
                </c:pt>
                <c:pt idx="152">
                  <c:v>24.8417715680417</c:v>
                </c:pt>
                <c:pt idx="153">
                  <c:v>24.8427869525168</c:v>
                </c:pt>
                <c:pt idx="154">
                  <c:v>33.378435290063202</c:v>
                </c:pt>
                <c:pt idx="155">
                  <c:v>33.477637054246699</c:v>
                </c:pt>
                <c:pt idx="156">
                  <c:v>31.701140738700499</c:v>
                </c:pt>
                <c:pt idx="157">
                  <c:v>36.668201605659902</c:v>
                </c:pt>
                <c:pt idx="158">
                  <c:v>33.137285989599299</c:v>
                </c:pt>
                <c:pt idx="159">
                  <c:v>35.309599829831498</c:v>
                </c:pt>
                <c:pt idx="160">
                  <c:v>31.307704665561001</c:v>
                </c:pt>
                <c:pt idx="161">
                  <c:v>34.003247361225</c:v>
                </c:pt>
                <c:pt idx="162">
                  <c:v>32.9430516992634</c:v>
                </c:pt>
                <c:pt idx="163">
                  <c:v>33.903985578619199</c:v>
                </c:pt>
                <c:pt idx="164">
                  <c:v>32.141538016889697</c:v>
                </c:pt>
                <c:pt idx="165">
                  <c:v>32.577073766263503</c:v>
                </c:pt>
                <c:pt idx="166">
                  <c:v>33.794378496532602</c:v>
                </c:pt>
                <c:pt idx="167">
                  <c:v>30.225925256786098</c:v>
                </c:pt>
                <c:pt idx="168">
                  <c:v>29.093697590715401</c:v>
                </c:pt>
                <c:pt idx="169">
                  <c:v>28.3071055885164</c:v>
                </c:pt>
                <c:pt idx="170">
                  <c:v>28.199628519408702</c:v>
                </c:pt>
                <c:pt idx="171">
                  <c:v>26.144992491222801</c:v>
                </c:pt>
                <c:pt idx="172">
                  <c:v>25.042845818765102</c:v>
                </c:pt>
                <c:pt idx="173">
                  <c:v>25.042259256499701</c:v>
                </c:pt>
                <c:pt idx="174">
                  <c:v>24.938731682915201</c:v>
                </c:pt>
                <c:pt idx="175">
                  <c:v>24.9330869784608</c:v>
                </c:pt>
                <c:pt idx="176">
                  <c:v>24.932698249958701</c:v>
                </c:pt>
                <c:pt idx="177">
                  <c:v>25.336071910431802</c:v>
                </c:pt>
                <c:pt idx="178">
                  <c:v>25.8362874942767</c:v>
                </c:pt>
                <c:pt idx="179">
                  <c:v>25.2407183642813</c:v>
                </c:pt>
                <c:pt idx="180">
                  <c:v>24.838587119001101</c:v>
                </c:pt>
                <c:pt idx="181">
                  <c:v>24.840263891683001</c:v>
                </c:pt>
                <c:pt idx="182">
                  <c:v>33.364589877563603</c:v>
                </c:pt>
                <c:pt idx="183">
                  <c:v>34.386478185550203</c:v>
                </c:pt>
                <c:pt idx="184">
                  <c:v>33.629181928651697</c:v>
                </c:pt>
                <c:pt idx="185">
                  <c:v>33.998468344984502</c:v>
                </c:pt>
                <c:pt idx="186">
                  <c:v>32.103776494472299</c:v>
                </c:pt>
                <c:pt idx="187">
                  <c:v>36.263635507920498</c:v>
                </c:pt>
                <c:pt idx="188">
                  <c:v>31.8263121111526</c:v>
                </c:pt>
                <c:pt idx="189">
                  <c:v>33.0444166267744</c:v>
                </c:pt>
                <c:pt idx="190">
                  <c:v>36.0550773795512</c:v>
                </c:pt>
                <c:pt idx="191">
                  <c:v>35.924815184723897</c:v>
                </c:pt>
                <c:pt idx="192">
                  <c:v>33.357986419936701</c:v>
                </c:pt>
                <c:pt idx="193">
                  <c:v>34.351208888395497</c:v>
                </c:pt>
                <c:pt idx="194">
                  <c:v>34.321142377040303</c:v>
                </c:pt>
                <c:pt idx="195">
                  <c:v>32.739979289797702</c:v>
                </c:pt>
                <c:pt idx="196">
                  <c:v>33.619461480385297</c:v>
                </c:pt>
                <c:pt idx="197">
                  <c:v>32.027973235098898</c:v>
                </c:pt>
                <c:pt idx="198">
                  <c:v>29.482854380481498</c:v>
                </c:pt>
                <c:pt idx="199">
                  <c:v>28.658564244549702</c:v>
                </c:pt>
                <c:pt idx="200">
                  <c:v>28.386884249291199</c:v>
                </c:pt>
                <c:pt idx="201">
                  <c:v>28.8027802359993</c:v>
                </c:pt>
                <c:pt idx="202">
                  <c:v>26.746762572808901</c:v>
                </c:pt>
                <c:pt idx="203">
                  <c:v>25.041250174261599</c:v>
                </c:pt>
                <c:pt idx="204">
                  <c:v>25.0404978389927</c:v>
                </c:pt>
                <c:pt idx="205">
                  <c:v>24.9389576634421</c:v>
                </c:pt>
                <c:pt idx="206">
                  <c:v>24.939355356460901</c:v>
                </c:pt>
                <c:pt idx="207">
                  <c:v>24.931171762012202</c:v>
                </c:pt>
                <c:pt idx="208">
                  <c:v>24.929613407973999</c:v>
                </c:pt>
                <c:pt idx="209">
                  <c:v>24.934639923556901</c:v>
                </c:pt>
                <c:pt idx="210">
                  <c:v>25.6434460996878</c:v>
                </c:pt>
                <c:pt idx="211">
                  <c:v>26.218439291862101</c:v>
                </c:pt>
                <c:pt idx="212">
                  <c:v>26.407260696319799</c:v>
                </c:pt>
                <c:pt idx="213">
                  <c:v>24.9234224242797</c:v>
                </c:pt>
                <c:pt idx="214">
                  <c:v>25.525722991388299</c:v>
                </c:pt>
                <c:pt idx="215">
                  <c:v>32.076086365418099</c:v>
                </c:pt>
                <c:pt idx="216">
                  <c:v>33.589961257413599</c:v>
                </c:pt>
                <c:pt idx="217">
                  <c:v>31.917528151091499</c:v>
                </c:pt>
                <c:pt idx="218">
                  <c:v>31.5018114987727</c:v>
                </c:pt>
                <c:pt idx="219">
                  <c:v>33.491884316836398</c:v>
                </c:pt>
                <c:pt idx="220">
                  <c:v>33.5693777508775</c:v>
                </c:pt>
                <c:pt idx="221">
                  <c:v>32.323108762487301</c:v>
                </c:pt>
                <c:pt idx="222">
                  <c:v>34.451643823375797</c:v>
                </c:pt>
                <c:pt idx="223">
                  <c:v>32.307059215676396</c:v>
                </c:pt>
                <c:pt idx="224">
                  <c:v>35.986904800197102</c:v>
                </c:pt>
                <c:pt idx="225">
                  <c:v>33.8818864273332</c:v>
                </c:pt>
                <c:pt idx="226">
                  <c:v>33.280614432559602</c:v>
                </c:pt>
                <c:pt idx="227">
                  <c:v>33.873787466830997</c:v>
                </c:pt>
                <c:pt idx="228">
                  <c:v>31.987363164139399</c:v>
                </c:pt>
                <c:pt idx="229">
                  <c:v>35.253220524822098</c:v>
                </c:pt>
                <c:pt idx="230">
                  <c:v>31.641354079213102</c:v>
                </c:pt>
                <c:pt idx="231">
                  <c:v>35.516936325063703</c:v>
                </c:pt>
                <c:pt idx="232">
                  <c:v>31.288324456635198</c:v>
                </c:pt>
                <c:pt idx="233">
                  <c:v>30.4432135649926</c:v>
                </c:pt>
                <c:pt idx="234">
                  <c:v>31.2839797560158</c:v>
                </c:pt>
                <c:pt idx="235">
                  <c:v>30.321648518787299</c:v>
                </c:pt>
                <c:pt idx="236">
                  <c:v>28.950417973994998</c:v>
                </c:pt>
                <c:pt idx="237">
                  <c:v>28.984949189084102</c:v>
                </c:pt>
                <c:pt idx="238">
                  <c:v>28.803824023965401</c:v>
                </c:pt>
                <c:pt idx="239">
                  <c:v>26.544844079866401</c:v>
                </c:pt>
                <c:pt idx="240">
                  <c:v>25.043345041966401</c:v>
                </c:pt>
                <c:pt idx="241">
                  <c:v>24.935841641066698</c:v>
                </c:pt>
                <c:pt idx="242">
                  <c:v>24.936628553397099</c:v>
                </c:pt>
                <c:pt idx="243">
                  <c:v>24.9411703184918</c:v>
                </c:pt>
                <c:pt idx="244">
                  <c:v>24.940055950165601</c:v>
                </c:pt>
                <c:pt idx="245">
                  <c:v>24.942700665175401</c:v>
                </c:pt>
                <c:pt idx="246">
                  <c:v>25.043319376770398</c:v>
                </c:pt>
                <c:pt idx="247">
                  <c:v>24.741311276429801</c:v>
                </c:pt>
                <c:pt idx="248">
                  <c:v>24.839752326501198</c:v>
                </c:pt>
                <c:pt idx="249">
                  <c:v>24.737756378333501</c:v>
                </c:pt>
                <c:pt idx="250">
                  <c:v>24.734489709384999</c:v>
                </c:pt>
                <c:pt idx="251">
                  <c:v>24.730101225980398</c:v>
                </c:pt>
                <c:pt idx="252">
                  <c:v>31.5305018819674</c:v>
                </c:pt>
                <c:pt idx="253">
                  <c:v>30.4397128089518</c:v>
                </c:pt>
                <c:pt idx="254">
                  <c:v>30.6873707094454</c:v>
                </c:pt>
                <c:pt idx="255">
                  <c:v>30.017246134810001</c:v>
                </c:pt>
                <c:pt idx="256">
                  <c:v>30.766926510197699</c:v>
                </c:pt>
                <c:pt idx="257">
                  <c:v>32.440432336653799</c:v>
                </c:pt>
                <c:pt idx="258">
                  <c:v>32.630460613955698</c:v>
                </c:pt>
                <c:pt idx="259">
                  <c:v>31.702814868048002</c:v>
                </c:pt>
                <c:pt idx="260">
                  <c:v>31.828124451500599</c:v>
                </c:pt>
                <c:pt idx="261">
                  <c:v>31.304890757084699</c:v>
                </c:pt>
                <c:pt idx="262">
                  <c:v>33.616162799198698</c:v>
                </c:pt>
                <c:pt idx="263">
                  <c:v>31.2189858325209</c:v>
                </c:pt>
                <c:pt idx="264">
                  <c:v>32.706297407339299</c:v>
                </c:pt>
                <c:pt idx="265">
                  <c:v>32.269885806925203</c:v>
                </c:pt>
                <c:pt idx="266">
                  <c:v>33.067838287705897</c:v>
                </c:pt>
                <c:pt idx="267">
                  <c:v>32.870805963263003</c:v>
                </c:pt>
                <c:pt idx="268">
                  <c:v>33.779088242228198</c:v>
                </c:pt>
                <c:pt idx="269">
                  <c:v>32.4907902164611</c:v>
                </c:pt>
                <c:pt idx="270">
                  <c:v>34.408078715565097</c:v>
                </c:pt>
                <c:pt idx="271">
                  <c:v>31.3254856888476</c:v>
                </c:pt>
                <c:pt idx="272">
                  <c:v>33.177539712403302</c:v>
                </c:pt>
                <c:pt idx="273">
                  <c:v>33.789319278967596</c:v>
                </c:pt>
                <c:pt idx="274">
                  <c:v>31.0503820810452</c:v>
                </c:pt>
                <c:pt idx="275">
                  <c:v>30.9014469861159</c:v>
                </c:pt>
                <c:pt idx="276">
                  <c:v>29.730013808369801</c:v>
                </c:pt>
                <c:pt idx="277">
                  <c:v>29.269586222764499</c:v>
                </c:pt>
                <c:pt idx="278">
                  <c:v>28.673029308989999</c:v>
                </c:pt>
                <c:pt idx="279">
                  <c:v>28.957303669920702</c:v>
                </c:pt>
                <c:pt idx="280">
                  <c:v>28.769796420200699</c:v>
                </c:pt>
                <c:pt idx="281">
                  <c:v>28.9120142456255</c:v>
                </c:pt>
                <c:pt idx="282">
                  <c:v>28.810113091129899</c:v>
                </c:pt>
                <c:pt idx="283">
                  <c:v>27.8962473025748</c:v>
                </c:pt>
                <c:pt idx="284">
                  <c:v>25.941812405272898</c:v>
                </c:pt>
                <c:pt idx="285">
                  <c:v>24.839978491729699</c:v>
                </c:pt>
                <c:pt idx="286">
                  <c:v>24.840630670314798</c:v>
                </c:pt>
                <c:pt idx="287">
                  <c:v>24.841888203523499</c:v>
                </c:pt>
                <c:pt idx="288">
                  <c:v>24.842589732943601</c:v>
                </c:pt>
                <c:pt idx="289">
                  <c:v>24.840992513976101</c:v>
                </c:pt>
                <c:pt idx="290">
                  <c:v>24.838261083950702</c:v>
                </c:pt>
                <c:pt idx="291">
                  <c:v>24.8370157256252</c:v>
                </c:pt>
                <c:pt idx="292">
                  <c:v>24.7370393104088</c:v>
                </c:pt>
                <c:pt idx="293">
                  <c:v>24.939521049324799</c:v>
                </c:pt>
                <c:pt idx="294">
                  <c:v>31.247935699536299</c:v>
                </c:pt>
                <c:pt idx="295">
                  <c:v>30.075769095092301</c:v>
                </c:pt>
                <c:pt idx="296">
                  <c:v>30.301148457930498</c:v>
                </c:pt>
                <c:pt idx="297">
                  <c:v>30.2760832672638</c:v>
                </c:pt>
                <c:pt idx="298">
                  <c:v>29.992187508100599</c:v>
                </c:pt>
                <c:pt idx="299">
                  <c:v>30.7024553298019</c:v>
                </c:pt>
                <c:pt idx="300">
                  <c:v>31.800942806905699</c:v>
                </c:pt>
                <c:pt idx="301">
                  <c:v>32.732805220683602</c:v>
                </c:pt>
                <c:pt idx="302">
                  <c:v>32.635762337444604</c:v>
                </c:pt>
                <c:pt idx="303">
                  <c:v>32.529248414863098</c:v>
                </c:pt>
                <c:pt idx="304">
                  <c:v>33.233380372623401</c:v>
                </c:pt>
                <c:pt idx="305">
                  <c:v>30.9165296029053</c:v>
                </c:pt>
                <c:pt idx="306">
                  <c:v>29.368851151293399</c:v>
                </c:pt>
                <c:pt idx="307">
                  <c:v>34.383122777318498</c:v>
                </c:pt>
                <c:pt idx="308">
                  <c:v>33.686054567234997</c:v>
                </c:pt>
                <c:pt idx="309">
                  <c:v>36.010867032106297</c:v>
                </c:pt>
                <c:pt idx="310">
                  <c:v>33.9420653658348</c:v>
                </c:pt>
                <c:pt idx="311">
                  <c:v>33.382811168206999</c:v>
                </c:pt>
                <c:pt idx="312">
                  <c:v>35.1396966316861</c:v>
                </c:pt>
                <c:pt idx="313">
                  <c:v>34.0696349579651</c:v>
                </c:pt>
                <c:pt idx="314">
                  <c:v>31.773710987643</c:v>
                </c:pt>
                <c:pt idx="315">
                  <c:v>32.258288780022298</c:v>
                </c:pt>
                <c:pt idx="316">
                  <c:v>35.972731360731203</c:v>
                </c:pt>
                <c:pt idx="317">
                  <c:v>32.568610129868702</c:v>
                </c:pt>
                <c:pt idx="318">
                  <c:v>30.828476467193401</c:v>
                </c:pt>
                <c:pt idx="319">
                  <c:v>31.442934015105202</c:v>
                </c:pt>
                <c:pt idx="320">
                  <c:v>30.367080257011899</c:v>
                </c:pt>
                <c:pt idx="321">
                  <c:v>30.049333245216399</c:v>
                </c:pt>
                <c:pt idx="322">
                  <c:v>30.194357590688899</c:v>
                </c:pt>
                <c:pt idx="323">
                  <c:v>29.106294613920099</c:v>
                </c:pt>
                <c:pt idx="324">
                  <c:v>29.940920489707398</c:v>
                </c:pt>
                <c:pt idx="325">
                  <c:v>29.5652795082393</c:v>
                </c:pt>
                <c:pt idx="326">
                  <c:v>28.2152812515329</c:v>
                </c:pt>
                <c:pt idx="327">
                  <c:v>28.3863773217087</c:v>
                </c:pt>
                <c:pt idx="328">
                  <c:v>28.3127025150538</c:v>
                </c:pt>
                <c:pt idx="329">
                  <c:v>28.2948131286098</c:v>
                </c:pt>
                <c:pt idx="330">
                  <c:v>27.210816353561199</c:v>
                </c:pt>
                <c:pt idx="331">
                  <c:v>25.541815243399199</c:v>
                </c:pt>
                <c:pt idx="332">
                  <c:v>25.0360059198456</c:v>
                </c:pt>
                <c:pt idx="333">
                  <c:v>25.0336255897715</c:v>
                </c:pt>
                <c:pt idx="334">
                  <c:v>24.937206848534299</c:v>
                </c:pt>
                <c:pt idx="335">
                  <c:v>24.840049349350199</c:v>
                </c:pt>
                <c:pt idx="336">
                  <c:v>24.8371787305129</c:v>
                </c:pt>
                <c:pt idx="337">
                  <c:v>24.838079135810801</c:v>
                </c:pt>
                <c:pt idx="338">
                  <c:v>24.429003881847802</c:v>
                </c:pt>
                <c:pt idx="339">
                  <c:v>24.527102814908901</c:v>
                </c:pt>
                <c:pt idx="340">
                  <c:v>24.539185381544399</c:v>
                </c:pt>
                <c:pt idx="341">
                  <c:v>24.4396366906617</c:v>
                </c:pt>
                <c:pt idx="342">
                  <c:v>24.6201780638049</c:v>
                </c:pt>
                <c:pt idx="343">
                  <c:v>30.921357895415301</c:v>
                </c:pt>
                <c:pt idx="344">
                  <c:v>30.1945650312081</c:v>
                </c:pt>
                <c:pt idx="345">
                  <c:v>32.175810168805398</c:v>
                </c:pt>
                <c:pt idx="346">
                  <c:v>30.9909791825506</c:v>
                </c:pt>
                <c:pt idx="347">
                  <c:v>30.270761436154</c:v>
                </c:pt>
                <c:pt idx="348">
                  <c:v>31.787634081917801</c:v>
                </c:pt>
                <c:pt idx="349">
                  <c:v>33.0235530261983</c:v>
                </c:pt>
                <c:pt idx="350">
                  <c:v>32.184439999466001</c:v>
                </c:pt>
                <c:pt idx="351">
                  <c:v>31.9101907651437</c:v>
                </c:pt>
                <c:pt idx="352">
                  <c:v>31.505902922394299</c:v>
                </c:pt>
                <c:pt idx="353">
                  <c:v>32.962070084522999</c:v>
                </c:pt>
                <c:pt idx="354">
                  <c:v>32.745715621670698</c:v>
                </c:pt>
                <c:pt idx="355">
                  <c:v>31.423414974852498</c:v>
                </c:pt>
                <c:pt idx="356">
                  <c:v>34.889117122049299</c:v>
                </c:pt>
                <c:pt idx="357">
                  <c:v>32.198843481426501</c:v>
                </c:pt>
                <c:pt idx="358">
                  <c:v>32.996139672388701</c:v>
                </c:pt>
                <c:pt idx="359">
                  <c:v>32.454775421107797</c:v>
                </c:pt>
                <c:pt idx="360">
                  <c:v>35.694146782031702</c:v>
                </c:pt>
                <c:pt idx="361">
                  <c:v>34.564843207173197</c:v>
                </c:pt>
                <c:pt idx="362">
                  <c:v>32.033839651078303</c:v>
                </c:pt>
                <c:pt idx="363">
                  <c:v>32.522949726269403</c:v>
                </c:pt>
                <c:pt idx="364">
                  <c:v>33.583647450471403</c:v>
                </c:pt>
                <c:pt idx="365">
                  <c:v>33.221638237826198</c:v>
                </c:pt>
                <c:pt idx="366">
                  <c:v>34.087448483645403</c:v>
                </c:pt>
                <c:pt idx="367">
                  <c:v>32.473728412273502</c:v>
                </c:pt>
                <c:pt idx="368">
                  <c:v>32.303396055924203</c:v>
                </c:pt>
                <c:pt idx="369">
                  <c:v>31.381748851068501</c:v>
                </c:pt>
                <c:pt idx="370">
                  <c:v>33.3272568903053</c:v>
                </c:pt>
                <c:pt idx="371">
                  <c:v>31.435381900043598</c:v>
                </c:pt>
                <c:pt idx="372">
                  <c:v>31.179189909514601</c:v>
                </c:pt>
                <c:pt idx="373">
                  <c:v>28.4041772284926</c:v>
                </c:pt>
                <c:pt idx="374">
                  <c:v>29.531368096430601</c:v>
                </c:pt>
                <c:pt idx="375">
                  <c:v>31.518550331066301</c:v>
                </c:pt>
                <c:pt idx="376">
                  <c:v>29.494721230433601</c:v>
                </c:pt>
                <c:pt idx="377">
                  <c:v>29.870589697466301</c:v>
                </c:pt>
                <c:pt idx="378">
                  <c:v>29.9336241321998</c:v>
                </c:pt>
                <c:pt idx="379">
                  <c:v>28.8528278754745</c:v>
                </c:pt>
                <c:pt idx="380">
                  <c:v>28.973514647565398</c:v>
                </c:pt>
                <c:pt idx="381">
                  <c:v>28.7523257567115</c:v>
                </c:pt>
                <c:pt idx="382">
                  <c:v>28.686118386560199</c:v>
                </c:pt>
                <c:pt idx="383">
                  <c:v>28.501727234038899</c:v>
                </c:pt>
                <c:pt idx="384">
                  <c:v>28.212299507779299</c:v>
                </c:pt>
                <c:pt idx="385">
                  <c:v>28.2164729688226</c:v>
                </c:pt>
                <c:pt idx="386">
                  <c:v>27.514614248741601</c:v>
                </c:pt>
                <c:pt idx="387">
                  <c:v>28.115382449792801</c:v>
                </c:pt>
                <c:pt idx="388">
                  <c:v>27.917622632222098</c:v>
                </c:pt>
                <c:pt idx="389">
                  <c:v>27.617338324739801</c:v>
                </c:pt>
                <c:pt idx="390">
                  <c:v>25.8444037868558</c:v>
                </c:pt>
                <c:pt idx="391">
                  <c:v>24.741655251596299</c:v>
                </c:pt>
                <c:pt idx="392">
                  <c:v>25.336138971456901</c:v>
                </c:pt>
                <c:pt idx="393">
                  <c:v>26.414338408652799</c:v>
                </c:pt>
                <c:pt idx="394">
                  <c:v>24.638579481287302</c:v>
                </c:pt>
                <c:pt idx="395">
                  <c:v>29.985796920641899</c:v>
                </c:pt>
                <c:pt idx="396">
                  <c:v>30.903165877511501</c:v>
                </c:pt>
                <c:pt idx="397">
                  <c:v>32.505053051113599</c:v>
                </c:pt>
                <c:pt idx="398">
                  <c:v>30.394579178189701</c:v>
                </c:pt>
                <c:pt idx="399">
                  <c:v>29.768296837193201</c:v>
                </c:pt>
                <c:pt idx="400">
                  <c:v>30.0948137455478</c:v>
                </c:pt>
                <c:pt idx="401">
                  <c:v>31.206709118110201</c:v>
                </c:pt>
                <c:pt idx="402">
                  <c:v>32.962096671875997</c:v>
                </c:pt>
                <c:pt idx="403">
                  <c:v>31.7265668583488</c:v>
                </c:pt>
                <c:pt idx="404">
                  <c:v>30.9983762221839</c:v>
                </c:pt>
                <c:pt idx="405">
                  <c:v>31.281335705583899</c:v>
                </c:pt>
                <c:pt idx="406">
                  <c:v>30.290177902341998</c:v>
                </c:pt>
                <c:pt idx="407">
                  <c:v>30.6807345590464</c:v>
                </c:pt>
                <c:pt idx="408">
                  <c:v>31.013562377102001</c:v>
                </c:pt>
                <c:pt idx="409">
                  <c:v>28.321722173499001</c:v>
                </c:pt>
                <c:pt idx="410">
                  <c:v>30.533425549551399</c:v>
                </c:pt>
                <c:pt idx="411">
                  <c:v>33.067098229414498</c:v>
                </c:pt>
                <c:pt idx="412">
                  <c:v>33.863025035462996</c:v>
                </c:pt>
                <c:pt idx="413">
                  <c:v>33.988396612319001</c:v>
                </c:pt>
                <c:pt idx="414">
                  <c:v>33.159752996410802</c:v>
                </c:pt>
                <c:pt idx="415">
                  <c:v>32.227310936522002</c:v>
                </c:pt>
                <c:pt idx="416">
                  <c:v>33.770785393368499</c:v>
                </c:pt>
                <c:pt idx="417">
                  <c:v>31.887855569873</c:v>
                </c:pt>
                <c:pt idx="418">
                  <c:v>32.846069732596902</c:v>
                </c:pt>
                <c:pt idx="419">
                  <c:v>32.247101511894897</c:v>
                </c:pt>
                <c:pt idx="420">
                  <c:v>33.990866086276597</c:v>
                </c:pt>
                <c:pt idx="421">
                  <c:v>31.1656883127025</c:v>
                </c:pt>
                <c:pt idx="422">
                  <c:v>30.8727213156236</c:v>
                </c:pt>
                <c:pt idx="423">
                  <c:v>30.295716984696799</c:v>
                </c:pt>
                <c:pt idx="424">
                  <c:v>31.274389905565702</c:v>
                </c:pt>
                <c:pt idx="425">
                  <c:v>30.660447264398499</c:v>
                </c:pt>
                <c:pt idx="426">
                  <c:v>29.6017366167282</c:v>
                </c:pt>
                <c:pt idx="427">
                  <c:v>32.143959856808401</c:v>
                </c:pt>
                <c:pt idx="428">
                  <c:v>30.855670587573702</c:v>
                </c:pt>
                <c:pt idx="429">
                  <c:v>31.7900266608324</c:v>
                </c:pt>
                <c:pt idx="430">
                  <c:v>30.677490873323102</c:v>
                </c:pt>
                <c:pt idx="431">
                  <c:v>30.261817819155201</c:v>
                </c:pt>
                <c:pt idx="432">
                  <c:v>31.9578790066072</c:v>
                </c:pt>
                <c:pt idx="433">
                  <c:v>32.455413922352399</c:v>
                </c:pt>
                <c:pt idx="434">
                  <c:v>31.8739506264263</c:v>
                </c:pt>
                <c:pt idx="435">
                  <c:v>29.681080819618401</c:v>
                </c:pt>
                <c:pt idx="436">
                  <c:v>28.865448599048499</c:v>
                </c:pt>
                <c:pt idx="437">
                  <c:v>28.789018814029099</c:v>
                </c:pt>
                <c:pt idx="438">
                  <c:v>28.208078799069899</c:v>
                </c:pt>
                <c:pt idx="439">
                  <c:v>28.108706975430302</c:v>
                </c:pt>
                <c:pt idx="440">
                  <c:v>28.6200719966407</c:v>
                </c:pt>
                <c:pt idx="441">
                  <c:v>28.114638439252701</c:v>
                </c:pt>
                <c:pt idx="442">
                  <c:v>27.914269622913899</c:v>
                </c:pt>
                <c:pt idx="443">
                  <c:v>27.5167532859837</c:v>
                </c:pt>
                <c:pt idx="444">
                  <c:v>24.843235168442501</c:v>
                </c:pt>
                <c:pt idx="445">
                  <c:v>26.7169197324633</c:v>
                </c:pt>
                <c:pt idx="446">
                  <c:v>24.737437770732001</c:v>
                </c:pt>
                <c:pt idx="447">
                  <c:v>24.6397495865466</c:v>
                </c:pt>
                <c:pt idx="448">
                  <c:v>28.843201574077899</c:v>
                </c:pt>
                <c:pt idx="449">
                  <c:v>31.7243794280453</c:v>
                </c:pt>
                <c:pt idx="450">
                  <c:v>30.222699535933199</c:v>
                </c:pt>
                <c:pt idx="451">
                  <c:v>30.157816515051699</c:v>
                </c:pt>
                <c:pt idx="452">
                  <c:v>29.460903923726701</c:v>
                </c:pt>
                <c:pt idx="453">
                  <c:v>29.3339193371249</c:v>
                </c:pt>
                <c:pt idx="454">
                  <c:v>30.4657782031091</c:v>
                </c:pt>
                <c:pt idx="455">
                  <c:v>30.590836198799298</c:v>
                </c:pt>
                <c:pt idx="456">
                  <c:v>30.680675850675001</c:v>
                </c:pt>
                <c:pt idx="457">
                  <c:v>30.5620015886179</c:v>
                </c:pt>
                <c:pt idx="458">
                  <c:v>30.695670978968</c:v>
                </c:pt>
                <c:pt idx="459">
                  <c:v>30.512353373325499</c:v>
                </c:pt>
                <c:pt idx="460">
                  <c:v>30.297566177537799</c:v>
                </c:pt>
                <c:pt idx="461">
                  <c:v>29.9797261523006</c:v>
                </c:pt>
                <c:pt idx="462">
                  <c:v>31.126106052914199</c:v>
                </c:pt>
                <c:pt idx="463">
                  <c:v>32.9184090053365</c:v>
                </c:pt>
                <c:pt idx="464">
                  <c:v>32.333266704933898</c:v>
                </c:pt>
                <c:pt idx="465">
                  <c:v>36.013204778691403</c:v>
                </c:pt>
                <c:pt idx="466">
                  <c:v>32.319217082597099</c:v>
                </c:pt>
                <c:pt idx="467">
                  <c:v>33.4121620006689</c:v>
                </c:pt>
                <c:pt idx="468">
                  <c:v>32.053955196837499</c:v>
                </c:pt>
                <c:pt idx="469">
                  <c:v>33.105976175366699</c:v>
                </c:pt>
                <c:pt idx="470">
                  <c:v>33.128988920028803</c:v>
                </c:pt>
                <c:pt idx="471">
                  <c:v>33.999791526566597</c:v>
                </c:pt>
                <c:pt idx="472">
                  <c:v>32.678003068447403</c:v>
                </c:pt>
                <c:pt idx="473">
                  <c:v>33.175622888505998</c:v>
                </c:pt>
                <c:pt idx="474">
                  <c:v>34.643548818975603</c:v>
                </c:pt>
                <c:pt idx="475">
                  <c:v>31.615778926196601</c:v>
                </c:pt>
                <c:pt idx="476">
                  <c:v>32.026385520907297</c:v>
                </c:pt>
                <c:pt idx="477">
                  <c:v>31.957444004202699</c:v>
                </c:pt>
                <c:pt idx="478">
                  <c:v>32.808811295766098</c:v>
                </c:pt>
                <c:pt idx="479">
                  <c:v>32.811533396572699</c:v>
                </c:pt>
                <c:pt idx="480">
                  <c:v>34.309760867337999</c:v>
                </c:pt>
                <c:pt idx="481">
                  <c:v>33.021937435245597</c:v>
                </c:pt>
                <c:pt idx="482">
                  <c:v>32.019145107876497</c:v>
                </c:pt>
                <c:pt idx="483">
                  <c:v>31.883481382566199</c:v>
                </c:pt>
                <c:pt idx="484">
                  <c:v>31.860869520253001</c:v>
                </c:pt>
                <c:pt idx="485">
                  <c:v>32.774758388919302</c:v>
                </c:pt>
                <c:pt idx="486">
                  <c:v>32.865342075135104</c:v>
                </c:pt>
                <c:pt idx="487">
                  <c:v>33.482500807542102</c:v>
                </c:pt>
                <c:pt idx="488">
                  <c:v>32.328446717821798</c:v>
                </c:pt>
                <c:pt idx="489">
                  <c:v>33.167493317661297</c:v>
                </c:pt>
                <c:pt idx="490">
                  <c:v>33.199544418383901</c:v>
                </c:pt>
                <c:pt idx="491">
                  <c:v>32.583214557397298</c:v>
                </c:pt>
                <c:pt idx="492">
                  <c:v>29.794769815888099</c:v>
                </c:pt>
                <c:pt idx="493">
                  <c:v>29.7059464047659</c:v>
                </c:pt>
                <c:pt idx="494">
                  <c:v>30.426980648186898</c:v>
                </c:pt>
                <c:pt idx="495">
                  <c:v>33.744429044171497</c:v>
                </c:pt>
                <c:pt idx="496">
                  <c:v>30.8952986213773</c:v>
                </c:pt>
                <c:pt idx="497">
                  <c:v>33.499716638348602</c:v>
                </c:pt>
                <c:pt idx="498">
                  <c:v>26.335790394326001</c:v>
                </c:pt>
                <c:pt idx="499">
                  <c:v>24.943459077793001</c:v>
                </c:pt>
                <c:pt idx="500">
                  <c:v>24.940919443262</c:v>
                </c:pt>
                <c:pt idx="501">
                  <c:v>24.843916159676301</c:v>
                </c:pt>
                <c:pt idx="502">
                  <c:v>31.049714131346299</c:v>
                </c:pt>
                <c:pt idx="503">
                  <c:v>31.725702622702201</c:v>
                </c:pt>
                <c:pt idx="504">
                  <c:v>31.3168484766551</c:v>
                </c:pt>
                <c:pt idx="505">
                  <c:v>31.112757439438798</c:v>
                </c:pt>
                <c:pt idx="506">
                  <c:v>29.770698598549501</c:v>
                </c:pt>
                <c:pt idx="507">
                  <c:v>30.655465656016599</c:v>
                </c:pt>
                <c:pt idx="508">
                  <c:v>30.0678302194259</c:v>
                </c:pt>
                <c:pt idx="509">
                  <c:v>30.827038312054501</c:v>
                </c:pt>
                <c:pt idx="510">
                  <c:v>30.552874999810498</c:v>
                </c:pt>
                <c:pt idx="511">
                  <c:v>30.5224144053416</c:v>
                </c:pt>
                <c:pt idx="512">
                  <c:v>29.754624444443799</c:v>
                </c:pt>
                <c:pt idx="513">
                  <c:v>29.965728039481998</c:v>
                </c:pt>
                <c:pt idx="514">
                  <c:v>30.335897061065001</c:v>
                </c:pt>
                <c:pt idx="515">
                  <c:v>32.517099421054802</c:v>
                </c:pt>
                <c:pt idx="516">
                  <c:v>31.4025764380828</c:v>
                </c:pt>
                <c:pt idx="517">
                  <c:v>34.202550459677802</c:v>
                </c:pt>
                <c:pt idx="518">
                  <c:v>32.662305356885</c:v>
                </c:pt>
                <c:pt idx="519">
                  <c:v>33.164615841718103</c:v>
                </c:pt>
                <c:pt idx="520">
                  <c:v>32.760616302693101</c:v>
                </c:pt>
                <c:pt idx="521">
                  <c:v>34.985809082708897</c:v>
                </c:pt>
                <c:pt idx="522">
                  <c:v>32.348884406633701</c:v>
                </c:pt>
                <c:pt idx="523">
                  <c:v>33.560761665132802</c:v>
                </c:pt>
                <c:pt idx="524">
                  <c:v>34.498841605968799</c:v>
                </c:pt>
                <c:pt idx="525">
                  <c:v>31.919188472227201</c:v>
                </c:pt>
                <c:pt idx="526">
                  <c:v>31.000054469352701</c:v>
                </c:pt>
                <c:pt idx="527">
                  <c:v>34.795470089798698</c:v>
                </c:pt>
                <c:pt idx="528">
                  <c:v>34.987922216655001</c:v>
                </c:pt>
                <c:pt idx="529">
                  <c:v>35.481864100045797</c:v>
                </c:pt>
                <c:pt idx="530">
                  <c:v>32.151643918988498</c:v>
                </c:pt>
                <c:pt idx="531">
                  <c:v>31.377241377850702</c:v>
                </c:pt>
                <c:pt idx="532">
                  <c:v>33.948240251511798</c:v>
                </c:pt>
                <c:pt idx="533">
                  <c:v>34.8378198736077</c:v>
                </c:pt>
                <c:pt idx="534">
                  <c:v>32.387450963151799</c:v>
                </c:pt>
                <c:pt idx="535">
                  <c:v>31.2634369760219</c:v>
                </c:pt>
                <c:pt idx="536">
                  <c:v>31.576909765059298</c:v>
                </c:pt>
                <c:pt idx="537">
                  <c:v>32.890418051452002</c:v>
                </c:pt>
                <c:pt idx="538">
                  <c:v>32.248142059358003</c:v>
                </c:pt>
                <c:pt idx="539">
                  <c:v>32.791283844558201</c:v>
                </c:pt>
                <c:pt idx="540">
                  <c:v>32.780851880496698</c:v>
                </c:pt>
                <c:pt idx="541">
                  <c:v>30.759677984818399</c:v>
                </c:pt>
                <c:pt idx="542">
                  <c:v>31.594790365603</c:v>
                </c:pt>
                <c:pt idx="543">
                  <c:v>33.682774647827699</c:v>
                </c:pt>
                <c:pt idx="544">
                  <c:v>31.779767676815801</c:v>
                </c:pt>
                <c:pt idx="545">
                  <c:v>31.912997314917799</c:v>
                </c:pt>
                <c:pt idx="546">
                  <c:v>32.796801281576698</c:v>
                </c:pt>
                <c:pt idx="547">
                  <c:v>35.3356375410251</c:v>
                </c:pt>
                <c:pt idx="548">
                  <c:v>33.038241920683902</c:v>
                </c:pt>
                <c:pt idx="549">
                  <c:v>34.431213184180002</c:v>
                </c:pt>
                <c:pt idx="550">
                  <c:v>34.742014206217704</c:v>
                </c:pt>
                <c:pt idx="551">
                  <c:v>32.2239220482167</c:v>
                </c:pt>
                <c:pt idx="552">
                  <c:v>32.612367494500901</c:v>
                </c:pt>
                <c:pt idx="553">
                  <c:v>32.343050690894898</c:v>
                </c:pt>
                <c:pt idx="554">
                  <c:v>26.5491497590154</c:v>
                </c:pt>
                <c:pt idx="555">
                  <c:v>25.040555049512101</c:v>
                </c:pt>
                <c:pt idx="556">
                  <c:v>24.742714221377199</c:v>
                </c:pt>
                <c:pt idx="557">
                  <c:v>24.744225079395299</c:v>
                </c:pt>
                <c:pt idx="558">
                  <c:v>32.165236134192398</c:v>
                </c:pt>
                <c:pt idx="559">
                  <c:v>34.877796849764202</c:v>
                </c:pt>
                <c:pt idx="560">
                  <c:v>31.191014167308001</c:v>
                </c:pt>
                <c:pt idx="561">
                  <c:v>32.072613737981499</c:v>
                </c:pt>
                <c:pt idx="562">
                  <c:v>30.264982089915701</c:v>
                </c:pt>
                <c:pt idx="563">
                  <c:v>31.946441475423899</c:v>
                </c:pt>
                <c:pt idx="564">
                  <c:v>30.8131080924183</c:v>
                </c:pt>
                <c:pt idx="565">
                  <c:v>30.3272593490187</c:v>
                </c:pt>
                <c:pt idx="566">
                  <c:v>30.391713394519002</c:v>
                </c:pt>
                <c:pt idx="567">
                  <c:v>31.005154913598201</c:v>
                </c:pt>
                <c:pt idx="568">
                  <c:v>31.120295386979599</c:v>
                </c:pt>
                <c:pt idx="569">
                  <c:v>31.512139234819799</c:v>
                </c:pt>
                <c:pt idx="570">
                  <c:v>32.152139139904698</c:v>
                </c:pt>
                <c:pt idx="571">
                  <c:v>29.763727277874398</c:v>
                </c:pt>
                <c:pt idx="572">
                  <c:v>30.699157193699499</c:v>
                </c:pt>
                <c:pt idx="573">
                  <c:v>30.9771378811066</c:v>
                </c:pt>
                <c:pt idx="574">
                  <c:v>31.0061360886315</c:v>
                </c:pt>
                <c:pt idx="575">
                  <c:v>31.858065376343401</c:v>
                </c:pt>
                <c:pt idx="576">
                  <c:v>31.388700647789399</c:v>
                </c:pt>
                <c:pt idx="577">
                  <c:v>32.852348814068499</c:v>
                </c:pt>
                <c:pt idx="578">
                  <c:v>31.7167884466811</c:v>
                </c:pt>
                <c:pt idx="579">
                  <c:v>33.7604566874978</c:v>
                </c:pt>
                <c:pt idx="580">
                  <c:v>35.0132044539791</c:v>
                </c:pt>
                <c:pt idx="581">
                  <c:v>34.694781283207</c:v>
                </c:pt>
                <c:pt idx="582">
                  <c:v>34.2000512979684</c:v>
                </c:pt>
                <c:pt idx="583">
                  <c:v>32.554402669417399</c:v>
                </c:pt>
                <c:pt idx="584">
                  <c:v>33.9717380188929</c:v>
                </c:pt>
                <c:pt idx="585">
                  <c:v>34.267285870855602</c:v>
                </c:pt>
                <c:pt idx="586">
                  <c:v>34.309178863832997</c:v>
                </c:pt>
                <c:pt idx="587">
                  <c:v>33.524377792477203</c:v>
                </c:pt>
                <c:pt idx="588">
                  <c:v>34.310994027443201</c:v>
                </c:pt>
                <c:pt idx="589">
                  <c:v>35.170482914694198</c:v>
                </c:pt>
                <c:pt idx="590">
                  <c:v>33.426219705851899</c:v>
                </c:pt>
                <c:pt idx="591">
                  <c:v>34.737992154940102</c:v>
                </c:pt>
                <c:pt idx="592">
                  <c:v>32.705044787061503</c:v>
                </c:pt>
                <c:pt idx="593">
                  <c:v>31.934245293517701</c:v>
                </c:pt>
                <c:pt idx="594">
                  <c:v>33.537374949227001</c:v>
                </c:pt>
                <c:pt idx="595">
                  <c:v>31.7421807795474</c:v>
                </c:pt>
                <c:pt idx="596">
                  <c:v>35.226985117310903</c:v>
                </c:pt>
                <c:pt idx="597">
                  <c:v>33.184716726089199</c:v>
                </c:pt>
                <c:pt idx="598">
                  <c:v>34.228194668716696</c:v>
                </c:pt>
                <c:pt idx="599">
                  <c:v>31.48658709615</c:v>
                </c:pt>
                <c:pt idx="600">
                  <c:v>31.593796662512901</c:v>
                </c:pt>
                <c:pt idx="601">
                  <c:v>31.990399886886301</c:v>
                </c:pt>
                <c:pt idx="602">
                  <c:v>32.1083011327053</c:v>
                </c:pt>
                <c:pt idx="603">
                  <c:v>33.7901327665572</c:v>
                </c:pt>
                <c:pt idx="604">
                  <c:v>34.061353202341103</c:v>
                </c:pt>
                <c:pt idx="605">
                  <c:v>34.232280837287099</c:v>
                </c:pt>
                <c:pt idx="606">
                  <c:v>33.846656638676798</c:v>
                </c:pt>
                <c:pt idx="607">
                  <c:v>32.574102487769501</c:v>
                </c:pt>
                <c:pt idx="608">
                  <c:v>32.0434755560116</c:v>
                </c:pt>
                <c:pt idx="609">
                  <c:v>31.971784589847498</c:v>
                </c:pt>
                <c:pt idx="610">
                  <c:v>33.572724083729199</c:v>
                </c:pt>
                <c:pt idx="611">
                  <c:v>31.920755394312401</c:v>
                </c:pt>
                <c:pt idx="612">
                  <c:v>32.269501278489102</c:v>
                </c:pt>
                <c:pt idx="613">
                  <c:v>30.788507112856099</c:v>
                </c:pt>
                <c:pt idx="614">
                  <c:v>29.418552076628</c:v>
                </c:pt>
                <c:pt idx="615">
                  <c:v>25.146847597318398</c:v>
                </c:pt>
                <c:pt idx="616">
                  <c:v>24.845672118136399</c:v>
                </c:pt>
                <c:pt idx="617">
                  <c:v>31.334473699345299</c:v>
                </c:pt>
                <c:pt idx="618">
                  <c:v>31.782947884688401</c:v>
                </c:pt>
                <c:pt idx="619">
                  <c:v>33.245919654940202</c:v>
                </c:pt>
                <c:pt idx="620">
                  <c:v>35.485328075864899</c:v>
                </c:pt>
                <c:pt idx="621">
                  <c:v>32.746646241311403</c:v>
                </c:pt>
                <c:pt idx="622">
                  <c:v>29.914262211968701</c:v>
                </c:pt>
                <c:pt idx="623">
                  <c:v>30.0815327341593</c:v>
                </c:pt>
                <c:pt idx="624">
                  <c:v>28.031885465502299</c:v>
                </c:pt>
                <c:pt idx="625">
                  <c:v>30.334025122688701</c:v>
                </c:pt>
                <c:pt idx="626">
                  <c:v>32.4272856333424</c:v>
                </c:pt>
                <c:pt idx="627">
                  <c:v>32.374771906191398</c:v>
                </c:pt>
                <c:pt idx="628">
                  <c:v>29.782028809709502</c:v>
                </c:pt>
                <c:pt idx="629">
                  <c:v>30.3034210132654</c:v>
                </c:pt>
                <c:pt idx="630">
                  <c:v>30.802930648558501</c:v>
                </c:pt>
                <c:pt idx="631">
                  <c:v>30.918277399531998</c:v>
                </c:pt>
                <c:pt idx="632">
                  <c:v>31.403936111816702</c:v>
                </c:pt>
                <c:pt idx="633">
                  <c:v>30.1786940018577</c:v>
                </c:pt>
                <c:pt idx="634">
                  <c:v>29.870470799189199</c:v>
                </c:pt>
                <c:pt idx="635">
                  <c:v>31.414036118789699</c:v>
                </c:pt>
                <c:pt idx="636">
                  <c:v>30.274460634558899</c:v>
                </c:pt>
                <c:pt idx="637">
                  <c:v>30.304739966716902</c:v>
                </c:pt>
                <c:pt idx="638">
                  <c:v>30.997650328162301</c:v>
                </c:pt>
                <c:pt idx="639">
                  <c:v>33.057701709997801</c:v>
                </c:pt>
                <c:pt idx="640">
                  <c:v>34.398001980870497</c:v>
                </c:pt>
                <c:pt idx="641">
                  <c:v>32.814589381307201</c:v>
                </c:pt>
                <c:pt idx="642">
                  <c:v>34.101777365119503</c:v>
                </c:pt>
                <c:pt idx="643">
                  <c:v>34.700737588463902</c:v>
                </c:pt>
                <c:pt idx="644">
                  <c:v>32.863198013260302</c:v>
                </c:pt>
                <c:pt idx="645">
                  <c:v>31.316754640112201</c:v>
                </c:pt>
                <c:pt idx="646">
                  <c:v>32.199344229262003</c:v>
                </c:pt>
                <c:pt idx="647">
                  <c:v>32.123220361395703</c:v>
                </c:pt>
                <c:pt idx="648">
                  <c:v>32.490893903568498</c:v>
                </c:pt>
                <c:pt idx="649">
                  <c:v>33.023259012953403</c:v>
                </c:pt>
                <c:pt idx="650">
                  <c:v>32.998714517724103</c:v>
                </c:pt>
                <c:pt idx="651">
                  <c:v>33.416817152685198</c:v>
                </c:pt>
                <c:pt idx="652">
                  <c:v>34.517691987855201</c:v>
                </c:pt>
                <c:pt idx="653">
                  <c:v>35.8693383618469</c:v>
                </c:pt>
                <c:pt idx="654">
                  <c:v>33.520228871435897</c:v>
                </c:pt>
                <c:pt idx="655">
                  <c:v>33.127160972868801</c:v>
                </c:pt>
                <c:pt idx="656">
                  <c:v>32.523647943615103</c:v>
                </c:pt>
                <c:pt idx="657">
                  <c:v>32.303676616657498</c:v>
                </c:pt>
                <c:pt idx="658">
                  <c:v>32.096264015948897</c:v>
                </c:pt>
                <c:pt idx="659">
                  <c:v>33.906090918973</c:v>
                </c:pt>
                <c:pt idx="660">
                  <c:v>28.549661047117201</c:v>
                </c:pt>
                <c:pt idx="661">
                  <c:v>33.831232579288098</c:v>
                </c:pt>
                <c:pt idx="662">
                  <c:v>32.349987786822098</c:v>
                </c:pt>
                <c:pt idx="663">
                  <c:v>31.7583675839557</c:v>
                </c:pt>
                <c:pt idx="664">
                  <c:v>32.894927124918901</c:v>
                </c:pt>
                <c:pt idx="665">
                  <c:v>32.501031166664802</c:v>
                </c:pt>
                <c:pt idx="666">
                  <c:v>33.133909927040001</c:v>
                </c:pt>
                <c:pt idx="667">
                  <c:v>33.403176677357003</c:v>
                </c:pt>
                <c:pt idx="668">
                  <c:v>33.238352363005298</c:v>
                </c:pt>
                <c:pt idx="669">
                  <c:v>33.684499990002301</c:v>
                </c:pt>
                <c:pt idx="670">
                  <c:v>32.983434085002301</c:v>
                </c:pt>
                <c:pt idx="671">
                  <c:v>32.806446357374803</c:v>
                </c:pt>
                <c:pt idx="672">
                  <c:v>32.818685074622401</c:v>
                </c:pt>
                <c:pt idx="673">
                  <c:v>30.630784573495301</c:v>
                </c:pt>
                <c:pt idx="674">
                  <c:v>31.102142999618099</c:v>
                </c:pt>
                <c:pt idx="675">
                  <c:v>31.974138996649799</c:v>
                </c:pt>
                <c:pt idx="676">
                  <c:v>32.428901470215898</c:v>
                </c:pt>
                <c:pt idx="677">
                  <c:v>30.9066110197985</c:v>
                </c:pt>
                <c:pt idx="678">
                  <c:v>25.238633752699201</c:v>
                </c:pt>
                <c:pt idx="679">
                  <c:v>24.8465546691891</c:v>
                </c:pt>
                <c:pt idx="680">
                  <c:v>33.980141298933297</c:v>
                </c:pt>
                <c:pt idx="681">
                  <c:v>34.400886481989801</c:v>
                </c:pt>
                <c:pt idx="682">
                  <c:v>31.536071619223598</c:v>
                </c:pt>
                <c:pt idx="683">
                  <c:v>30.8100879015538</c:v>
                </c:pt>
                <c:pt idx="684">
                  <c:v>30.758432355099799</c:v>
                </c:pt>
                <c:pt idx="685">
                  <c:v>32.055920297952902</c:v>
                </c:pt>
                <c:pt idx="686">
                  <c:v>31.018481824937499</c:v>
                </c:pt>
                <c:pt idx="687">
                  <c:v>29.701473193127299</c:v>
                </c:pt>
                <c:pt idx="688">
                  <c:v>29.995571537016001</c:v>
                </c:pt>
                <c:pt idx="689">
                  <c:v>30.726737443230199</c:v>
                </c:pt>
                <c:pt idx="690">
                  <c:v>31.839241128426501</c:v>
                </c:pt>
                <c:pt idx="691">
                  <c:v>31.139840802425301</c:v>
                </c:pt>
                <c:pt idx="692">
                  <c:v>29.760953821756999</c:v>
                </c:pt>
                <c:pt idx="693">
                  <c:v>30.8140638246036</c:v>
                </c:pt>
                <c:pt idx="694">
                  <c:v>31.8199379987573</c:v>
                </c:pt>
                <c:pt idx="695">
                  <c:v>29.5651773884038</c:v>
                </c:pt>
                <c:pt idx="696">
                  <c:v>30.4181317071906</c:v>
                </c:pt>
                <c:pt idx="697">
                  <c:v>31.464609335850799</c:v>
                </c:pt>
                <c:pt idx="698">
                  <c:v>30.338771584402501</c:v>
                </c:pt>
                <c:pt idx="699">
                  <c:v>30.391356357183302</c:v>
                </c:pt>
                <c:pt idx="700">
                  <c:v>34.080972151680498</c:v>
                </c:pt>
                <c:pt idx="701">
                  <c:v>33.277535003316501</c:v>
                </c:pt>
                <c:pt idx="702">
                  <c:v>31.894052161298799</c:v>
                </c:pt>
                <c:pt idx="703">
                  <c:v>32.344419709340499</c:v>
                </c:pt>
                <c:pt idx="704">
                  <c:v>31.599392470981901</c:v>
                </c:pt>
                <c:pt idx="705">
                  <c:v>32.277619696466203</c:v>
                </c:pt>
                <c:pt idx="706">
                  <c:v>32.693749090796402</c:v>
                </c:pt>
                <c:pt idx="707">
                  <c:v>34.462695212906702</c:v>
                </c:pt>
                <c:pt idx="708">
                  <c:v>32.589137069445201</c:v>
                </c:pt>
                <c:pt idx="709">
                  <c:v>32.989893555350001</c:v>
                </c:pt>
                <c:pt idx="710">
                  <c:v>32.4610010417422</c:v>
                </c:pt>
                <c:pt idx="711">
                  <c:v>32.715754849750098</c:v>
                </c:pt>
                <c:pt idx="712">
                  <c:v>33.076080520563799</c:v>
                </c:pt>
                <c:pt idx="713">
                  <c:v>31.581835917306702</c:v>
                </c:pt>
                <c:pt idx="714">
                  <c:v>33.503433388102401</c:v>
                </c:pt>
                <c:pt idx="715">
                  <c:v>33.100987186661897</c:v>
                </c:pt>
                <c:pt idx="716">
                  <c:v>35.994195704002401</c:v>
                </c:pt>
                <c:pt idx="717">
                  <c:v>34.445921880743903</c:v>
                </c:pt>
                <c:pt idx="718">
                  <c:v>33.801561791459697</c:v>
                </c:pt>
                <c:pt idx="719">
                  <c:v>34.585391460855</c:v>
                </c:pt>
                <c:pt idx="720">
                  <c:v>34.945593978209402</c:v>
                </c:pt>
                <c:pt idx="721">
                  <c:v>32.813926508043401</c:v>
                </c:pt>
                <c:pt idx="722">
                  <c:v>32.403701322070198</c:v>
                </c:pt>
                <c:pt idx="723">
                  <c:v>33.086165281603897</c:v>
                </c:pt>
                <c:pt idx="724">
                  <c:v>32.9571424978568</c:v>
                </c:pt>
                <c:pt idx="725">
                  <c:v>31.699244135595901</c:v>
                </c:pt>
                <c:pt idx="726">
                  <c:v>33.592082632066401</c:v>
                </c:pt>
                <c:pt idx="727">
                  <c:v>33.322627574019599</c:v>
                </c:pt>
                <c:pt idx="728">
                  <c:v>33.227729142659399</c:v>
                </c:pt>
                <c:pt idx="729">
                  <c:v>32.933568346468</c:v>
                </c:pt>
                <c:pt idx="730">
                  <c:v>31.526376860655201</c:v>
                </c:pt>
                <c:pt idx="731">
                  <c:v>33.031660297992403</c:v>
                </c:pt>
                <c:pt idx="732">
                  <c:v>32.884496868200699</c:v>
                </c:pt>
                <c:pt idx="733">
                  <c:v>31.975375607231999</c:v>
                </c:pt>
                <c:pt idx="734">
                  <c:v>31.894193884339401</c:v>
                </c:pt>
                <c:pt idx="735">
                  <c:v>36.659341241597502</c:v>
                </c:pt>
                <c:pt idx="736">
                  <c:v>33.007384309775802</c:v>
                </c:pt>
                <c:pt idx="737">
                  <c:v>31.341495362520199</c:v>
                </c:pt>
                <c:pt idx="738">
                  <c:v>29.624400739458299</c:v>
                </c:pt>
                <c:pt idx="739">
                  <c:v>34.4479262684942</c:v>
                </c:pt>
                <c:pt idx="740">
                  <c:v>31.886029676703401</c:v>
                </c:pt>
                <c:pt idx="741">
                  <c:v>32.5997898957351</c:v>
                </c:pt>
                <c:pt idx="742">
                  <c:v>27.6418320324447</c:v>
                </c:pt>
                <c:pt idx="743">
                  <c:v>27.9298245208922</c:v>
                </c:pt>
                <c:pt idx="744">
                  <c:v>24.8442929046915</c:v>
                </c:pt>
                <c:pt idx="745">
                  <c:v>24.640623789179699</c:v>
                </c:pt>
                <c:pt idx="746">
                  <c:v>30.745191435936501</c:v>
                </c:pt>
                <c:pt idx="747">
                  <c:v>34.6049502152663</c:v>
                </c:pt>
                <c:pt idx="748">
                  <c:v>35.103381456463801</c:v>
                </c:pt>
                <c:pt idx="749">
                  <c:v>35.0991700651591</c:v>
                </c:pt>
                <c:pt idx="750">
                  <c:v>30.8754344771219</c:v>
                </c:pt>
                <c:pt idx="751">
                  <c:v>30.872004504492299</c:v>
                </c:pt>
                <c:pt idx="752">
                  <c:v>34.068307238324003</c:v>
                </c:pt>
                <c:pt idx="753">
                  <c:v>32.0116671537683</c:v>
                </c:pt>
                <c:pt idx="754">
                  <c:v>31.393141756898402</c:v>
                </c:pt>
                <c:pt idx="755">
                  <c:v>30.9772124997959</c:v>
                </c:pt>
                <c:pt idx="756">
                  <c:v>30.6856722739658</c:v>
                </c:pt>
                <c:pt idx="757">
                  <c:v>30.262463804425401</c:v>
                </c:pt>
                <c:pt idx="758">
                  <c:v>29.9062738945353</c:v>
                </c:pt>
                <c:pt idx="759">
                  <c:v>29.2305599728119</c:v>
                </c:pt>
                <c:pt idx="760">
                  <c:v>31.548267716316499</c:v>
                </c:pt>
                <c:pt idx="761">
                  <c:v>31.7905323470425</c:v>
                </c:pt>
                <c:pt idx="762">
                  <c:v>32.0128938484429</c:v>
                </c:pt>
                <c:pt idx="763">
                  <c:v>31.9210091024555</c:v>
                </c:pt>
                <c:pt idx="764">
                  <c:v>32.554993966292699</c:v>
                </c:pt>
                <c:pt idx="765">
                  <c:v>32.9880585620717</c:v>
                </c:pt>
                <c:pt idx="766">
                  <c:v>30.072628497943199</c:v>
                </c:pt>
                <c:pt idx="767">
                  <c:v>31.103295756706501</c:v>
                </c:pt>
                <c:pt idx="768">
                  <c:v>34.0799412904245</c:v>
                </c:pt>
                <c:pt idx="769">
                  <c:v>31.3410420250265</c:v>
                </c:pt>
                <c:pt idx="770">
                  <c:v>30.9188083512175</c:v>
                </c:pt>
                <c:pt idx="771">
                  <c:v>32.640600782866102</c:v>
                </c:pt>
                <c:pt idx="772">
                  <c:v>33.461275699721199</c:v>
                </c:pt>
                <c:pt idx="773">
                  <c:v>32.351810536100899</c:v>
                </c:pt>
                <c:pt idx="774">
                  <c:v>33.980235583303198</c:v>
                </c:pt>
                <c:pt idx="775">
                  <c:v>33.576585514929398</c:v>
                </c:pt>
                <c:pt idx="776">
                  <c:v>32.215546602547903</c:v>
                </c:pt>
                <c:pt idx="777">
                  <c:v>32.011003079175602</c:v>
                </c:pt>
                <c:pt idx="778">
                  <c:v>30.9207609336929</c:v>
                </c:pt>
                <c:pt idx="779">
                  <c:v>29.330731472492602</c:v>
                </c:pt>
                <c:pt idx="780">
                  <c:v>28.212758227215001</c:v>
                </c:pt>
                <c:pt idx="781">
                  <c:v>35.0299602660657</c:v>
                </c:pt>
                <c:pt idx="782">
                  <c:v>34.5195881582639</c:v>
                </c:pt>
                <c:pt idx="783">
                  <c:v>35.112635082060301</c:v>
                </c:pt>
                <c:pt idx="784">
                  <c:v>34.829296348212701</c:v>
                </c:pt>
                <c:pt idx="785">
                  <c:v>32.469467312138001</c:v>
                </c:pt>
                <c:pt idx="786">
                  <c:v>34.027902565091303</c:v>
                </c:pt>
                <c:pt idx="787">
                  <c:v>30.747779879036301</c:v>
                </c:pt>
                <c:pt idx="788">
                  <c:v>31.829623216451498</c:v>
                </c:pt>
                <c:pt idx="789">
                  <c:v>34.932099319783703</c:v>
                </c:pt>
                <c:pt idx="790">
                  <c:v>33.458566709777003</c:v>
                </c:pt>
                <c:pt idx="791">
                  <c:v>37.660647507710799</c:v>
                </c:pt>
                <c:pt idx="792">
                  <c:v>32.991549850087601</c:v>
                </c:pt>
                <c:pt idx="793">
                  <c:v>30.970253489684499</c:v>
                </c:pt>
                <c:pt idx="794">
                  <c:v>32.017912813708698</c:v>
                </c:pt>
                <c:pt idx="795">
                  <c:v>35.145037124643899</c:v>
                </c:pt>
                <c:pt idx="796">
                  <c:v>34.654803370737604</c:v>
                </c:pt>
                <c:pt idx="797">
                  <c:v>33.453746617000597</c:v>
                </c:pt>
                <c:pt idx="798">
                  <c:v>32.137565366815402</c:v>
                </c:pt>
                <c:pt idx="799">
                  <c:v>33.474824521973602</c:v>
                </c:pt>
                <c:pt idx="800">
                  <c:v>34.8405639939403</c:v>
                </c:pt>
                <c:pt idx="801">
                  <c:v>34.1656915891325</c:v>
                </c:pt>
                <c:pt idx="802">
                  <c:v>33.021455849115497</c:v>
                </c:pt>
                <c:pt idx="803">
                  <c:v>30.548483094895001</c:v>
                </c:pt>
                <c:pt idx="804">
                  <c:v>33.960756245757999</c:v>
                </c:pt>
                <c:pt idx="805">
                  <c:v>32.416417153940799</c:v>
                </c:pt>
                <c:pt idx="806">
                  <c:v>31.918735657493698</c:v>
                </c:pt>
                <c:pt idx="807">
                  <c:v>32.347297545629601</c:v>
                </c:pt>
                <c:pt idx="808">
                  <c:v>31.515616110170299</c:v>
                </c:pt>
                <c:pt idx="809">
                  <c:v>31.0842604996562</c:v>
                </c:pt>
                <c:pt idx="810">
                  <c:v>31.92606950455</c:v>
                </c:pt>
                <c:pt idx="811">
                  <c:v>27.807098104607601</c:v>
                </c:pt>
                <c:pt idx="812">
                  <c:v>25.331223442452199</c:v>
                </c:pt>
                <c:pt idx="813">
                  <c:v>33.5540918884993</c:v>
                </c:pt>
                <c:pt idx="814">
                  <c:v>32.988603066155001</c:v>
                </c:pt>
                <c:pt idx="815">
                  <c:v>30.8464143300288</c:v>
                </c:pt>
                <c:pt idx="816">
                  <c:v>31.737604902856202</c:v>
                </c:pt>
                <c:pt idx="817">
                  <c:v>28.039111950608898</c:v>
                </c:pt>
                <c:pt idx="818">
                  <c:v>31.7302822539102</c:v>
                </c:pt>
                <c:pt idx="819">
                  <c:v>30.7129378200917</c:v>
                </c:pt>
                <c:pt idx="820">
                  <c:v>33.175571579617198</c:v>
                </c:pt>
                <c:pt idx="821">
                  <c:v>31.9237507453057</c:v>
                </c:pt>
                <c:pt idx="822">
                  <c:v>29.380208123909199</c:v>
                </c:pt>
                <c:pt idx="823">
                  <c:v>31.6309677717983</c:v>
                </c:pt>
                <c:pt idx="824">
                  <c:v>32.371408739656601</c:v>
                </c:pt>
                <c:pt idx="825">
                  <c:v>30.080021259536199</c:v>
                </c:pt>
                <c:pt idx="826">
                  <c:v>31.1808467508707</c:v>
                </c:pt>
                <c:pt idx="827">
                  <c:v>30.0714498067756</c:v>
                </c:pt>
                <c:pt idx="828">
                  <c:v>33.454237645890899</c:v>
                </c:pt>
                <c:pt idx="829">
                  <c:v>31.761113222261599</c:v>
                </c:pt>
                <c:pt idx="830">
                  <c:v>34.457855514558901</c:v>
                </c:pt>
                <c:pt idx="831">
                  <c:v>31.322956172717401</c:v>
                </c:pt>
                <c:pt idx="832">
                  <c:v>33.165358243688303</c:v>
                </c:pt>
                <c:pt idx="833">
                  <c:v>33.2970457221274</c:v>
                </c:pt>
                <c:pt idx="834">
                  <c:v>32.537153340395598</c:v>
                </c:pt>
                <c:pt idx="835">
                  <c:v>31.673319604646199</c:v>
                </c:pt>
                <c:pt idx="836">
                  <c:v>33.129468900067003</c:v>
                </c:pt>
                <c:pt idx="837">
                  <c:v>30.9000998747177</c:v>
                </c:pt>
                <c:pt idx="838">
                  <c:v>30.587671661464199</c:v>
                </c:pt>
                <c:pt idx="839">
                  <c:v>31.014691269380101</c:v>
                </c:pt>
                <c:pt idx="840">
                  <c:v>32.429496940541398</c:v>
                </c:pt>
                <c:pt idx="841">
                  <c:v>33.267087826905701</c:v>
                </c:pt>
                <c:pt idx="842">
                  <c:v>32.655084012350201</c:v>
                </c:pt>
                <c:pt idx="843">
                  <c:v>36.700988297892501</c:v>
                </c:pt>
                <c:pt idx="844">
                  <c:v>33.789296936987903</c:v>
                </c:pt>
                <c:pt idx="845">
                  <c:v>31.8535673204006</c:v>
                </c:pt>
                <c:pt idx="846">
                  <c:v>32.879371833628902</c:v>
                </c:pt>
                <c:pt idx="847">
                  <c:v>29.077257350578002</c:v>
                </c:pt>
                <c:pt idx="848">
                  <c:v>32.3122803006247</c:v>
                </c:pt>
                <c:pt idx="849">
                  <c:v>32.018001536025402</c:v>
                </c:pt>
                <c:pt idx="850">
                  <c:v>33.5542985609654</c:v>
                </c:pt>
                <c:pt idx="851">
                  <c:v>33.308630200117697</c:v>
                </c:pt>
                <c:pt idx="852">
                  <c:v>35.047227476200703</c:v>
                </c:pt>
                <c:pt idx="853">
                  <c:v>33.307966796602699</c:v>
                </c:pt>
                <c:pt idx="854">
                  <c:v>31.584407494970499</c:v>
                </c:pt>
                <c:pt idx="855">
                  <c:v>32.425705583837498</c:v>
                </c:pt>
                <c:pt idx="856">
                  <c:v>31.854316956606802</c:v>
                </c:pt>
                <c:pt idx="857">
                  <c:v>32.101717733552597</c:v>
                </c:pt>
                <c:pt idx="858">
                  <c:v>36.159916082403001</c:v>
                </c:pt>
                <c:pt idx="859">
                  <c:v>31.687215523528799</c:v>
                </c:pt>
                <c:pt idx="860">
                  <c:v>33.473941730553598</c:v>
                </c:pt>
                <c:pt idx="861">
                  <c:v>35.858858430745698</c:v>
                </c:pt>
                <c:pt idx="862">
                  <c:v>26.552222248781401</c:v>
                </c:pt>
                <c:pt idx="863">
                  <c:v>25.743443384299201</c:v>
                </c:pt>
                <c:pt idx="864">
                  <c:v>26.74543122847</c:v>
                </c:pt>
                <c:pt idx="865">
                  <c:v>28.3372803802413</c:v>
                </c:pt>
                <c:pt idx="866">
                  <c:v>26.2512643129682</c:v>
                </c:pt>
                <c:pt idx="867">
                  <c:v>29.6221480349034</c:v>
                </c:pt>
                <c:pt idx="868">
                  <c:v>33.100167104411</c:v>
                </c:pt>
                <c:pt idx="869">
                  <c:v>34.029483452235802</c:v>
                </c:pt>
                <c:pt idx="870">
                  <c:v>32.777275277148298</c:v>
                </c:pt>
                <c:pt idx="871">
                  <c:v>30.209432505533101</c:v>
                </c:pt>
                <c:pt idx="872">
                  <c:v>28.202216401517401</c:v>
                </c:pt>
                <c:pt idx="873">
                  <c:v>30.995368729486</c:v>
                </c:pt>
                <c:pt idx="874">
                  <c:v>31.101295638610502</c:v>
                </c:pt>
                <c:pt idx="875">
                  <c:v>31.780276408705902</c:v>
                </c:pt>
                <c:pt idx="876">
                  <c:v>32.444621919459401</c:v>
                </c:pt>
                <c:pt idx="877">
                  <c:v>31.986056151668802</c:v>
                </c:pt>
                <c:pt idx="878">
                  <c:v>34.3729083331705</c:v>
                </c:pt>
                <c:pt idx="879">
                  <c:v>28.516230517103399</c:v>
                </c:pt>
                <c:pt idx="880">
                  <c:v>33.4745043551886</c:v>
                </c:pt>
                <c:pt idx="881">
                  <c:v>30.413018942332702</c:v>
                </c:pt>
                <c:pt idx="882">
                  <c:v>30.7956587472625</c:v>
                </c:pt>
                <c:pt idx="883">
                  <c:v>32.622091997573399</c:v>
                </c:pt>
                <c:pt idx="884">
                  <c:v>31.415642032040001</c:v>
                </c:pt>
                <c:pt idx="885">
                  <c:v>31.390831765136301</c:v>
                </c:pt>
                <c:pt idx="886">
                  <c:v>30.4520714226141</c:v>
                </c:pt>
                <c:pt idx="887">
                  <c:v>32.145438845662902</c:v>
                </c:pt>
                <c:pt idx="888">
                  <c:v>29.183444259938302</c:v>
                </c:pt>
                <c:pt idx="889">
                  <c:v>28.840865725811099</c:v>
                </c:pt>
                <c:pt idx="890">
                  <c:v>31.641750430668498</c:v>
                </c:pt>
                <c:pt idx="891">
                  <c:v>33.098520475682498</c:v>
                </c:pt>
                <c:pt idx="892">
                  <c:v>31.338127289308201</c:v>
                </c:pt>
                <c:pt idx="893">
                  <c:v>28.6649626261609</c:v>
                </c:pt>
                <c:pt idx="894">
                  <c:v>28.935637716047701</c:v>
                </c:pt>
                <c:pt idx="895">
                  <c:v>34.699571357133102</c:v>
                </c:pt>
                <c:pt idx="896">
                  <c:v>32.5297419464871</c:v>
                </c:pt>
                <c:pt idx="897">
                  <c:v>33.851443486170503</c:v>
                </c:pt>
                <c:pt idx="898">
                  <c:v>32.0318958401134</c:v>
                </c:pt>
                <c:pt idx="899">
                  <c:v>33.164834808793003</c:v>
                </c:pt>
                <c:pt idx="900">
                  <c:v>31.3018935830247</c:v>
                </c:pt>
                <c:pt idx="901">
                  <c:v>32.441370748235599</c:v>
                </c:pt>
                <c:pt idx="902">
                  <c:v>30.883737354904401</c:v>
                </c:pt>
                <c:pt idx="903">
                  <c:v>32.777610317070803</c:v>
                </c:pt>
                <c:pt idx="904">
                  <c:v>35.095427529631799</c:v>
                </c:pt>
                <c:pt idx="905">
                  <c:v>31.312148545205101</c:v>
                </c:pt>
                <c:pt idx="906">
                  <c:v>31.631559739551001</c:v>
                </c:pt>
                <c:pt idx="907">
                  <c:v>31.270100396857401</c:v>
                </c:pt>
                <c:pt idx="908">
                  <c:v>32.267931323576903</c:v>
                </c:pt>
                <c:pt idx="909">
                  <c:v>34.5916507714308</c:v>
                </c:pt>
                <c:pt idx="910">
                  <c:v>32.851841861070099</c:v>
                </c:pt>
                <c:pt idx="911">
                  <c:v>33.373699502344699</c:v>
                </c:pt>
                <c:pt idx="912">
                  <c:v>33.999703790971601</c:v>
                </c:pt>
                <c:pt idx="913">
                  <c:v>33.145392022869103</c:v>
                </c:pt>
                <c:pt idx="914">
                  <c:v>32.499311199798797</c:v>
                </c:pt>
                <c:pt idx="915">
                  <c:v>32.685193966101998</c:v>
                </c:pt>
                <c:pt idx="916">
                  <c:v>35.834714991068203</c:v>
                </c:pt>
                <c:pt idx="917">
                  <c:v>33.215839506909298</c:v>
                </c:pt>
                <c:pt idx="918">
                  <c:v>35.790640203872698</c:v>
                </c:pt>
                <c:pt idx="919">
                  <c:v>34.417783893647197</c:v>
                </c:pt>
                <c:pt idx="920">
                  <c:v>32.878466045181597</c:v>
                </c:pt>
                <c:pt idx="921">
                  <c:v>32.901703064901497</c:v>
                </c:pt>
                <c:pt idx="922">
                  <c:v>32.519202012431798</c:v>
                </c:pt>
                <c:pt idx="923">
                  <c:v>33.596437908693403</c:v>
                </c:pt>
                <c:pt idx="924">
                  <c:v>32.081134868074798</c:v>
                </c:pt>
                <c:pt idx="925">
                  <c:v>33.706124715832203</c:v>
                </c:pt>
                <c:pt idx="926">
                  <c:v>33.294127598674201</c:v>
                </c:pt>
                <c:pt idx="927">
                  <c:v>36.060440763712101</c:v>
                </c:pt>
                <c:pt idx="928">
                  <c:v>25.8465528782679</c:v>
                </c:pt>
                <c:pt idx="929">
                  <c:v>26.747094627763101</c:v>
                </c:pt>
                <c:pt idx="930">
                  <c:v>33.9987910030801</c:v>
                </c:pt>
                <c:pt idx="931">
                  <c:v>32.954469097213803</c:v>
                </c:pt>
                <c:pt idx="932">
                  <c:v>31.014656929723198</c:v>
                </c:pt>
                <c:pt idx="933">
                  <c:v>34.907123281254997</c:v>
                </c:pt>
                <c:pt idx="934">
                  <c:v>28.152175417638102</c:v>
                </c:pt>
                <c:pt idx="935">
                  <c:v>28.141830357438501</c:v>
                </c:pt>
                <c:pt idx="936">
                  <c:v>33.177472569849201</c:v>
                </c:pt>
                <c:pt idx="937">
                  <c:v>32.2667509192854</c:v>
                </c:pt>
                <c:pt idx="938">
                  <c:v>31.7471288427434</c:v>
                </c:pt>
                <c:pt idx="939">
                  <c:v>31.7410480253175</c:v>
                </c:pt>
                <c:pt idx="940">
                  <c:v>29.8196983495145</c:v>
                </c:pt>
                <c:pt idx="941">
                  <c:v>29.3205200558683</c:v>
                </c:pt>
                <c:pt idx="942">
                  <c:v>32.131646765424698</c:v>
                </c:pt>
                <c:pt idx="943">
                  <c:v>32.319482062261301</c:v>
                </c:pt>
                <c:pt idx="944">
                  <c:v>32.121303973630901</c:v>
                </c:pt>
                <c:pt idx="945">
                  <c:v>29.7563263590689</c:v>
                </c:pt>
                <c:pt idx="946">
                  <c:v>25.036065059492302</c:v>
                </c:pt>
                <c:pt idx="947">
                  <c:v>24.837812073998101</c:v>
                </c:pt>
                <c:pt idx="948">
                  <c:v>31.124252382597302</c:v>
                </c:pt>
                <c:pt idx="949">
                  <c:v>30.151292642028899</c:v>
                </c:pt>
                <c:pt idx="950">
                  <c:v>31.057338988519099</c:v>
                </c:pt>
                <c:pt idx="951">
                  <c:v>30.7181149938503</c:v>
                </c:pt>
                <c:pt idx="952">
                  <c:v>31.4371267024258</c:v>
                </c:pt>
                <c:pt idx="953">
                  <c:v>30.621965815855901</c:v>
                </c:pt>
                <c:pt idx="954">
                  <c:v>30.815838934638901</c:v>
                </c:pt>
                <c:pt idx="955">
                  <c:v>30.573764436081099</c:v>
                </c:pt>
                <c:pt idx="956">
                  <c:v>32.753604015761901</c:v>
                </c:pt>
                <c:pt idx="957">
                  <c:v>31.330950312980601</c:v>
                </c:pt>
                <c:pt idx="958">
                  <c:v>30.534847533428898</c:v>
                </c:pt>
                <c:pt idx="959">
                  <c:v>30.503075143274401</c:v>
                </c:pt>
                <c:pt idx="960">
                  <c:v>31.9338024918512</c:v>
                </c:pt>
                <c:pt idx="961">
                  <c:v>30.666167135702501</c:v>
                </c:pt>
                <c:pt idx="962">
                  <c:v>29.752893040464699</c:v>
                </c:pt>
                <c:pt idx="963">
                  <c:v>31.448125641233698</c:v>
                </c:pt>
                <c:pt idx="964">
                  <c:v>33.586338474438698</c:v>
                </c:pt>
                <c:pt idx="965">
                  <c:v>31.420060790897399</c:v>
                </c:pt>
                <c:pt idx="966">
                  <c:v>29.447016828568199</c:v>
                </c:pt>
                <c:pt idx="967">
                  <c:v>30.371597316293599</c:v>
                </c:pt>
                <c:pt idx="968">
                  <c:v>32.273038878182398</c:v>
                </c:pt>
                <c:pt idx="969">
                  <c:v>30.113500221116201</c:v>
                </c:pt>
                <c:pt idx="970">
                  <c:v>34.355977373749099</c:v>
                </c:pt>
                <c:pt idx="971">
                  <c:v>32.117895961455503</c:v>
                </c:pt>
                <c:pt idx="972">
                  <c:v>30.364023169780602</c:v>
                </c:pt>
                <c:pt idx="973">
                  <c:v>31.818891547723901</c:v>
                </c:pt>
                <c:pt idx="974">
                  <c:v>29.475232730414099</c:v>
                </c:pt>
                <c:pt idx="975">
                  <c:v>31.620510426283001</c:v>
                </c:pt>
                <c:pt idx="976">
                  <c:v>33.035540639631698</c:v>
                </c:pt>
                <c:pt idx="977">
                  <c:v>32.622807016883897</c:v>
                </c:pt>
                <c:pt idx="978">
                  <c:v>32.245199104921397</c:v>
                </c:pt>
                <c:pt idx="979">
                  <c:v>35.339872299476802</c:v>
                </c:pt>
                <c:pt idx="980">
                  <c:v>35.425338686527397</c:v>
                </c:pt>
                <c:pt idx="981">
                  <c:v>34.628538440452502</c:v>
                </c:pt>
                <c:pt idx="982">
                  <c:v>33.832500922521099</c:v>
                </c:pt>
                <c:pt idx="983">
                  <c:v>35.012901790840701</c:v>
                </c:pt>
                <c:pt idx="984">
                  <c:v>33.787977992112303</c:v>
                </c:pt>
                <c:pt idx="985">
                  <c:v>33.087320625966697</c:v>
                </c:pt>
                <c:pt idx="986">
                  <c:v>34.277683883320798</c:v>
                </c:pt>
                <c:pt idx="987">
                  <c:v>33.147567953352898</c:v>
                </c:pt>
                <c:pt idx="988">
                  <c:v>34.809648990319097</c:v>
                </c:pt>
                <c:pt idx="989">
                  <c:v>35.102043484979902</c:v>
                </c:pt>
                <c:pt idx="990">
                  <c:v>34.646342622138199</c:v>
                </c:pt>
                <c:pt idx="991">
                  <c:v>33.724701597563303</c:v>
                </c:pt>
                <c:pt idx="992">
                  <c:v>33.173358958736102</c:v>
                </c:pt>
                <c:pt idx="993">
                  <c:v>32.495141512951299</c:v>
                </c:pt>
                <c:pt idx="994">
                  <c:v>33.082566382589597</c:v>
                </c:pt>
                <c:pt idx="995">
                  <c:v>34.649049488610899</c:v>
                </c:pt>
                <c:pt idx="996">
                  <c:v>26.245238029402</c:v>
                </c:pt>
                <c:pt idx="997">
                  <c:v>26.347282911525799</c:v>
                </c:pt>
                <c:pt idx="998">
                  <c:v>32.460969655443201</c:v>
                </c:pt>
                <c:pt idx="999">
                  <c:v>31.655866574535899</c:v>
                </c:pt>
                <c:pt idx="1000">
                  <c:v>32.305657824417402</c:v>
                </c:pt>
                <c:pt idx="1001">
                  <c:v>31.386956553626401</c:v>
                </c:pt>
                <c:pt idx="1002">
                  <c:v>32.992778643228498</c:v>
                </c:pt>
                <c:pt idx="1003">
                  <c:v>33.095771974184501</c:v>
                </c:pt>
                <c:pt idx="1004">
                  <c:v>25.648753801838101</c:v>
                </c:pt>
                <c:pt idx="1005">
                  <c:v>32.9489913229095</c:v>
                </c:pt>
                <c:pt idx="1006">
                  <c:v>33.482102576258697</c:v>
                </c:pt>
                <c:pt idx="1007">
                  <c:v>31.2030483026384</c:v>
                </c:pt>
                <c:pt idx="1008">
                  <c:v>31.627684747949601</c:v>
                </c:pt>
                <c:pt idx="1009">
                  <c:v>32.397210379470103</c:v>
                </c:pt>
                <c:pt idx="1010">
                  <c:v>32.2307431642433</c:v>
                </c:pt>
                <c:pt idx="1011">
                  <c:v>31.916057658512301</c:v>
                </c:pt>
                <c:pt idx="1012">
                  <c:v>31.144338240729699</c:v>
                </c:pt>
                <c:pt idx="1013">
                  <c:v>32.287440432632401</c:v>
                </c:pt>
                <c:pt idx="1014">
                  <c:v>25.9103939007307</c:v>
                </c:pt>
                <c:pt idx="1015">
                  <c:v>24.937925589295599</c:v>
                </c:pt>
                <c:pt idx="1016">
                  <c:v>27.0098170228305</c:v>
                </c:pt>
                <c:pt idx="1017">
                  <c:v>28.509841766151499</c:v>
                </c:pt>
                <c:pt idx="1018">
                  <c:v>27.707293219881699</c:v>
                </c:pt>
                <c:pt idx="1019">
                  <c:v>27.102032522758801</c:v>
                </c:pt>
                <c:pt idx="1020">
                  <c:v>25.339588515234201</c:v>
                </c:pt>
                <c:pt idx="1021">
                  <c:v>24.843534241703299</c:v>
                </c:pt>
                <c:pt idx="1022">
                  <c:v>24.641809445227501</c:v>
                </c:pt>
                <c:pt idx="1023">
                  <c:v>24.7418019716042</c:v>
                </c:pt>
                <c:pt idx="1024">
                  <c:v>29.385758821334299</c:v>
                </c:pt>
                <c:pt idx="1025">
                  <c:v>33.266774888665203</c:v>
                </c:pt>
                <c:pt idx="1026">
                  <c:v>30.647621725897501</c:v>
                </c:pt>
                <c:pt idx="1027">
                  <c:v>30.4295686567568</c:v>
                </c:pt>
                <c:pt idx="1028">
                  <c:v>27.187172884642901</c:v>
                </c:pt>
                <c:pt idx="1029">
                  <c:v>30.682629742760099</c:v>
                </c:pt>
                <c:pt idx="1030">
                  <c:v>30.563212272011501</c:v>
                </c:pt>
                <c:pt idx="1031">
                  <c:v>30.3618982461246</c:v>
                </c:pt>
                <c:pt idx="1032">
                  <c:v>30.563129254804199</c:v>
                </c:pt>
                <c:pt idx="1033">
                  <c:v>31.5442521316468</c:v>
                </c:pt>
                <c:pt idx="1034">
                  <c:v>30.2686154530072</c:v>
                </c:pt>
                <c:pt idx="1035">
                  <c:v>31.151343632381099</c:v>
                </c:pt>
                <c:pt idx="1036">
                  <c:v>31.1782232390524</c:v>
                </c:pt>
                <c:pt idx="1037">
                  <c:v>33.370201895325899</c:v>
                </c:pt>
                <c:pt idx="1038">
                  <c:v>31.9142714984972</c:v>
                </c:pt>
                <c:pt idx="1039">
                  <c:v>32.153068882846398</c:v>
                </c:pt>
                <c:pt idx="1040">
                  <c:v>31.265762615371301</c:v>
                </c:pt>
                <c:pt idx="1041">
                  <c:v>32.520214907259898</c:v>
                </c:pt>
                <c:pt idx="1042">
                  <c:v>31.701289482110099</c:v>
                </c:pt>
                <c:pt idx="1043">
                  <c:v>29.182141032558899</c:v>
                </c:pt>
                <c:pt idx="1044">
                  <c:v>30.5749344097087</c:v>
                </c:pt>
                <c:pt idx="1045">
                  <c:v>31.857832585861399</c:v>
                </c:pt>
                <c:pt idx="1046">
                  <c:v>31.236248193721799</c:v>
                </c:pt>
                <c:pt idx="1047">
                  <c:v>29.5037027454959</c:v>
                </c:pt>
                <c:pt idx="1048">
                  <c:v>31.748610914766999</c:v>
                </c:pt>
                <c:pt idx="1049">
                  <c:v>31.602243810976201</c:v>
                </c:pt>
                <c:pt idx="1050">
                  <c:v>29.757006101993898</c:v>
                </c:pt>
                <c:pt idx="1051">
                  <c:v>29.476251084512199</c:v>
                </c:pt>
                <c:pt idx="1052">
                  <c:v>31.511050257290499</c:v>
                </c:pt>
                <c:pt idx="1053">
                  <c:v>32.036669584984899</c:v>
                </c:pt>
                <c:pt idx="1054">
                  <c:v>33.107252616701899</c:v>
                </c:pt>
                <c:pt idx="1055">
                  <c:v>36.295331863329501</c:v>
                </c:pt>
                <c:pt idx="1056">
                  <c:v>34.794669533012502</c:v>
                </c:pt>
                <c:pt idx="1057">
                  <c:v>35.946487914936696</c:v>
                </c:pt>
                <c:pt idx="1058">
                  <c:v>34.754865200906899</c:v>
                </c:pt>
                <c:pt idx="1059">
                  <c:v>32.248172731955997</c:v>
                </c:pt>
                <c:pt idx="1060">
                  <c:v>30.938190882616901</c:v>
                </c:pt>
                <c:pt idx="1061">
                  <c:v>31.403651821064798</c:v>
                </c:pt>
                <c:pt idx="1062">
                  <c:v>32.0372969743228</c:v>
                </c:pt>
                <c:pt idx="1063">
                  <c:v>30.8281634763696</c:v>
                </c:pt>
                <c:pt idx="1064">
                  <c:v>34.1792020733143</c:v>
                </c:pt>
                <c:pt idx="1065">
                  <c:v>34.496337404769903</c:v>
                </c:pt>
                <c:pt idx="1066">
                  <c:v>33.913364946975797</c:v>
                </c:pt>
                <c:pt idx="1067">
                  <c:v>34.737484148292701</c:v>
                </c:pt>
                <c:pt idx="1068">
                  <c:v>33.721914220717103</c:v>
                </c:pt>
                <c:pt idx="1069">
                  <c:v>32.9009615402653</c:v>
                </c:pt>
                <c:pt idx="1070">
                  <c:v>34.223705523248803</c:v>
                </c:pt>
                <c:pt idx="1071">
                  <c:v>30.650133289975301</c:v>
                </c:pt>
                <c:pt idx="1072">
                  <c:v>26.2300205868357</c:v>
                </c:pt>
                <c:pt idx="1073">
                  <c:v>32.424576111339</c:v>
                </c:pt>
                <c:pt idx="1074">
                  <c:v>32.078546412209199</c:v>
                </c:pt>
                <c:pt idx="1075">
                  <c:v>32.051908160438302</c:v>
                </c:pt>
                <c:pt idx="1076">
                  <c:v>33.6897910679467</c:v>
                </c:pt>
                <c:pt idx="1077">
                  <c:v>31.6379842053984</c:v>
                </c:pt>
                <c:pt idx="1078">
                  <c:v>33.670085649474601</c:v>
                </c:pt>
                <c:pt idx="1079">
                  <c:v>31.614581661735802</c:v>
                </c:pt>
                <c:pt idx="1080">
                  <c:v>27.446949337045499</c:v>
                </c:pt>
                <c:pt idx="1081">
                  <c:v>28.5325961186699</c:v>
                </c:pt>
                <c:pt idx="1082">
                  <c:v>32.070583643925097</c:v>
                </c:pt>
                <c:pt idx="1083">
                  <c:v>31.914518812194999</c:v>
                </c:pt>
                <c:pt idx="1084">
                  <c:v>32.247567391789701</c:v>
                </c:pt>
                <c:pt idx="1085">
                  <c:v>32.449286986746301</c:v>
                </c:pt>
                <c:pt idx="1086">
                  <c:v>34.0533062881698</c:v>
                </c:pt>
                <c:pt idx="1087">
                  <c:v>33.139438371564999</c:v>
                </c:pt>
                <c:pt idx="1088">
                  <c:v>32.223099462611003</c:v>
                </c:pt>
                <c:pt idx="1089">
                  <c:v>26.625545799396701</c:v>
                </c:pt>
                <c:pt idx="1090">
                  <c:v>25.1370249694201</c:v>
                </c:pt>
                <c:pt idx="1091">
                  <c:v>27.688257270777299</c:v>
                </c:pt>
                <c:pt idx="1092">
                  <c:v>27.878030519886501</c:v>
                </c:pt>
                <c:pt idx="1093">
                  <c:v>28.680498949511701</c:v>
                </c:pt>
                <c:pt idx="1094">
                  <c:v>27.894310402204301</c:v>
                </c:pt>
                <c:pt idx="1095">
                  <c:v>29.716010976141</c:v>
                </c:pt>
                <c:pt idx="1096">
                  <c:v>29.2102699885682</c:v>
                </c:pt>
                <c:pt idx="1097">
                  <c:v>29.308270633927499</c:v>
                </c:pt>
                <c:pt idx="1098">
                  <c:v>29.8196662136809</c:v>
                </c:pt>
                <c:pt idx="1099">
                  <c:v>27.609381087733901</c:v>
                </c:pt>
                <c:pt idx="1100">
                  <c:v>25.043349286651701</c:v>
                </c:pt>
                <c:pt idx="1101">
                  <c:v>24.742844210844101</c:v>
                </c:pt>
                <c:pt idx="1102">
                  <c:v>24.742016496526901</c:v>
                </c:pt>
                <c:pt idx="1103">
                  <c:v>24.740892128382701</c:v>
                </c:pt>
                <c:pt idx="1104">
                  <c:v>24.639960852407501</c:v>
                </c:pt>
                <c:pt idx="1105">
                  <c:v>29.1598603569348</c:v>
                </c:pt>
                <c:pt idx="1106">
                  <c:v>31.0509646284745</c:v>
                </c:pt>
                <c:pt idx="1107">
                  <c:v>31.534346060999599</c:v>
                </c:pt>
                <c:pt idx="1108">
                  <c:v>28.5155560314398</c:v>
                </c:pt>
                <c:pt idx="1109">
                  <c:v>28.250418117077601</c:v>
                </c:pt>
                <c:pt idx="1110">
                  <c:v>30.716653128640498</c:v>
                </c:pt>
                <c:pt idx="1111">
                  <c:v>28.7113093877329</c:v>
                </c:pt>
                <c:pt idx="1112">
                  <c:v>29.8776290840004</c:v>
                </c:pt>
                <c:pt idx="1113">
                  <c:v>30.0033666134564</c:v>
                </c:pt>
                <c:pt idx="1114">
                  <c:v>33.134832759803302</c:v>
                </c:pt>
                <c:pt idx="1115">
                  <c:v>32.095118314043098</c:v>
                </c:pt>
                <c:pt idx="1116">
                  <c:v>31.851021491690499</c:v>
                </c:pt>
                <c:pt idx="1117">
                  <c:v>29.776860335402301</c:v>
                </c:pt>
                <c:pt idx="1118">
                  <c:v>30.8366387856838</c:v>
                </c:pt>
                <c:pt idx="1119">
                  <c:v>30.449479595182702</c:v>
                </c:pt>
                <c:pt idx="1120">
                  <c:v>30.628664178040101</c:v>
                </c:pt>
                <c:pt idx="1121">
                  <c:v>30.380399285414999</c:v>
                </c:pt>
                <c:pt idx="1122">
                  <c:v>32.948459039881499</c:v>
                </c:pt>
                <c:pt idx="1123">
                  <c:v>33.245616956411901</c:v>
                </c:pt>
                <c:pt idx="1124">
                  <c:v>30.015560616163999</c:v>
                </c:pt>
                <c:pt idx="1125">
                  <c:v>31.0001133869618</c:v>
                </c:pt>
                <c:pt idx="1126">
                  <c:v>31.3145211540829</c:v>
                </c:pt>
                <c:pt idx="1127">
                  <c:v>33.5749389895268</c:v>
                </c:pt>
                <c:pt idx="1128">
                  <c:v>36.125131507923498</c:v>
                </c:pt>
                <c:pt idx="1129">
                  <c:v>32.217822886881301</c:v>
                </c:pt>
                <c:pt idx="1130">
                  <c:v>31.384366261791602</c:v>
                </c:pt>
                <c:pt idx="1131">
                  <c:v>31.224582541897501</c:v>
                </c:pt>
                <c:pt idx="1132">
                  <c:v>32.6870033478151</c:v>
                </c:pt>
                <c:pt idx="1133">
                  <c:v>34.004769259831598</c:v>
                </c:pt>
                <c:pt idx="1134">
                  <c:v>29.6516220579751</c:v>
                </c:pt>
                <c:pt idx="1135">
                  <c:v>32.118367809593202</c:v>
                </c:pt>
                <c:pt idx="1136">
                  <c:v>35.245581302658998</c:v>
                </c:pt>
                <c:pt idx="1137">
                  <c:v>30.3380620715315</c:v>
                </c:pt>
                <c:pt idx="1138">
                  <c:v>34.617517931575499</c:v>
                </c:pt>
                <c:pt idx="1139">
                  <c:v>33.6267215651078</c:v>
                </c:pt>
                <c:pt idx="1140">
                  <c:v>33.306115895526098</c:v>
                </c:pt>
                <c:pt idx="1141">
                  <c:v>33.808539991846601</c:v>
                </c:pt>
                <c:pt idx="1142">
                  <c:v>32.0032168078857</c:v>
                </c:pt>
                <c:pt idx="1143">
                  <c:v>32.176207446724597</c:v>
                </c:pt>
                <c:pt idx="1144">
                  <c:v>33.707093566164602</c:v>
                </c:pt>
                <c:pt idx="1145">
                  <c:v>33.0098853861668</c:v>
                </c:pt>
                <c:pt idx="1146">
                  <c:v>31.491210187664901</c:v>
                </c:pt>
                <c:pt idx="1147">
                  <c:v>31.528840800848901</c:v>
                </c:pt>
                <c:pt idx="1148">
                  <c:v>34.432983283323999</c:v>
                </c:pt>
                <c:pt idx="1149">
                  <c:v>34.435318253538497</c:v>
                </c:pt>
                <c:pt idx="1150">
                  <c:v>35.010752125085702</c:v>
                </c:pt>
                <c:pt idx="1151">
                  <c:v>31.997453890141198</c:v>
                </c:pt>
                <c:pt idx="1152">
                  <c:v>33.008645142668399</c:v>
                </c:pt>
                <c:pt idx="1153">
                  <c:v>26.027461366924701</c:v>
                </c:pt>
                <c:pt idx="1154">
                  <c:v>32.104445044635902</c:v>
                </c:pt>
                <c:pt idx="1155">
                  <c:v>31.290540703699001</c:v>
                </c:pt>
                <c:pt idx="1156">
                  <c:v>31.6089384115032</c:v>
                </c:pt>
                <c:pt idx="1157">
                  <c:v>31.9679519530556</c:v>
                </c:pt>
                <c:pt idx="1158">
                  <c:v>31.541396302667501</c:v>
                </c:pt>
                <c:pt idx="1159">
                  <c:v>31.473957208113202</c:v>
                </c:pt>
                <c:pt idx="1160">
                  <c:v>31.73582308105</c:v>
                </c:pt>
                <c:pt idx="1161">
                  <c:v>31.591195655130299</c:v>
                </c:pt>
                <c:pt idx="1162">
                  <c:v>30.799153832999799</c:v>
                </c:pt>
                <c:pt idx="1163">
                  <c:v>25.848555069168398</c:v>
                </c:pt>
                <c:pt idx="1164">
                  <c:v>31.212554822297299</c:v>
                </c:pt>
                <c:pt idx="1165">
                  <c:v>35.329203359759902</c:v>
                </c:pt>
                <c:pt idx="1166">
                  <c:v>31.407951681579501</c:v>
                </c:pt>
                <c:pt idx="1167">
                  <c:v>34.148559710150998</c:v>
                </c:pt>
                <c:pt idx="1168">
                  <c:v>31.951342811281702</c:v>
                </c:pt>
                <c:pt idx="1169">
                  <c:v>30.844669435007201</c:v>
                </c:pt>
                <c:pt idx="1170">
                  <c:v>27.045361885076801</c:v>
                </c:pt>
                <c:pt idx="1171">
                  <c:v>25.336781277720799</c:v>
                </c:pt>
                <c:pt idx="1172">
                  <c:v>30.820687119461802</c:v>
                </c:pt>
                <c:pt idx="1173">
                  <c:v>32.747931082921902</c:v>
                </c:pt>
                <c:pt idx="1174">
                  <c:v>35.102305668579703</c:v>
                </c:pt>
                <c:pt idx="1175">
                  <c:v>35.796061195623103</c:v>
                </c:pt>
                <c:pt idx="1176">
                  <c:v>33.542285207830098</c:v>
                </c:pt>
                <c:pt idx="1177">
                  <c:v>32.166795658069702</c:v>
                </c:pt>
                <c:pt idx="1178">
                  <c:v>31.505295145163998</c:v>
                </c:pt>
                <c:pt idx="1179">
                  <c:v>30.981240792885298</c:v>
                </c:pt>
                <c:pt idx="1180">
                  <c:v>30.2658244219385</c:v>
                </c:pt>
                <c:pt idx="1181">
                  <c:v>31.606273039016401</c:v>
                </c:pt>
                <c:pt idx="1182">
                  <c:v>33.174065999170701</c:v>
                </c:pt>
                <c:pt idx="1183">
                  <c:v>32.532805446084701</c:v>
                </c:pt>
                <c:pt idx="1184">
                  <c:v>28.608002635353699</c:v>
                </c:pt>
                <c:pt idx="1185">
                  <c:v>26.1266872629777</c:v>
                </c:pt>
                <c:pt idx="1186">
                  <c:v>25.1451472559338</c:v>
                </c:pt>
                <c:pt idx="1187">
                  <c:v>24.843955574549799</c:v>
                </c:pt>
                <c:pt idx="1188">
                  <c:v>29.0306746267884</c:v>
                </c:pt>
                <c:pt idx="1189">
                  <c:v>28.778590737880499</c:v>
                </c:pt>
                <c:pt idx="1190">
                  <c:v>29.300993722494599</c:v>
                </c:pt>
                <c:pt idx="1191">
                  <c:v>31.218996359451499</c:v>
                </c:pt>
                <c:pt idx="1192">
                  <c:v>27.9543699642091</c:v>
                </c:pt>
                <c:pt idx="1193">
                  <c:v>32.358835961794497</c:v>
                </c:pt>
                <c:pt idx="1194">
                  <c:v>29.9076792985704</c:v>
                </c:pt>
                <c:pt idx="1195">
                  <c:v>29.977549777588798</c:v>
                </c:pt>
                <c:pt idx="1196">
                  <c:v>30.725509769570099</c:v>
                </c:pt>
                <c:pt idx="1197">
                  <c:v>31.339048978271599</c:v>
                </c:pt>
                <c:pt idx="1198">
                  <c:v>31.622908088824701</c:v>
                </c:pt>
                <c:pt idx="1199">
                  <c:v>30.3108200684206</c:v>
                </c:pt>
                <c:pt idx="1200">
                  <c:v>29.834318916788799</c:v>
                </c:pt>
                <c:pt idx="1201">
                  <c:v>29.524545305833499</c:v>
                </c:pt>
                <c:pt idx="1202">
                  <c:v>31.128709473841798</c:v>
                </c:pt>
                <c:pt idx="1203">
                  <c:v>31.436317669813899</c:v>
                </c:pt>
                <c:pt idx="1204">
                  <c:v>30.302926316956601</c:v>
                </c:pt>
                <c:pt idx="1205">
                  <c:v>29.5877540839424</c:v>
                </c:pt>
                <c:pt idx="1206">
                  <c:v>30.705022438929898</c:v>
                </c:pt>
                <c:pt idx="1207">
                  <c:v>31.060932698575801</c:v>
                </c:pt>
                <c:pt idx="1208">
                  <c:v>31.835594526040801</c:v>
                </c:pt>
                <c:pt idx="1209">
                  <c:v>30.8287938159635</c:v>
                </c:pt>
                <c:pt idx="1210">
                  <c:v>30.978395983615599</c:v>
                </c:pt>
                <c:pt idx="1211">
                  <c:v>30.589793248102701</c:v>
                </c:pt>
                <c:pt idx="1212">
                  <c:v>29.658423454512899</c:v>
                </c:pt>
                <c:pt idx="1213">
                  <c:v>36.446868161756903</c:v>
                </c:pt>
                <c:pt idx="1214">
                  <c:v>32.420960805910397</c:v>
                </c:pt>
                <c:pt idx="1215">
                  <c:v>29.7497165024797</c:v>
                </c:pt>
                <c:pt idx="1216">
                  <c:v>33.320823247162103</c:v>
                </c:pt>
                <c:pt idx="1217">
                  <c:v>33.732678985451003</c:v>
                </c:pt>
                <c:pt idx="1218">
                  <c:v>34.315556524215403</c:v>
                </c:pt>
                <c:pt idx="1219">
                  <c:v>34.519646973584202</c:v>
                </c:pt>
                <c:pt idx="1220">
                  <c:v>36.959178279092299</c:v>
                </c:pt>
                <c:pt idx="1221">
                  <c:v>36.438900647521002</c:v>
                </c:pt>
                <c:pt idx="1222">
                  <c:v>32.003153897862603</c:v>
                </c:pt>
                <c:pt idx="1223">
                  <c:v>32.513275436548099</c:v>
                </c:pt>
                <c:pt idx="1224">
                  <c:v>32.420733386502299</c:v>
                </c:pt>
                <c:pt idx="1225">
                  <c:v>32.4151958975539</c:v>
                </c:pt>
                <c:pt idx="1226">
                  <c:v>33.324349058256303</c:v>
                </c:pt>
                <c:pt idx="1227">
                  <c:v>33.0332964662283</c:v>
                </c:pt>
                <c:pt idx="1228">
                  <c:v>32.702393977499703</c:v>
                </c:pt>
                <c:pt idx="1229">
                  <c:v>32.421071121378901</c:v>
                </c:pt>
                <c:pt idx="1230">
                  <c:v>32.747896691568002</c:v>
                </c:pt>
                <c:pt idx="1231">
                  <c:v>34.440284633306703</c:v>
                </c:pt>
                <c:pt idx="1232">
                  <c:v>36.158622280501099</c:v>
                </c:pt>
                <c:pt idx="1233">
                  <c:v>36.1525208762449</c:v>
                </c:pt>
                <c:pt idx="1234">
                  <c:v>26.3364878467019</c:v>
                </c:pt>
                <c:pt idx="1235">
                  <c:v>27.743130856119102</c:v>
                </c:pt>
                <c:pt idx="1236">
                  <c:v>31.746018037976601</c:v>
                </c:pt>
                <c:pt idx="1237">
                  <c:v>31.2643540713043</c:v>
                </c:pt>
                <c:pt idx="1238">
                  <c:v>31.1915475587247</c:v>
                </c:pt>
                <c:pt idx="1239">
                  <c:v>31.3543692438611</c:v>
                </c:pt>
                <c:pt idx="1240">
                  <c:v>32.366141201086897</c:v>
                </c:pt>
                <c:pt idx="1241">
                  <c:v>34.108745988848298</c:v>
                </c:pt>
                <c:pt idx="1242">
                  <c:v>32.148801744505803</c:v>
                </c:pt>
                <c:pt idx="1243">
                  <c:v>32.074695285188398</c:v>
                </c:pt>
                <c:pt idx="1244">
                  <c:v>30.624970127825399</c:v>
                </c:pt>
                <c:pt idx="1245">
                  <c:v>25.346869428707201</c:v>
                </c:pt>
                <c:pt idx="1246">
                  <c:v>32.538661051473497</c:v>
                </c:pt>
                <c:pt idx="1247">
                  <c:v>30.8887651472612</c:v>
                </c:pt>
                <c:pt idx="1248">
                  <c:v>35.635896860725801</c:v>
                </c:pt>
                <c:pt idx="1249">
                  <c:v>31.157347876277601</c:v>
                </c:pt>
                <c:pt idx="1250">
                  <c:v>32.515577481321898</c:v>
                </c:pt>
                <c:pt idx="1251">
                  <c:v>31.0959818661863</c:v>
                </c:pt>
                <c:pt idx="1252">
                  <c:v>25.344161576579701</c:v>
                </c:pt>
                <c:pt idx="1253">
                  <c:v>28.743864432124699</c:v>
                </c:pt>
                <c:pt idx="1254">
                  <c:v>29.4534129204282</c:v>
                </c:pt>
                <c:pt idx="1255">
                  <c:v>33.1409906579633</c:v>
                </c:pt>
                <c:pt idx="1256">
                  <c:v>37.917796269179398</c:v>
                </c:pt>
                <c:pt idx="1257">
                  <c:v>36.0089961675897</c:v>
                </c:pt>
                <c:pt idx="1258">
                  <c:v>30.042407526390399</c:v>
                </c:pt>
                <c:pt idx="1259">
                  <c:v>32.934795028434699</c:v>
                </c:pt>
                <c:pt idx="1260">
                  <c:v>32.236967325056497</c:v>
                </c:pt>
                <c:pt idx="1261">
                  <c:v>32.334542803976603</c:v>
                </c:pt>
                <c:pt idx="1262">
                  <c:v>32.774670055548903</c:v>
                </c:pt>
                <c:pt idx="1263">
                  <c:v>32.614835424616601</c:v>
                </c:pt>
                <c:pt idx="1264">
                  <c:v>31.3219599168984</c:v>
                </c:pt>
                <c:pt idx="1265">
                  <c:v>31.174919126602301</c:v>
                </c:pt>
                <c:pt idx="1266">
                  <c:v>32.167864414071801</c:v>
                </c:pt>
                <c:pt idx="1267">
                  <c:v>34.022900091137203</c:v>
                </c:pt>
                <c:pt idx="1268">
                  <c:v>32.596070844759303</c:v>
                </c:pt>
                <c:pt idx="1269">
                  <c:v>30.889831816103701</c:v>
                </c:pt>
                <c:pt idx="1270">
                  <c:v>29.016135737031298</c:v>
                </c:pt>
                <c:pt idx="1271">
                  <c:v>26.221053769675098</c:v>
                </c:pt>
                <c:pt idx="1272">
                  <c:v>24.741310865265302</c:v>
                </c:pt>
                <c:pt idx="1273">
                  <c:v>29.4617770861773</c:v>
                </c:pt>
                <c:pt idx="1274">
                  <c:v>29.232849500370001</c:v>
                </c:pt>
                <c:pt idx="1275">
                  <c:v>28.355641226224201</c:v>
                </c:pt>
                <c:pt idx="1276">
                  <c:v>28.992903353432101</c:v>
                </c:pt>
                <c:pt idx="1277">
                  <c:v>28.638933200145601</c:v>
                </c:pt>
                <c:pt idx="1278">
                  <c:v>29.330872201068999</c:v>
                </c:pt>
                <c:pt idx="1279">
                  <c:v>29.359352628672301</c:v>
                </c:pt>
                <c:pt idx="1280">
                  <c:v>31.655910420303201</c:v>
                </c:pt>
                <c:pt idx="1281">
                  <c:v>29.735998600144701</c:v>
                </c:pt>
                <c:pt idx="1282">
                  <c:v>31.495626545809301</c:v>
                </c:pt>
                <c:pt idx="1283">
                  <c:v>30.5800321552097</c:v>
                </c:pt>
                <c:pt idx="1284">
                  <c:v>29.1596471316231</c:v>
                </c:pt>
                <c:pt idx="1285">
                  <c:v>27.724571979550301</c:v>
                </c:pt>
                <c:pt idx="1286">
                  <c:v>28.624258891036799</c:v>
                </c:pt>
                <c:pt idx="1287">
                  <c:v>30.815747353639001</c:v>
                </c:pt>
                <c:pt idx="1288">
                  <c:v>29.846606384423598</c:v>
                </c:pt>
                <c:pt idx="1289">
                  <c:v>29.632979024215299</c:v>
                </c:pt>
                <c:pt idx="1290">
                  <c:v>29.310834594634201</c:v>
                </c:pt>
                <c:pt idx="1291">
                  <c:v>31.141630463142398</c:v>
                </c:pt>
                <c:pt idx="1292">
                  <c:v>30.9621548302352</c:v>
                </c:pt>
                <c:pt idx="1293">
                  <c:v>28.717459133915099</c:v>
                </c:pt>
                <c:pt idx="1294">
                  <c:v>32.876150870799698</c:v>
                </c:pt>
                <c:pt idx="1295">
                  <c:v>30.828872246999399</c:v>
                </c:pt>
                <c:pt idx="1296">
                  <c:v>30.2933742896683</c:v>
                </c:pt>
                <c:pt idx="1297">
                  <c:v>30.831943578062099</c:v>
                </c:pt>
                <c:pt idx="1298">
                  <c:v>31.231533280236</c:v>
                </c:pt>
                <c:pt idx="1299">
                  <c:v>28.830692442622201</c:v>
                </c:pt>
                <c:pt idx="1300">
                  <c:v>30.518629643396501</c:v>
                </c:pt>
                <c:pt idx="1301">
                  <c:v>32.400146886657602</c:v>
                </c:pt>
                <c:pt idx="1302">
                  <c:v>32.273450260584902</c:v>
                </c:pt>
                <c:pt idx="1303">
                  <c:v>33.487380497968999</c:v>
                </c:pt>
                <c:pt idx="1304">
                  <c:v>32.975497677571198</c:v>
                </c:pt>
                <c:pt idx="1305">
                  <c:v>36.413643441970997</c:v>
                </c:pt>
                <c:pt idx="1306">
                  <c:v>33.959237670968001</c:v>
                </c:pt>
                <c:pt idx="1307">
                  <c:v>31.011841856812399</c:v>
                </c:pt>
                <c:pt idx="1308">
                  <c:v>32.950491076579702</c:v>
                </c:pt>
                <c:pt idx="1309">
                  <c:v>31.815453192975401</c:v>
                </c:pt>
                <c:pt idx="1310">
                  <c:v>31.7872111277578</c:v>
                </c:pt>
                <c:pt idx="1311">
                  <c:v>30.987659880254</c:v>
                </c:pt>
                <c:pt idx="1312">
                  <c:v>33.110872889173997</c:v>
                </c:pt>
                <c:pt idx="1313">
                  <c:v>33.512783075620199</c:v>
                </c:pt>
                <c:pt idx="1314">
                  <c:v>31.694996510041602</c:v>
                </c:pt>
                <c:pt idx="1315">
                  <c:v>33.824709918769599</c:v>
                </c:pt>
                <c:pt idx="1316">
                  <c:v>34.498796439107402</c:v>
                </c:pt>
                <c:pt idx="1317">
                  <c:v>35.451206826715897</c:v>
                </c:pt>
                <c:pt idx="1318">
                  <c:v>35.537134239365002</c:v>
                </c:pt>
                <c:pt idx="1319">
                  <c:v>25.840376175122898</c:v>
                </c:pt>
                <c:pt idx="1320">
                  <c:v>32.471453819247401</c:v>
                </c:pt>
                <c:pt idx="1321">
                  <c:v>31.524859500681298</c:v>
                </c:pt>
                <c:pt idx="1322">
                  <c:v>30.826156819197099</c:v>
                </c:pt>
                <c:pt idx="1323">
                  <c:v>31.9436068903129</c:v>
                </c:pt>
                <c:pt idx="1324">
                  <c:v>33.380791949428897</c:v>
                </c:pt>
                <c:pt idx="1325">
                  <c:v>34.689056235577901</c:v>
                </c:pt>
                <c:pt idx="1326">
                  <c:v>32.1080709733451</c:v>
                </c:pt>
                <c:pt idx="1327">
                  <c:v>31.949038368874199</c:v>
                </c:pt>
                <c:pt idx="1328">
                  <c:v>30.605953877598601</c:v>
                </c:pt>
                <c:pt idx="1329">
                  <c:v>29.4412384491627</c:v>
                </c:pt>
                <c:pt idx="1330">
                  <c:v>25.2486793085382</c:v>
                </c:pt>
                <c:pt idx="1331">
                  <c:v>30.445660832294799</c:v>
                </c:pt>
                <c:pt idx="1332">
                  <c:v>32.726451840227497</c:v>
                </c:pt>
                <c:pt idx="1333">
                  <c:v>33.155627132408398</c:v>
                </c:pt>
                <c:pt idx="1334">
                  <c:v>34.230414226476697</c:v>
                </c:pt>
                <c:pt idx="1335">
                  <c:v>28.897767348157998</c:v>
                </c:pt>
                <c:pt idx="1336">
                  <c:v>26.1404589009035</c:v>
                </c:pt>
                <c:pt idx="1337">
                  <c:v>26.646486991721002</c:v>
                </c:pt>
                <c:pt idx="1338">
                  <c:v>30.9979128449726</c:v>
                </c:pt>
                <c:pt idx="1339">
                  <c:v>34.934306616824799</c:v>
                </c:pt>
                <c:pt idx="1340">
                  <c:v>31.217281762237501</c:v>
                </c:pt>
                <c:pt idx="1341">
                  <c:v>34.472841353293397</c:v>
                </c:pt>
                <c:pt idx="1342">
                  <c:v>33.791919672248298</c:v>
                </c:pt>
                <c:pt idx="1343">
                  <c:v>30.450020522927499</c:v>
                </c:pt>
                <c:pt idx="1344">
                  <c:v>30.432974601539499</c:v>
                </c:pt>
                <c:pt idx="1345">
                  <c:v>26.613793784117899</c:v>
                </c:pt>
                <c:pt idx="1346">
                  <c:v>31.057115652869001</c:v>
                </c:pt>
                <c:pt idx="1347">
                  <c:v>31.573657710092299</c:v>
                </c:pt>
                <c:pt idx="1348">
                  <c:v>31.697162843912999</c:v>
                </c:pt>
                <c:pt idx="1349">
                  <c:v>31.5552726512229</c:v>
                </c:pt>
                <c:pt idx="1350">
                  <c:v>31.654113856575801</c:v>
                </c:pt>
                <c:pt idx="1351">
                  <c:v>31.530948849604101</c:v>
                </c:pt>
                <c:pt idx="1352">
                  <c:v>31.522879649845699</c:v>
                </c:pt>
                <c:pt idx="1353">
                  <c:v>31.1238627622016</c:v>
                </c:pt>
                <c:pt idx="1354">
                  <c:v>33.112089820353397</c:v>
                </c:pt>
                <c:pt idx="1355">
                  <c:v>30.047835597814402</c:v>
                </c:pt>
                <c:pt idx="1356">
                  <c:v>27.2165105707323</c:v>
                </c:pt>
                <c:pt idx="1357">
                  <c:v>32.195943210828297</c:v>
                </c:pt>
                <c:pt idx="1358">
                  <c:v>35.054588453818504</c:v>
                </c:pt>
                <c:pt idx="1359">
                  <c:v>27.6098025175252</c:v>
                </c:pt>
                <c:pt idx="1360">
                  <c:v>29.572266603843499</c:v>
                </c:pt>
                <c:pt idx="1361">
                  <c:v>28.484648657950601</c:v>
                </c:pt>
                <c:pt idx="1362">
                  <c:v>29.479196009121999</c:v>
                </c:pt>
                <c:pt idx="1363">
                  <c:v>28.544593993394301</c:v>
                </c:pt>
                <c:pt idx="1364">
                  <c:v>28.207376654599202</c:v>
                </c:pt>
                <c:pt idx="1365">
                  <c:v>28.9366712207948</c:v>
                </c:pt>
                <c:pt idx="1366">
                  <c:v>28.652782514115799</c:v>
                </c:pt>
                <c:pt idx="1367">
                  <c:v>31.2351911184487</c:v>
                </c:pt>
                <c:pt idx="1368">
                  <c:v>29.397078837506101</c:v>
                </c:pt>
                <c:pt idx="1369">
                  <c:v>28.3204103713366</c:v>
                </c:pt>
                <c:pt idx="1370">
                  <c:v>29.2829804484698</c:v>
                </c:pt>
                <c:pt idx="1371">
                  <c:v>29.166419250837901</c:v>
                </c:pt>
                <c:pt idx="1372">
                  <c:v>28.360417283665001</c:v>
                </c:pt>
                <c:pt idx="1373">
                  <c:v>29.201026017404999</c:v>
                </c:pt>
                <c:pt idx="1374">
                  <c:v>29.2781618818589</c:v>
                </c:pt>
                <c:pt idx="1375">
                  <c:v>28.766520839977201</c:v>
                </c:pt>
                <c:pt idx="1376">
                  <c:v>31.661841173664801</c:v>
                </c:pt>
                <c:pt idx="1377">
                  <c:v>29.909288614186401</c:v>
                </c:pt>
                <c:pt idx="1378">
                  <c:v>27.427042346163699</c:v>
                </c:pt>
                <c:pt idx="1379">
                  <c:v>29.9471905929468</c:v>
                </c:pt>
                <c:pt idx="1380">
                  <c:v>30.495311324496502</c:v>
                </c:pt>
                <c:pt idx="1381">
                  <c:v>30.9634272758286</c:v>
                </c:pt>
                <c:pt idx="1382">
                  <c:v>30.586347280942899</c:v>
                </c:pt>
                <c:pt idx="1383">
                  <c:v>30.724276692127599</c:v>
                </c:pt>
                <c:pt idx="1384">
                  <c:v>30.6945510308067</c:v>
                </c:pt>
                <c:pt idx="1385">
                  <c:v>31.0076727936368</c:v>
                </c:pt>
                <c:pt idx="1386">
                  <c:v>30.7577445267769</c:v>
                </c:pt>
                <c:pt idx="1387">
                  <c:v>31.179099394282701</c:v>
                </c:pt>
                <c:pt idx="1388">
                  <c:v>31.445061579740301</c:v>
                </c:pt>
                <c:pt idx="1389">
                  <c:v>32.784542733715398</c:v>
                </c:pt>
                <c:pt idx="1390">
                  <c:v>33.324667123533096</c:v>
                </c:pt>
                <c:pt idx="1391">
                  <c:v>32.169790300003498</c:v>
                </c:pt>
                <c:pt idx="1392">
                  <c:v>33.509172089915097</c:v>
                </c:pt>
                <c:pt idx="1393">
                  <c:v>34.738797456858798</c:v>
                </c:pt>
                <c:pt idx="1394">
                  <c:v>33.7159744999854</c:v>
                </c:pt>
                <c:pt idx="1395">
                  <c:v>32.802363505876301</c:v>
                </c:pt>
                <c:pt idx="1396">
                  <c:v>31.066181841949799</c:v>
                </c:pt>
                <c:pt idx="1397">
                  <c:v>31.790874822195999</c:v>
                </c:pt>
                <c:pt idx="1398">
                  <c:v>32.160992923422697</c:v>
                </c:pt>
                <c:pt idx="1399">
                  <c:v>29.863519733098599</c:v>
                </c:pt>
                <c:pt idx="1400">
                  <c:v>30.698842967378798</c:v>
                </c:pt>
                <c:pt idx="1401">
                  <c:v>31.119755641214699</c:v>
                </c:pt>
                <c:pt idx="1402">
                  <c:v>33.025904145803999</c:v>
                </c:pt>
                <c:pt idx="1403">
                  <c:v>34.731508168993997</c:v>
                </c:pt>
                <c:pt idx="1404">
                  <c:v>33.825502673782999</c:v>
                </c:pt>
                <c:pt idx="1405">
                  <c:v>30.1471318882055</c:v>
                </c:pt>
                <c:pt idx="1406">
                  <c:v>25.934345589650501</c:v>
                </c:pt>
                <c:pt idx="1407">
                  <c:v>33.694973006568702</c:v>
                </c:pt>
                <c:pt idx="1408">
                  <c:v>32.955347887266498</c:v>
                </c:pt>
                <c:pt idx="1409">
                  <c:v>30.330012322793198</c:v>
                </c:pt>
                <c:pt idx="1410">
                  <c:v>30.698059596778801</c:v>
                </c:pt>
                <c:pt idx="1411">
                  <c:v>32.563209108673497</c:v>
                </c:pt>
                <c:pt idx="1412">
                  <c:v>33.874753696278603</c:v>
                </c:pt>
                <c:pt idx="1413">
                  <c:v>32.73487594681</c:v>
                </c:pt>
                <c:pt idx="1414">
                  <c:v>32.555551573950297</c:v>
                </c:pt>
                <c:pt idx="1415">
                  <c:v>32.078004234828697</c:v>
                </c:pt>
                <c:pt idx="1416">
                  <c:v>31.723996953806601</c:v>
                </c:pt>
                <c:pt idx="1417">
                  <c:v>25.3449186223379</c:v>
                </c:pt>
                <c:pt idx="1418">
                  <c:v>25.348709304505</c:v>
                </c:pt>
                <c:pt idx="1419">
                  <c:v>32.1161703132776</c:v>
                </c:pt>
                <c:pt idx="1420">
                  <c:v>29.395224798295601</c:v>
                </c:pt>
                <c:pt idx="1421">
                  <c:v>26.044690669570901</c:v>
                </c:pt>
                <c:pt idx="1422">
                  <c:v>25.240350811806</c:v>
                </c:pt>
                <c:pt idx="1423">
                  <c:v>26.5403722442957</c:v>
                </c:pt>
                <c:pt idx="1424">
                  <c:v>34.070321170088903</c:v>
                </c:pt>
                <c:pt idx="1425">
                  <c:v>31.983401006197699</c:v>
                </c:pt>
                <c:pt idx="1426">
                  <c:v>32.274900215402198</c:v>
                </c:pt>
                <c:pt idx="1427">
                  <c:v>30.0793360647932</c:v>
                </c:pt>
                <c:pt idx="1428">
                  <c:v>30.1472551888771</c:v>
                </c:pt>
                <c:pt idx="1429">
                  <c:v>30.572437794749298</c:v>
                </c:pt>
                <c:pt idx="1430">
                  <c:v>28.883784924608602</c:v>
                </c:pt>
                <c:pt idx="1431">
                  <c:v>29.734597393032399</c:v>
                </c:pt>
                <c:pt idx="1432">
                  <c:v>29.986138961115099</c:v>
                </c:pt>
                <c:pt idx="1433">
                  <c:v>29.0953670598802</c:v>
                </c:pt>
                <c:pt idx="1434">
                  <c:v>29.828587046087499</c:v>
                </c:pt>
                <c:pt idx="1435">
                  <c:v>30.817385156807799</c:v>
                </c:pt>
                <c:pt idx="1436">
                  <c:v>30.438460748972201</c:v>
                </c:pt>
                <c:pt idx="1437">
                  <c:v>31.650386396564699</c:v>
                </c:pt>
                <c:pt idx="1438">
                  <c:v>33.068857772788498</c:v>
                </c:pt>
                <c:pt idx="1439">
                  <c:v>31.123575499925</c:v>
                </c:pt>
                <c:pt idx="1440">
                  <c:v>31.775726849676602</c:v>
                </c:pt>
                <c:pt idx="1441">
                  <c:v>31.660883393213599</c:v>
                </c:pt>
                <c:pt idx="1442">
                  <c:v>34.3115871100226</c:v>
                </c:pt>
                <c:pt idx="1443">
                  <c:v>27.4351446113889</c:v>
                </c:pt>
                <c:pt idx="1444">
                  <c:v>30.689785462261199</c:v>
                </c:pt>
                <c:pt idx="1445">
                  <c:v>31.887351140263199</c:v>
                </c:pt>
                <c:pt idx="1446">
                  <c:v>31.691107721755401</c:v>
                </c:pt>
                <c:pt idx="1447">
                  <c:v>29.8473837594054</c:v>
                </c:pt>
                <c:pt idx="1448">
                  <c:v>26.030394495772299</c:v>
                </c:pt>
                <c:pt idx="1449">
                  <c:v>24.6368780875395</c:v>
                </c:pt>
                <c:pt idx="1450">
                  <c:v>29.447616852528501</c:v>
                </c:pt>
                <c:pt idx="1451">
                  <c:v>28.317802891866101</c:v>
                </c:pt>
                <c:pt idx="1452">
                  <c:v>29.083634614684801</c:v>
                </c:pt>
                <c:pt idx="1453">
                  <c:v>29.481614284040599</c:v>
                </c:pt>
                <c:pt idx="1454">
                  <c:v>28.003660005537501</c:v>
                </c:pt>
                <c:pt idx="1455">
                  <c:v>28.460533794051901</c:v>
                </c:pt>
                <c:pt idx="1456">
                  <c:v>28.006867618178401</c:v>
                </c:pt>
                <c:pt idx="1457">
                  <c:v>29.4686043594713</c:v>
                </c:pt>
                <c:pt idx="1458">
                  <c:v>26.8018432141129</c:v>
                </c:pt>
                <c:pt idx="1459">
                  <c:v>32.237906179296303</c:v>
                </c:pt>
                <c:pt idx="1460">
                  <c:v>29.613871493967402</c:v>
                </c:pt>
                <c:pt idx="1461">
                  <c:v>28.7658599595356</c:v>
                </c:pt>
                <c:pt idx="1462">
                  <c:v>28.246559880533901</c:v>
                </c:pt>
                <c:pt idx="1463">
                  <c:v>29.736836266643699</c:v>
                </c:pt>
                <c:pt idx="1464">
                  <c:v>30.8414730516464</c:v>
                </c:pt>
                <c:pt idx="1465">
                  <c:v>28.2184486966087</c:v>
                </c:pt>
                <c:pt idx="1466">
                  <c:v>29.640185035327001</c:v>
                </c:pt>
                <c:pt idx="1467">
                  <c:v>32.159373308378498</c:v>
                </c:pt>
                <c:pt idx="1468">
                  <c:v>30.198926294070802</c:v>
                </c:pt>
                <c:pt idx="1469">
                  <c:v>29.0669660628595</c:v>
                </c:pt>
                <c:pt idx="1470">
                  <c:v>29.9820253865004</c:v>
                </c:pt>
                <c:pt idx="1471">
                  <c:v>33.981039065611803</c:v>
                </c:pt>
                <c:pt idx="1472">
                  <c:v>30.845923513177102</c:v>
                </c:pt>
                <c:pt idx="1473">
                  <c:v>30.8414626348737</c:v>
                </c:pt>
                <c:pt idx="1474">
                  <c:v>30.325100106146401</c:v>
                </c:pt>
                <c:pt idx="1475">
                  <c:v>30.111506984577399</c:v>
                </c:pt>
                <c:pt idx="1476">
                  <c:v>28.951821630588899</c:v>
                </c:pt>
                <c:pt idx="1477">
                  <c:v>30.517819024160701</c:v>
                </c:pt>
                <c:pt idx="1478">
                  <c:v>31.047939437429601</c:v>
                </c:pt>
                <c:pt idx="1479">
                  <c:v>31.1433203902732</c:v>
                </c:pt>
                <c:pt idx="1480">
                  <c:v>30.9861231543887</c:v>
                </c:pt>
                <c:pt idx="1481">
                  <c:v>30.863046999022199</c:v>
                </c:pt>
                <c:pt idx="1482">
                  <c:v>29.7220222733126</c:v>
                </c:pt>
                <c:pt idx="1483">
                  <c:v>32.275396264051103</c:v>
                </c:pt>
                <c:pt idx="1484">
                  <c:v>32.613577696195399</c:v>
                </c:pt>
                <c:pt idx="1485">
                  <c:v>34.624091064085199</c:v>
                </c:pt>
                <c:pt idx="1486">
                  <c:v>31.714461205070901</c:v>
                </c:pt>
                <c:pt idx="1487">
                  <c:v>32.615270824378001</c:v>
                </c:pt>
                <c:pt idx="1488">
                  <c:v>32.694229645853198</c:v>
                </c:pt>
                <c:pt idx="1489">
                  <c:v>32.710885660345902</c:v>
                </c:pt>
                <c:pt idx="1490">
                  <c:v>32.928326684859698</c:v>
                </c:pt>
                <c:pt idx="1491">
                  <c:v>34.540508189577501</c:v>
                </c:pt>
                <c:pt idx="1492">
                  <c:v>33.709398581616597</c:v>
                </c:pt>
                <c:pt idx="1493">
                  <c:v>34.238818868305302</c:v>
                </c:pt>
                <c:pt idx="1494">
                  <c:v>27.1464137698424</c:v>
                </c:pt>
                <c:pt idx="1495">
                  <c:v>26.336688595094699</c:v>
                </c:pt>
                <c:pt idx="1496">
                  <c:v>30.914473157161702</c:v>
                </c:pt>
                <c:pt idx="1497">
                  <c:v>31.957695041188401</c:v>
                </c:pt>
                <c:pt idx="1498">
                  <c:v>30.557307977592099</c:v>
                </c:pt>
                <c:pt idx="1499">
                  <c:v>31.532649006639499</c:v>
                </c:pt>
                <c:pt idx="1500">
                  <c:v>31.839549721958601</c:v>
                </c:pt>
                <c:pt idx="1501">
                  <c:v>32.098173417085199</c:v>
                </c:pt>
                <c:pt idx="1502">
                  <c:v>31.0819785500614</c:v>
                </c:pt>
                <c:pt idx="1503">
                  <c:v>31.368059574239499</c:v>
                </c:pt>
                <c:pt idx="1504">
                  <c:v>30.9064683541135</c:v>
                </c:pt>
                <c:pt idx="1505">
                  <c:v>30.843170158787999</c:v>
                </c:pt>
                <c:pt idx="1506">
                  <c:v>31.516441241101401</c:v>
                </c:pt>
                <c:pt idx="1507">
                  <c:v>25.2436553567719</c:v>
                </c:pt>
                <c:pt idx="1508">
                  <c:v>25.341620808511699</c:v>
                </c:pt>
                <c:pt idx="1509">
                  <c:v>25.843790791041499</c:v>
                </c:pt>
                <c:pt idx="1510">
                  <c:v>27.307951944918099</c:v>
                </c:pt>
                <c:pt idx="1511">
                  <c:v>32.598067869905002</c:v>
                </c:pt>
                <c:pt idx="1512">
                  <c:v>33.047505882090498</c:v>
                </c:pt>
                <c:pt idx="1513">
                  <c:v>30.649084697874201</c:v>
                </c:pt>
                <c:pt idx="1514">
                  <c:v>30.717560665762601</c:v>
                </c:pt>
                <c:pt idx="1515">
                  <c:v>28.0203683126682</c:v>
                </c:pt>
                <c:pt idx="1516">
                  <c:v>27.942756096116099</c:v>
                </c:pt>
                <c:pt idx="1517">
                  <c:v>26.692794965977299</c:v>
                </c:pt>
                <c:pt idx="1518">
                  <c:v>28.7542536470987</c:v>
                </c:pt>
                <c:pt idx="1519">
                  <c:v>27.246598517351998</c:v>
                </c:pt>
                <c:pt idx="1520">
                  <c:v>27.524111116996298</c:v>
                </c:pt>
                <c:pt idx="1521">
                  <c:v>30.2335126386415</c:v>
                </c:pt>
                <c:pt idx="1522">
                  <c:v>31.275427623936199</c:v>
                </c:pt>
                <c:pt idx="1523">
                  <c:v>26.617583179493</c:v>
                </c:pt>
                <c:pt idx="1524">
                  <c:v>27.109458085463</c:v>
                </c:pt>
                <c:pt idx="1525">
                  <c:v>26.5215833742011</c:v>
                </c:pt>
                <c:pt idx="1526">
                  <c:v>28.5810902547504</c:v>
                </c:pt>
                <c:pt idx="1527">
                  <c:v>33.563575491681704</c:v>
                </c:pt>
                <c:pt idx="1528">
                  <c:v>32.59873871141</c:v>
                </c:pt>
                <c:pt idx="1529">
                  <c:v>33.604585489314701</c:v>
                </c:pt>
                <c:pt idx="1530">
                  <c:v>31.059493277262298</c:v>
                </c:pt>
                <c:pt idx="1531">
                  <c:v>30.8620185786347</c:v>
                </c:pt>
                <c:pt idx="1532">
                  <c:v>29.879335040683401</c:v>
                </c:pt>
                <c:pt idx="1533">
                  <c:v>30.566923942196599</c:v>
                </c:pt>
                <c:pt idx="1534">
                  <c:v>32.316276496108799</c:v>
                </c:pt>
                <c:pt idx="1535">
                  <c:v>32.334503386979002</c:v>
                </c:pt>
                <c:pt idx="1536">
                  <c:v>33.543641284912802</c:v>
                </c:pt>
                <c:pt idx="1537">
                  <c:v>30.660868470771899</c:v>
                </c:pt>
                <c:pt idx="1538">
                  <c:v>29.4995764860696</c:v>
                </c:pt>
                <c:pt idx="1539">
                  <c:v>25.431951613058398</c:v>
                </c:pt>
                <c:pt idx="1540">
                  <c:v>24.538010564421299</c:v>
                </c:pt>
                <c:pt idx="1541">
                  <c:v>29.910900739965001</c:v>
                </c:pt>
                <c:pt idx="1542">
                  <c:v>28.930798223718099</c:v>
                </c:pt>
                <c:pt idx="1543">
                  <c:v>28.6706599682845</c:v>
                </c:pt>
                <c:pt idx="1544">
                  <c:v>30.9666449946059</c:v>
                </c:pt>
                <c:pt idx="1545">
                  <c:v>28.938296830321899</c:v>
                </c:pt>
                <c:pt idx="1546">
                  <c:v>29.558921999025699</c:v>
                </c:pt>
                <c:pt idx="1547">
                  <c:v>29.0380634566033</c:v>
                </c:pt>
                <c:pt idx="1548">
                  <c:v>28.443129365696102</c:v>
                </c:pt>
                <c:pt idx="1549">
                  <c:v>28.841301813130301</c:v>
                </c:pt>
                <c:pt idx="1550">
                  <c:v>28.353733790700399</c:v>
                </c:pt>
                <c:pt idx="1551">
                  <c:v>30.8120578611098</c:v>
                </c:pt>
                <c:pt idx="1552">
                  <c:v>31.626655729668901</c:v>
                </c:pt>
                <c:pt idx="1553">
                  <c:v>32.250237950986502</c:v>
                </c:pt>
                <c:pt idx="1554">
                  <c:v>32.668434614392503</c:v>
                </c:pt>
                <c:pt idx="1555">
                  <c:v>29.541732746931999</c:v>
                </c:pt>
                <c:pt idx="1556">
                  <c:v>28.552744948173299</c:v>
                </c:pt>
                <c:pt idx="1557">
                  <c:v>27.906128437970601</c:v>
                </c:pt>
                <c:pt idx="1558">
                  <c:v>30.154921693989401</c:v>
                </c:pt>
                <c:pt idx="1559">
                  <c:v>35.408691910953102</c:v>
                </c:pt>
                <c:pt idx="1560">
                  <c:v>33.895551699994897</c:v>
                </c:pt>
                <c:pt idx="1561">
                  <c:v>32.455655365200201</c:v>
                </c:pt>
                <c:pt idx="1562">
                  <c:v>31.433618973013999</c:v>
                </c:pt>
                <c:pt idx="1563">
                  <c:v>31.532426383067701</c:v>
                </c:pt>
                <c:pt idx="1564">
                  <c:v>30.510060962243301</c:v>
                </c:pt>
                <c:pt idx="1565">
                  <c:v>30.663487327210898</c:v>
                </c:pt>
                <c:pt idx="1566">
                  <c:v>30.264265686114801</c:v>
                </c:pt>
                <c:pt idx="1567">
                  <c:v>30.4192115302288</c:v>
                </c:pt>
                <c:pt idx="1568">
                  <c:v>30.417549478268899</c:v>
                </c:pt>
                <c:pt idx="1569">
                  <c:v>30.413609282325002</c:v>
                </c:pt>
                <c:pt idx="1570">
                  <c:v>30.8468480607904</c:v>
                </c:pt>
                <c:pt idx="1571">
                  <c:v>28.716238073331098</c:v>
                </c:pt>
                <c:pt idx="1572">
                  <c:v>28.367742225447302</c:v>
                </c:pt>
                <c:pt idx="1573">
                  <c:v>29.4655741679261</c:v>
                </c:pt>
                <c:pt idx="1574">
                  <c:v>32.696016436817402</c:v>
                </c:pt>
                <c:pt idx="1575">
                  <c:v>31.124672025463099</c:v>
                </c:pt>
                <c:pt idx="1576">
                  <c:v>31.075019690511599</c:v>
                </c:pt>
                <c:pt idx="1577">
                  <c:v>32.710722891591402</c:v>
                </c:pt>
                <c:pt idx="1578">
                  <c:v>34.426166581822201</c:v>
                </c:pt>
                <c:pt idx="1579">
                  <c:v>33.037761350894897</c:v>
                </c:pt>
                <c:pt idx="1580">
                  <c:v>33.021088349755999</c:v>
                </c:pt>
                <c:pt idx="1581">
                  <c:v>32.7257785105324</c:v>
                </c:pt>
                <c:pt idx="1582">
                  <c:v>33.535669776677899</c:v>
                </c:pt>
                <c:pt idx="1583">
                  <c:v>33.736798678086103</c:v>
                </c:pt>
                <c:pt idx="1584">
                  <c:v>34.1868024640237</c:v>
                </c:pt>
                <c:pt idx="1585">
                  <c:v>26.321065769970101</c:v>
                </c:pt>
                <c:pt idx="1586">
                  <c:v>26.133414884997801</c:v>
                </c:pt>
                <c:pt idx="1587">
                  <c:v>32.0600517798947</c:v>
                </c:pt>
                <c:pt idx="1588">
                  <c:v>32.225878017502502</c:v>
                </c:pt>
                <c:pt idx="1589">
                  <c:v>30.661851940982299</c:v>
                </c:pt>
                <c:pt idx="1590">
                  <c:v>31.635580994180199</c:v>
                </c:pt>
                <c:pt idx="1591">
                  <c:v>32.836508729734099</c:v>
                </c:pt>
                <c:pt idx="1592">
                  <c:v>31.366242627940199</c:v>
                </c:pt>
                <c:pt idx="1593">
                  <c:v>32.386596459109597</c:v>
                </c:pt>
                <c:pt idx="1594">
                  <c:v>33.589880292959002</c:v>
                </c:pt>
                <c:pt idx="1595">
                  <c:v>33.3891503086368</c:v>
                </c:pt>
                <c:pt idx="1596">
                  <c:v>31.441314744516799</c:v>
                </c:pt>
                <c:pt idx="1597">
                  <c:v>30.887952815168401</c:v>
                </c:pt>
                <c:pt idx="1598">
                  <c:v>34.223664816014903</c:v>
                </c:pt>
                <c:pt idx="1599">
                  <c:v>32.3696174070935</c:v>
                </c:pt>
                <c:pt idx="1600">
                  <c:v>31.856981791496001</c:v>
                </c:pt>
                <c:pt idx="1601">
                  <c:v>33.435858844639199</c:v>
                </c:pt>
                <c:pt idx="1602">
                  <c:v>31.028215541804599</c:v>
                </c:pt>
                <c:pt idx="1603">
                  <c:v>33.675322328916799</c:v>
                </c:pt>
                <c:pt idx="1604">
                  <c:v>32.827173855545297</c:v>
                </c:pt>
                <c:pt idx="1605">
                  <c:v>32.6317214923289</c:v>
                </c:pt>
                <c:pt idx="1606">
                  <c:v>32.714090165633102</c:v>
                </c:pt>
                <c:pt idx="1607">
                  <c:v>33.992729215191702</c:v>
                </c:pt>
                <c:pt idx="1608">
                  <c:v>30.562785387638002</c:v>
                </c:pt>
                <c:pt idx="1609">
                  <c:v>28.004966880140401</c:v>
                </c:pt>
                <c:pt idx="1610">
                  <c:v>26.105141849790201</c:v>
                </c:pt>
                <c:pt idx="1611">
                  <c:v>26.401614024451298</c:v>
                </c:pt>
                <c:pt idx="1612">
                  <c:v>29.691522477462801</c:v>
                </c:pt>
                <c:pt idx="1613">
                  <c:v>27.926031456678</c:v>
                </c:pt>
                <c:pt idx="1614">
                  <c:v>28.137027387346301</c:v>
                </c:pt>
                <c:pt idx="1615">
                  <c:v>29.727099881203699</c:v>
                </c:pt>
                <c:pt idx="1616">
                  <c:v>31.839634257021</c:v>
                </c:pt>
                <c:pt idx="1617">
                  <c:v>27.730552188500599</c:v>
                </c:pt>
                <c:pt idx="1618">
                  <c:v>29.3883668735442</c:v>
                </c:pt>
                <c:pt idx="1619">
                  <c:v>32.386196001366798</c:v>
                </c:pt>
                <c:pt idx="1620">
                  <c:v>32.300123976223702</c:v>
                </c:pt>
                <c:pt idx="1621">
                  <c:v>30.4781190948712</c:v>
                </c:pt>
                <c:pt idx="1622">
                  <c:v>31.063197074635202</c:v>
                </c:pt>
                <c:pt idx="1623">
                  <c:v>30.971973029979701</c:v>
                </c:pt>
                <c:pt idx="1624">
                  <c:v>25.729489215467598</c:v>
                </c:pt>
                <c:pt idx="1625">
                  <c:v>25.333568270882498</c:v>
                </c:pt>
                <c:pt idx="1626">
                  <c:v>26.441000186996899</c:v>
                </c:pt>
                <c:pt idx="1627">
                  <c:v>31.832736575140501</c:v>
                </c:pt>
                <c:pt idx="1628">
                  <c:v>32.932344226677202</c:v>
                </c:pt>
                <c:pt idx="1629">
                  <c:v>30.943434628043399</c:v>
                </c:pt>
                <c:pt idx="1630">
                  <c:v>33.5869243557377</c:v>
                </c:pt>
                <c:pt idx="1631">
                  <c:v>28.7105073070902</c:v>
                </c:pt>
                <c:pt idx="1632">
                  <c:v>27.411403022782</c:v>
                </c:pt>
                <c:pt idx="1633">
                  <c:v>28.892578312240001</c:v>
                </c:pt>
                <c:pt idx="1634">
                  <c:v>30.255327252820901</c:v>
                </c:pt>
                <c:pt idx="1635">
                  <c:v>29.675374130027301</c:v>
                </c:pt>
                <c:pt idx="1636">
                  <c:v>27.5780967447423</c:v>
                </c:pt>
                <c:pt idx="1637">
                  <c:v>29.448508149136099</c:v>
                </c:pt>
                <c:pt idx="1638">
                  <c:v>28.996831742846801</c:v>
                </c:pt>
                <c:pt idx="1639">
                  <c:v>27.309571814120801</c:v>
                </c:pt>
                <c:pt idx="1640">
                  <c:v>27.216998704817101</c:v>
                </c:pt>
                <c:pt idx="1641">
                  <c:v>28.263269808216702</c:v>
                </c:pt>
                <c:pt idx="1642">
                  <c:v>28.3705018476753</c:v>
                </c:pt>
                <c:pt idx="1643">
                  <c:v>29.955140805427401</c:v>
                </c:pt>
                <c:pt idx="1644">
                  <c:v>31.229717604706501</c:v>
                </c:pt>
                <c:pt idx="1645">
                  <c:v>29.523271946661598</c:v>
                </c:pt>
                <c:pt idx="1646">
                  <c:v>30.999441835775201</c:v>
                </c:pt>
                <c:pt idx="1647">
                  <c:v>27.9048781257492</c:v>
                </c:pt>
                <c:pt idx="1648">
                  <c:v>27.4239804446824</c:v>
                </c:pt>
                <c:pt idx="1649">
                  <c:v>29.669659165719501</c:v>
                </c:pt>
                <c:pt idx="1650">
                  <c:v>28.7557083128371</c:v>
                </c:pt>
                <c:pt idx="1651">
                  <c:v>29.971585870621901</c:v>
                </c:pt>
                <c:pt idx="1652">
                  <c:v>35.615613840323398</c:v>
                </c:pt>
                <c:pt idx="1653">
                  <c:v>30.375016647403299</c:v>
                </c:pt>
                <c:pt idx="1654">
                  <c:v>29.5190207019346</c:v>
                </c:pt>
                <c:pt idx="1655">
                  <c:v>29.8130649371057</c:v>
                </c:pt>
                <c:pt idx="1656">
                  <c:v>30.461635262926698</c:v>
                </c:pt>
                <c:pt idx="1657">
                  <c:v>27.5268668148905</c:v>
                </c:pt>
                <c:pt idx="1658">
                  <c:v>32.604366454378599</c:v>
                </c:pt>
                <c:pt idx="1659">
                  <c:v>30.2167968624133</c:v>
                </c:pt>
                <c:pt idx="1660">
                  <c:v>30.095732674851298</c:v>
                </c:pt>
                <c:pt idx="1661">
                  <c:v>30.813591151368701</c:v>
                </c:pt>
                <c:pt idx="1662">
                  <c:v>30.636361170647199</c:v>
                </c:pt>
                <c:pt idx="1663">
                  <c:v>29.844042444838401</c:v>
                </c:pt>
                <c:pt idx="1664">
                  <c:v>29.864518900839599</c:v>
                </c:pt>
                <c:pt idx="1665">
                  <c:v>30.493168352282201</c:v>
                </c:pt>
                <c:pt idx="1666">
                  <c:v>31.692914052281001</c:v>
                </c:pt>
                <c:pt idx="1667">
                  <c:v>32.629285492411803</c:v>
                </c:pt>
                <c:pt idx="1668">
                  <c:v>33.504229933475003</c:v>
                </c:pt>
                <c:pt idx="1669">
                  <c:v>33.230222971314298</c:v>
                </c:pt>
                <c:pt idx="1670">
                  <c:v>33.534680496390799</c:v>
                </c:pt>
                <c:pt idx="1671">
                  <c:v>31.467291926321799</c:v>
                </c:pt>
                <c:pt idx="1672">
                  <c:v>31.541732105402101</c:v>
                </c:pt>
                <c:pt idx="1673">
                  <c:v>34.951523501242001</c:v>
                </c:pt>
                <c:pt idx="1674">
                  <c:v>34.042247511940801</c:v>
                </c:pt>
                <c:pt idx="1675">
                  <c:v>35.657218258633598</c:v>
                </c:pt>
                <c:pt idx="1676">
                  <c:v>36.457648610320497</c:v>
                </c:pt>
                <c:pt idx="1677">
                  <c:v>26.247480031115899</c:v>
                </c:pt>
                <c:pt idx="1678">
                  <c:v>29.008177073975201</c:v>
                </c:pt>
                <c:pt idx="1679">
                  <c:v>30.809879839883699</c:v>
                </c:pt>
                <c:pt idx="1680">
                  <c:v>31.044721156259101</c:v>
                </c:pt>
                <c:pt idx="1681">
                  <c:v>31.611623097846199</c:v>
                </c:pt>
                <c:pt idx="1682">
                  <c:v>31.161752657659498</c:v>
                </c:pt>
                <c:pt idx="1683">
                  <c:v>31.021691408917299</c:v>
                </c:pt>
                <c:pt idx="1684">
                  <c:v>32.076889032206502</c:v>
                </c:pt>
                <c:pt idx="1685">
                  <c:v>32.142295982456602</c:v>
                </c:pt>
                <c:pt idx="1686">
                  <c:v>30.8754754385624</c:v>
                </c:pt>
                <c:pt idx="1687">
                  <c:v>34.388563972563098</c:v>
                </c:pt>
                <c:pt idx="1688">
                  <c:v>32.973993076647503</c:v>
                </c:pt>
                <c:pt idx="1689">
                  <c:v>30.502243720095802</c:v>
                </c:pt>
                <c:pt idx="1690">
                  <c:v>31.237806869670901</c:v>
                </c:pt>
                <c:pt idx="1691">
                  <c:v>32.267061966563098</c:v>
                </c:pt>
                <c:pt idx="1692">
                  <c:v>30.084039478022198</c:v>
                </c:pt>
                <c:pt idx="1693">
                  <c:v>29.1980545569652</c:v>
                </c:pt>
                <c:pt idx="1694">
                  <c:v>32.106245193019603</c:v>
                </c:pt>
                <c:pt idx="1695">
                  <c:v>29.224816092166598</c:v>
                </c:pt>
                <c:pt idx="1696">
                  <c:v>33.839751439395002</c:v>
                </c:pt>
                <c:pt idx="1697">
                  <c:v>28.805627511083902</c:v>
                </c:pt>
                <c:pt idx="1698">
                  <c:v>34.854047910340903</c:v>
                </c:pt>
                <c:pt idx="1699">
                  <c:v>36.0375248195841</c:v>
                </c:pt>
                <c:pt idx="1700">
                  <c:v>30.9381888026209</c:v>
                </c:pt>
                <c:pt idx="1701">
                  <c:v>30.9732031648313</c:v>
                </c:pt>
                <c:pt idx="1702">
                  <c:v>27.823308436607</c:v>
                </c:pt>
                <c:pt idx="1703">
                  <c:v>30.4580454186267</c:v>
                </c:pt>
                <c:pt idx="1704">
                  <c:v>26.698962403645201</c:v>
                </c:pt>
                <c:pt idx="1705">
                  <c:v>30.272117670274</c:v>
                </c:pt>
                <c:pt idx="1706">
                  <c:v>27.120418172686499</c:v>
                </c:pt>
                <c:pt idx="1707">
                  <c:v>26.524552167688501</c:v>
                </c:pt>
                <c:pt idx="1708">
                  <c:v>27.017063901975401</c:v>
                </c:pt>
                <c:pt idx="1709">
                  <c:v>27.933638098740001</c:v>
                </c:pt>
                <c:pt idx="1710">
                  <c:v>30.305894818424601</c:v>
                </c:pt>
                <c:pt idx="1711">
                  <c:v>30.255539973795099</c:v>
                </c:pt>
                <c:pt idx="1712">
                  <c:v>30.087123874671001</c:v>
                </c:pt>
                <c:pt idx="1713">
                  <c:v>28.321687976588802</c:v>
                </c:pt>
                <c:pt idx="1714">
                  <c:v>32.284497994347802</c:v>
                </c:pt>
                <c:pt idx="1715">
                  <c:v>25.332848007097098</c:v>
                </c:pt>
                <c:pt idx="1716">
                  <c:v>30.4071241352224</c:v>
                </c:pt>
                <c:pt idx="1717">
                  <c:v>29.209534981358299</c:v>
                </c:pt>
                <c:pt idx="1718">
                  <c:v>27.094511176648599</c:v>
                </c:pt>
                <c:pt idx="1719">
                  <c:v>25.1366276760352</c:v>
                </c:pt>
                <c:pt idx="1720">
                  <c:v>25.531261473115499</c:v>
                </c:pt>
                <c:pt idx="1721">
                  <c:v>31.710357024059199</c:v>
                </c:pt>
                <c:pt idx="1722">
                  <c:v>29.818981646226401</c:v>
                </c:pt>
                <c:pt idx="1723">
                  <c:v>33.939635741605102</c:v>
                </c:pt>
                <c:pt idx="1724">
                  <c:v>25.131980328394398</c:v>
                </c:pt>
                <c:pt idx="1725">
                  <c:v>28.5717762511064</c:v>
                </c:pt>
                <c:pt idx="1726">
                  <c:v>28.768213387713601</c:v>
                </c:pt>
                <c:pt idx="1727">
                  <c:v>29.7885879265306</c:v>
                </c:pt>
                <c:pt idx="1728">
                  <c:v>28.027227573442001</c:v>
                </c:pt>
                <c:pt idx="1729">
                  <c:v>29.422367017619798</c:v>
                </c:pt>
                <c:pt idx="1730">
                  <c:v>28.673395207354201</c:v>
                </c:pt>
                <c:pt idx="1731">
                  <c:v>29.579985626012</c:v>
                </c:pt>
                <c:pt idx="1732">
                  <c:v>28.9878838245147</c:v>
                </c:pt>
                <c:pt idx="1733">
                  <c:v>28.448217306235701</c:v>
                </c:pt>
                <c:pt idx="1734">
                  <c:v>30.4185676562889</c:v>
                </c:pt>
                <c:pt idx="1735">
                  <c:v>30.2904338107423</c:v>
                </c:pt>
                <c:pt idx="1736">
                  <c:v>30.311865203194699</c:v>
                </c:pt>
                <c:pt idx="1737">
                  <c:v>29.316036984316</c:v>
                </c:pt>
                <c:pt idx="1738">
                  <c:v>28.8212680053343</c:v>
                </c:pt>
                <c:pt idx="1739">
                  <c:v>28.223068315708598</c:v>
                </c:pt>
                <c:pt idx="1740">
                  <c:v>28.803789322590401</c:v>
                </c:pt>
                <c:pt idx="1741">
                  <c:v>31.638856847255699</c:v>
                </c:pt>
                <c:pt idx="1742">
                  <c:v>29.932251288918199</c:v>
                </c:pt>
                <c:pt idx="1743">
                  <c:v>29.9569657336068</c:v>
                </c:pt>
                <c:pt idx="1744">
                  <c:v>30.066186303598801</c:v>
                </c:pt>
                <c:pt idx="1745">
                  <c:v>33.090714929395702</c:v>
                </c:pt>
                <c:pt idx="1746">
                  <c:v>28.633482668973802</c:v>
                </c:pt>
                <c:pt idx="1747">
                  <c:v>35.215720698382803</c:v>
                </c:pt>
                <c:pt idx="1748">
                  <c:v>29.320631709767699</c:v>
                </c:pt>
                <c:pt idx="1749">
                  <c:v>29.863997190985899</c:v>
                </c:pt>
                <c:pt idx="1750">
                  <c:v>28.6475349324019</c:v>
                </c:pt>
                <c:pt idx="1751">
                  <c:v>30.951940197269799</c:v>
                </c:pt>
                <c:pt idx="1752">
                  <c:v>35.1354440898996</c:v>
                </c:pt>
                <c:pt idx="1753">
                  <c:v>36.451267305807797</c:v>
                </c:pt>
                <c:pt idx="1754">
                  <c:v>33.565322464245497</c:v>
                </c:pt>
                <c:pt idx="1755">
                  <c:v>30.476252085693599</c:v>
                </c:pt>
                <c:pt idx="1756">
                  <c:v>30.2813044821369</c:v>
                </c:pt>
                <c:pt idx="1757">
                  <c:v>30.462472237298101</c:v>
                </c:pt>
                <c:pt idx="1758">
                  <c:v>34.843607350604998</c:v>
                </c:pt>
                <c:pt idx="1759">
                  <c:v>32.140587442365202</c:v>
                </c:pt>
                <c:pt idx="1760">
                  <c:v>32.487589067757398</c:v>
                </c:pt>
                <c:pt idx="1761">
                  <c:v>32.983885321233103</c:v>
                </c:pt>
                <c:pt idx="1762">
                  <c:v>32.788609136001497</c:v>
                </c:pt>
                <c:pt idx="1763">
                  <c:v>30.530758738779099</c:v>
                </c:pt>
                <c:pt idx="1764">
                  <c:v>33.3250728727809</c:v>
                </c:pt>
                <c:pt idx="1765">
                  <c:v>34.026635021973</c:v>
                </c:pt>
                <c:pt idx="1766">
                  <c:v>35.447696221959902</c:v>
                </c:pt>
                <c:pt idx="1767">
                  <c:v>34.134919769314401</c:v>
                </c:pt>
                <c:pt idx="1768">
                  <c:v>34.610711393732998</c:v>
                </c:pt>
                <c:pt idx="1769">
                  <c:v>25.94584310099</c:v>
                </c:pt>
                <c:pt idx="1770">
                  <c:v>32.369145038107902</c:v>
                </c:pt>
                <c:pt idx="1771">
                  <c:v>30.821513577466899</c:v>
                </c:pt>
                <c:pt idx="1772">
                  <c:v>31.572004231973299</c:v>
                </c:pt>
                <c:pt idx="1773">
                  <c:v>31.151126220664</c:v>
                </c:pt>
                <c:pt idx="1774">
                  <c:v>31.312210946573199</c:v>
                </c:pt>
                <c:pt idx="1775">
                  <c:v>31.039447875951801</c:v>
                </c:pt>
                <c:pt idx="1776">
                  <c:v>31.8461057776295</c:v>
                </c:pt>
                <c:pt idx="1777">
                  <c:v>32.546122803053997</c:v>
                </c:pt>
                <c:pt idx="1778">
                  <c:v>36.031157566643401</c:v>
                </c:pt>
                <c:pt idx="1779">
                  <c:v>32.368809687037498</c:v>
                </c:pt>
                <c:pt idx="1780">
                  <c:v>28.524232963059902</c:v>
                </c:pt>
                <c:pt idx="1781">
                  <c:v>28.7605121268227</c:v>
                </c:pt>
                <c:pt idx="1782">
                  <c:v>30.279836800390399</c:v>
                </c:pt>
                <c:pt idx="1783">
                  <c:v>31.105051887872701</c:v>
                </c:pt>
                <c:pt idx="1784">
                  <c:v>30.493714696434999</c:v>
                </c:pt>
                <c:pt idx="1785">
                  <c:v>32.322601067352402</c:v>
                </c:pt>
                <c:pt idx="1786">
                  <c:v>27.163147899580601</c:v>
                </c:pt>
                <c:pt idx="1787">
                  <c:v>29.964416815222101</c:v>
                </c:pt>
                <c:pt idx="1788">
                  <c:v>31.9772732186578</c:v>
                </c:pt>
                <c:pt idx="1789">
                  <c:v>33.341629937228198</c:v>
                </c:pt>
                <c:pt idx="1790">
                  <c:v>34.108294375508002</c:v>
                </c:pt>
                <c:pt idx="1791">
                  <c:v>30.5143393299197</c:v>
                </c:pt>
                <c:pt idx="1792">
                  <c:v>26.828530297341299</c:v>
                </c:pt>
                <c:pt idx="1793">
                  <c:v>28.0150293549714</c:v>
                </c:pt>
                <c:pt idx="1794">
                  <c:v>30.149166126974301</c:v>
                </c:pt>
                <c:pt idx="1795">
                  <c:v>30.222540302139802</c:v>
                </c:pt>
                <c:pt idx="1796">
                  <c:v>25.8869171360788</c:v>
                </c:pt>
                <c:pt idx="1797">
                  <c:v>26.812750369886501</c:v>
                </c:pt>
                <c:pt idx="1798">
                  <c:v>27.341526418878399</c:v>
                </c:pt>
                <c:pt idx="1799">
                  <c:v>26.317908201073202</c:v>
                </c:pt>
                <c:pt idx="1800">
                  <c:v>27.142882406194701</c:v>
                </c:pt>
                <c:pt idx="1801">
                  <c:v>26.4448334675245</c:v>
                </c:pt>
                <c:pt idx="1802">
                  <c:v>29.578102846488001</c:v>
                </c:pt>
                <c:pt idx="1803">
                  <c:v>28.798718889578399</c:v>
                </c:pt>
                <c:pt idx="1804">
                  <c:v>31.101077225955901</c:v>
                </c:pt>
                <c:pt idx="1805">
                  <c:v>31.285538224466301</c:v>
                </c:pt>
                <c:pt idx="1806">
                  <c:v>31.518524208145699</c:v>
                </c:pt>
                <c:pt idx="1807">
                  <c:v>25.735251972508902</c:v>
                </c:pt>
                <c:pt idx="1808">
                  <c:v>25.785170006019801</c:v>
                </c:pt>
                <c:pt idx="1809">
                  <c:v>27.187622840272301</c:v>
                </c:pt>
                <c:pt idx="1810">
                  <c:v>29.363472254403799</c:v>
                </c:pt>
                <c:pt idx="1811">
                  <c:v>30.676118945516102</c:v>
                </c:pt>
                <c:pt idx="1812">
                  <c:v>29.434640128951699</c:v>
                </c:pt>
                <c:pt idx="1813">
                  <c:v>28.947262012715999</c:v>
                </c:pt>
                <c:pt idx="1814">
                  <c:v>29.441710999322201</c:v>
                </c:pt>
                <c:pt idx="1815">
                  <c:v>28.231571826850001</c:v>
                </c:pt>
                <c:pt idx="1816">
                  <c:v>29.804251647916601</c:v>
                </c:pt>
                <c:pt idx="1817">
                  <c:v>28.546399157610001</c:v>
                </c:pt>
                <c:pt idx="1818">
                  <c:v>29.512074110177402</c:v>
                </c:pt>
                <c:pt idx="1819">
                  <c:v>29.7004943387346</c:v>
                </c:pt>
                <c:pt idx="1820">
                  <c:v>29.908901355945101</c:v>
                </c:pt>
                <c:pt idx="1821">
                  <c:v>29.7590258919805</c:v>
                </c:pt>
                <c:pt idx="1822">
                  <c:v>29.981577524870701</c:v>
                </c:pt>
                <c:pt idx="1823">
                  <c:v>28.757255422836899</c:v>
                </c:pt>
                <c:pt idx="1824">
                  <c:v>28.0723529416308</c:v>
                </c:pt>
                <c:pt idx="1825">
                  <c:v>29.793801666528498</c:v>
                </c:pt>
                <c:pt idx="1826">
                  <c:v>30.132274936035099</c:v>
                </c:pt>
                <c:pt idx="1827">
                  <c:v>31.521711789741701</c:v>
                </c:pt>
                <c:pt idx="1828">
                  <c:v>31.231668704699899</c:v>
                </c:pt>
                <c:pt idx="1829">
                  <c:v>28.9780499387088</c:v>
                </c:pt>
                <c:pt idx="1830">
                  <c:v>30.812516481156901</c:v>
                </c:pt>
                <c:pt idx="1831">
                  <c:v>31.673774988547098</c:v>
                </c:pt>
                <c:pt idx="1832">
                  <c:v>33.293341743392197</c:v>
                </c:pt>
                <c:pt idx="1833">
                  <c:v>28.498064031464398</c:v>
                </c:pt>
                <c:pt idx="1834">
                  <c:v>27.661445440924101</c:v>
                </c:pt>
                <c:pt idx="1835">
                  <c:v>30.356899663963599</c:v>
                </c:pt>
                <c:pt idx="1836">
                  <c:v>32.2683588796775</c:v>
                </c:pt>
                <c:pt idx="1837">
                  <c:v>29.021332732745801</c:v>
                </c:pt>
                <c:pt idx="1838">
                  <c:v>29.541881542324699</c:v>
                </c:pt>
                <c:pt idx="1839">
                  <c:v>31.8137506931781</c:v>
                </c:pt>
                <c:pt idx="1840">
                  <c:v>28.618287109550501</c:v>
                </c:pt>
                <c:pt idx="1841">
                  <c:v>30.385962795412802</c:v>
                </c:pt>
                <c:pt idx="1842">
                  <c:v>31.395772302696901</c:v>
                </c:pt>
                <c:pt idx="1843">
                  <c:v>31.584579554238299</c:v>
                </c:pt>
                <c:pt idx="1844">
                  <c:v>31.877762243393899</c:v>
                </c:pt>
                <c:pt idx="1845">
                  <c:v>29.468525790920499</c:v>
                </c:pt>
                <c:pt idx="1846">
                  <c:v>32.479371020070801</c:v>
                </c:pt>
                <c:pt idx="1847">
                  <c:v>29.5413763598564</c:v>
                </c:pt>
                <c:pt idx="1848">
                  <c:v>31.874654053668198</c:v>
                </c:pt>
                <c:pt idx="1849">
                  <c:v>30.8779767489475</c:v>
                </c:pt>
                <c:pt idx="1850">
                  <c:v>32.698990367673098</c:v>
                </c:pt>
                <c:pt idx="1851">
                  <c:v>33.640128247157001</c:v>
                </c:pt>
                <c:pt idx="1852">
                  <c:v>33.0298800542271</c:v>
                </c:pt>
                <c:pt idx="1853">
                  <c:v>30.123672680189301</c:v>
                </c:pt>
                <c:pt idx="1854">
                  <c:v>25.739117861200299</c:v>
                </c:pt>
                <c:pt idx="1855">
                  <c:v>31.696670264849399</c:v>
                </c:pt>
                <c:pt idx="1856">
                  <c:v>32.609470483817802</c:v>
                </c:pt>
                <c:pt idx="1857">
                  <c:v>32.770102053913597</c:v>
                </c:pt>
                <c:pt idx="1858">
                  <c:v>28.957106318045899</c:v>
                </c:pt>
                <c:pt idx="1859">
                  <c:v>30.698003915898202</c:v>
                </c:pt>
                <c:pt idx="1860">
                  <c:v>32.5478507789365</c:v>
                </c:pt>
                <c:pt idx="1861">
                  <c:v>31.1540082917031</c:v>
                </c:pt>
                <c:pt idx="1862">
                  <c:v>33.598886556997797</c:v>
                </c:pt>
                <c:pt idx="1863">
                  <c:v>29.1455947021424</c:v>
                </c:pt>
                <c:pt idx="1864">
                  <c:v>29.1767651124749</c:v>
                </c:pt>
                <c:pt idx="1865">
                  <c:v>27.2128526853725</c:v>
                </c:pt>
                <c:pt idx="1866">
                  <c:v>30.783082708645999</c:v>
                </c:pt>
                <c:pt idx="1867">
                  <c:v>30.4921562872692</c:v>
                </c:pt>
                <c:pt idx="1868">
                  <c:v>34.271023647794301</c:v>
                </c:pt>
                <c:pt idx="1869">
                  <c:v>35.199432967591001</c:v>
                </c:pt>
                <c:pt idx="1870">
                  <c:v>33.537975221758899</c:v>
                </c:pt>
                <c:pt idx="1871">
                  <c:v>32.234794049474303</c:v>
                </c:pt>
                <c:pt idx="1872">
                  <c:v>31.6490301880409</c:v>
                </c:pt>
                <c:pt idx="1873">
                  <c:v>35.426035167915401</c:v>
                </c:pt>
                <c:pt idx="1874">
                  <c:v>31.2794233061041</c:v>
                </c:pt>
                <c:pt idx="1875">
                  <c:v>28.427316649978501</c:v>
                </c:pt>
                <c:pt idx="1876">
                  <c:v>29.629125625571501</c:v>
                </c:pt>
                <c:pt idx="1877">
                  <c:v>26.296586474563899</c:v>
                </c:pt>
                <c:pt idx="1878">
                  <c:v>31.207230625841799</c:v>
                </c:pt>
                <c:pt idx="1879">
                  <c:v>31.3903194632897</c:v>
                </c:pt>
                <c:pt idx="1880">
                  <c:v>35.321869083121697</c:v>
                </c:pt>
                <c:pt idx="1881">
                  <c:v>29.708009808403201</c:v>
                </c:pt>
                <c:pt idx="1882">
                  <c:v>26.613614047396698</c:v>
                </c:pt>
                <c:pt idx="1883">
                  <c:v>28.374537975714802</c:v>
                </c:pt>
                <c:pt idx="1884">
                  <c:v>27.3122466206671</c:v>
                </c:pt>
                <c:pt idx="1885">
                  <c:v>28.179714491256899</c:v>
                </c:pt>
                <c:pt idx="1886">
                  <c:v>27.026793288281301</c:v>
                </c:pt>
                <c:pt idx="1887">
                  <c:v>26.625721002220001</c:v>
                </c:pt>
                <c:pt idx="1888">
                  <c:v>28.087664741231698</c:v>
                </c:pt>
                <c:pt idx="1889">
                  <c:v>31.099653341596401</c:v>
                </c:pt>
                <c:pt idx="1890">
                  <c:v>30.793169760605501</c:v>
                </c:pt>
                <c:pt idx="1891">
                  <c:v>25.428222429274602</c:v>
                </c:pt>
                <c:pt idx="1892">
                  <c:v>25.133268343249998</c:v>
                </c:pt>
                <c:pt idx="1893">
                  <c:v>25.1329282889754</c:v>
                </c:pt>
                <c:pt idx="1894">
                  <c:v>29.629538887306801</c:v>
                </c:pt>
                <c:pt idx="1895">
                  <c:v>29.878944606841401</c:v>
                </c:pt>
                <c:pt idx="1896">
                  <c:v>28.287257899592401</c:v>
                </c:pt>
                <c:pt idx="1897">
                  <c:v>28.0592559875966</c:v>
                </c:pt>
                <c:pt idx="1898">
                  <c:v>27.513167382866801</c:v>
                </c:pt>
                <c:pt idx="1899">
                  <c:v>28.652377478498501</c:v>
                </c:pt>
                <c:pt idx="1900">
                  <c:v>29.700513745811001</c:v>
                </c:pt>
                <c:pt idx="1901">
                  <c:v>31.427394531428298</c:v>
                </c:pt>
                <c:pt idx="1902">
                  <c:v>27.723129548471402</c:v>
                </c:pt>
                <c:pt idx="1903">
                  <c:v>30.6413990938951</c:v>
                </c:pt>
                <c:pt idx="1904">
                  <c:v>31.210371534930498</c:v>
                </c:pt>
                <c:pt idx="1905">
                  <c:v>31.126035096322799</c:v>
                </c:pt>
                <c:pt idx="1906">
                  <c:v>28.549784018514401</c:v>
                </c:pt>
                <c:pt idx="1907">
                  <c:v>29.714267081278201</c:v>
                </c:pt>
                <c:pt idx="1908">
                  <c:v>28.950170122668801</c:v>
                </c:pt>
                <c:pt idx="1909">
                  <c:v>27.966835974863699</c:v>
                </c:pt>
                <c:pt idx="1910">
                  <c:v>26.043980595425801</c:v>
                </c:pt>
                <c:pt idx="1911">
                  <c:v>31.558911811734699</c:v>
                </c:pt>
                <c:pt idx="1912">
                  <c:v>29.068591324300201</c:v>
                </c:pt>
                <c:pt idx="1913">
                  <c:v>29.8918551975718</c:v>
                </c:pt>
                <c:pt idx="1914">
                  <c:v>28.417020157350699</c:v>
                </c:pt>
                <c:pt idx="1915">
                  <c:v>30.202142288419498</c:v>
                </c:pt>
                <c:pt idx="1916">
                  <c:v>28.392036189745699</c:v>
                </c:pt>
                <c:pt idx="1917">
                  <c:v>30.117028355969602</c:v>
                </c:pt>
                <c:pt idx="1918">
                  <c:v>27.951157432212899</c:v>
                </c:pt>
                <c:pt idx="1919">
                  <c:v>28.875205560173601</c:v>
                </c:pt>
                <c:pt idx="1920">
                  <c:v>30.077864799565099</c:v>
                </c:pt>
                <c:pt idx="1921">
                  <c:v>30.746201991976498</c:v>
                </c:pt>
                <c:pt idx="1922">
                  <c:v>30.386229206178701</c:v>
                </c:pt>
                <c:pt idx="1923">
                  <c:v>30.859455749924201</c:v>
                </c:pt>
                <c:pt idx="1924">
                  <c:v>30.972911994306301</c:v>
                </c:pt>
                <c:pt idx="1925">
                  <c:v>33.388735726301398</c:v>
                </c:pt>
                <c:pt idx="1926">
                  <c:v>30.757899208656301</c:v>
                </c:pt>
                <c:pt idx="1927">
                  <c:v>30.526947735697</c:v>
                </c:pt>
                <c:pt idx="1928">
                  <c:v>29.5552775531979</c:v>
                </c:pt>
                <c:pt idx="1929">
                  <c:v>31.4784681954917</c:v>
                </c:pt>
                <c:pt idx="1930">
                  <c:v>32.228822669621202</c:v>
                </c:pt>
                <c:pt idx="1931">
                  <c:v>30.743449504195901</c:v>
                </c:pt>
                <c:pt idx="1932">
                  <c:v>30.980564183987099</c:v>
                </c:pt>
                <c:pt idx="1933">
                  <c:v>30.491666706331401</c:v>
                </c:pt>
                <c:pt idx="1934">
                  <c:v>36.622408924618597</c:v>
                </c:pt>
                <c:pt idx="1935">
                  <c:v>30.846405963484401</c:v>
                </c:pt>
                <c:pt idx="1936">
                  <c:v>29.436970013448999</c:v>
                </c:pt>
                <c:pt idx="1937">
                  <c:v>25.939028682137401</c:v>
                </c:pt>
                <c:pt idx="1938">
                  <c:v>26.339169467939399</c:v>
                </c:pt>
                <c:pt idx="1939">
                  <c:v>31.532608285256</c:v>
                </c:pt>
                <c:pt idx="1940">
                  <c:v>31.2447113467503</c:v>
                </c:pt>
                <c:pt idx="1941">
                  <c:v>32.0127067223357</c:v>
                </c:pt>
                <c:pt idx="1942">
                  <c:v>31.515269493071798</c:v>
                </c:pt>
                <c:pt idx="1943">
                  <c:v>31.269189396189098</c:v>
                </c:pt>
                <c:pt idx="1944">
                  <c:v>31.505788199490301</c:v>
                </c:pt>
                <c:pt idx="1945">
                  <c:v>30.400398234547101</c:v>
                </c:pt>
                <c:pt idx="1946">
                  <c:v>31.1637176722238</c:v>
                </c:pt>
                <c:pt idx="1947">
                  <c:v>32.7897844171925</c:v>
                </c:pt>
                <c:pt idx="1948">
                  <c:v>28.217390378051899</c:v>
                </c:pt>
                <c:pt idx="1949">
                  <c:v>27.732667418549301</c:v>
                </c:pt>
                <c:pt idx="1950">
                  <c:v>30.4834798114445</c:v>
                </c:pt>
                <c:pt idx="1951">
                  <c:v>31.402928420710701</c:v>
                </c:pt>
                <c:pt idx="1952">
                  <c:v>30.590205466511399</c:v>
                </c:pt>
                <c:pt idx="1953">
                  <c:v>33.648246079825597</c:v>
                </c:pt>
                <c:pt idx="1954">
                  <c:v>34.387736961770599</c:v>
                </c:pt>
                <c:pt idx="1955">
                  <c:v>31.102307418077601</c:v>
                </c:pt>
                <c:pt idx="1956">
                  <c:v>30.880354710037398</c:v>
                </c:pt>
                <c:pt idx="1957">
                  <c:v>29.600418663967499</c:v>
                </c:pt>
                <c:pt idx="1958">
                  <c:v>28.150380612245399</c:v>
                </c:pt>
                <c:pt idx="1959">
                  <c:v>27.6176202136676</c:v>
                </c:pt>
                <c:pt idx="1960">
                  <c:v>29.789880339582101</c:v>
                </c:pt>
                <c:pt idx="1961">
                  <c:v>28.225097858754101</c:v>
                </c:pt>
                <c:pt idx="1962">
                  <c:v>33.005806776316803</c:v>
                </c:pt>
                <c:pt idx="1963">
                  <c:v>35.700711935493104</c:v>
                </c:pt>
                <c:pt idx="1964">
                  <c:v>34.267492769775401</c:v>
                </c:pt>
                <c:pt idx="1965">
                  <c:v>30.810207467969299</c:v>
                </c:pt>
                <c:pt idx="1966">
                  <c:v>30.200738251996299</c:v>
                </c:pt>
                <c:pt idx="1967">
                  <c:v>32.497914167068302</c:v>
                </c:pt>
                <c:pt idx="1968">
                  <c:v>28.633077819452801</c:v>
                </c:pt>
                <c:pt idx="1969">
                  <c:v>28.466298772383599</c:v>
                </c:pt>
                <c:pt idx="1970">
                  <c:v>30.150269370788099</c:v>
                </c:pt>
                <c:pt idx="1971">
                  <c:v>29.472401145991999</c:v>
                </c:pt>
                <c:pt idx="1972">
                  <c:v>31.191072093772799</c:v>
                </c:pt>
                <c:pt idx="1973">
                  <c:v>29.991574574616699</c:v>
                </c:pt>
                <c:pt idx="1974">
                  <c:v>29.6687326616806</c:v>
                </c:pt>
                <c:pt idx="1975">
                  <c:v>28.384311860397801</c:v>
                </c:pt>
                <c:pt idx="1976">
                  <c:v>27.2525232595946</c:v>
                </c:pt>
                <c:pt idx="1977">
                  <c:v>31.0101075787538</c:v>
                </c:pt>
                <c:pt idx="1978">
                  <c:v>32.654527845848598</c:v>
                </c:pt>
                <c:pt idx="1979">
                  <c:v>28.795909466752899</c:v>
                </c:pt>
                <c:pt idx="1980">
                  <c:v>31.4012679634751</c:v>
                </c:pt>
                <c:pt idx="1981">
                  <c:v>30.284582370826701</c:v>
                </c:pt>
                <c:pt idx="1982">
                  <c:v>31.867550568041899</c:v>
                </c:pt>
                <c:pt idx="1983">
                  <c:v>28.1517081510131</c:v>
                </c:pt>
                <c:pt idx="1984">
                  <c:v>28.7541836904573</c:v>
                </c:pt>
                <c:pt idx="1985">
                  <c:v>29.291237214394499</c:v>
                </c:pt>
                <c:pt idx="1986">
                  <c:v>29.0487489042013</c:v>
                </c:pt>
                <c:pt idx="1987">
                  <c:v>29.9773219817442</c:v>
                </c:pt>
                <c:pt idx="1988">
                  <c:v>29.084606307249601</c:v>
                </c:pt>
                <c:pt idx="1989">
                  <c:v>27.465037656869999</c:v>
                </c:pt>
                <c:pt idx="1990">
                  <c:v>32.164768144046</c:v>
                </c:pt>
                <c:pt idx="1991">
                  <c:v>29.887322508439802</c:v>
                </c:pt>
                <c:pt idx="1992">
                  <c:v>31.176864848708</c:v>
                </c:pt>
                <c:pt idx="1993">
                  <c:v>30.026426021854601</c:v>
                </c:pt>
                <c:pt idx="1994">
                  <c:v>31.511919319136901</c:v>
                </c:pt>
                <c:pt idx="1995">
                  <c:v>29.701781160448501</c:v>
                </c:pt>
                <c:pt idx="1996">
                  <c:v>28.245800352086199</c:v>
                </c:pt>
                <c:pt idx="1997">
                  <c:v>29.4890401092036</c:v>
                </c:pt>
                <c:pt idx="1998">
                  <c:v>28.228122289217701</c:v>
                </c:pt>
                <c:pt idx="1999">
                  <c:v>35.711371605166697</c:v>
                </c:pt>
                <c:pt idx="2000">
                  <c:v>32.823809755596798</c:v>
                </c:pt>
                <c:pt idx="2001">
                  <c:v>31.8862609076544</c:v>
                </c:pt>
                <c:pt idx="2002">
                  <c:v>33.522351951687803</c:v>
                </c:pt>
                <c:pt idx="2003">
                  <c:v>32.091086561867002</c:v>
                </c:pt>
                <c:pt idx="2004">
                  <c:v>30.053874309125298</c:v>
                </c:pt>
                <c:pt idx="2005">
                  <c:v>30.6240712379334</c:v>
                </c:pt>
                <c:pt idx="2006">
                  <c:v>32.419722846191497</c:v>
                </c:pt>
                <c:pt idx="2007">
                  <c:v>31.434300494391199</c:v>
                </c:pt>
                <c:pt idx="2008">
                  <c:v>31.157307036058999</c:v>
                </c:pt>
                <c:pt idx="2009">
                  <c:v>31.345209514582901</c:v>
                </c:pt>
                <c:pt idx="2010">
                  <c:v>32.141469528866303</c:v>
                </c:pt>
                <c:pt idx="2011">
                  <c:v>31.467676190020899</c:v>
                </c:pt>
                <c:pt idx="2012">
                  <c:v>26.5498281008493</c:v>
                </c:pt>
                <c:pt idx="2013">
                  <c:v>25.245066663211301</c:v>
                </c:pt>
                <c:pt idx="2014">
                  <c:v>25.7054471988525</c:v>
                </c:pt>
                <c:pt idx="2015">
                  <c:v>34.8487985931324</c:v>
                </c:pt>
                <c:pt idx="2016">
                  <c:v>29.2961729235295</c:v>
                </c:pt>
                <c:pt idx="2017">
                  <c:v>31.928249443649701</c:v>
                </c:pt>
                <c:pt idx="2018">
                  <c:v>32.575613915469198</c:v>
                </c:pt>
                <c:pt idx="2019">
                  <c:v>32.4697763879783</c:v>
                </c:pt>
                <c:pt idx="2020">
                  <c:v>33.804418602911198</c:v>
                </c:pt>
                <c:pt idx="2021">
                  <c:v>32.2095487006344</c:v>
                </c:pt>
                <c:pt idx="2022">
                  <c:v>31.435053212595999</c:v>
                </c:pt>
                <c:pt idx="2023">
                  <c:v>31.3054514608136</c:v>
                </c:pt>
                <c:pt idx="2024">
                  <c:v>31.6463467167186</c:v>
                </c:pt>
                <c:pt idx="2025">
                  <c:v>31.3274504712649</c:v>
                </c:pt>
                <c:pt idx="2026">
                  <c:v>27.9415980690403</c:v>
                </c:pt>
                <c:pt idx="2027">
                  <c:v>30.2952500576808</c:v>
                </c:pt>
                <c:pt idx="2028">
                  <c:v>31.882946981097799</c:v>
                </c:pt>
                <c:pt idx="2029">
                  <c:v>30.1209124077652</c:v>
                </c:pt>
                <c:pt idx="2030">
                  <c:v>31.1010641679575</c:v>
                </c:pt>
                <c:pt idx="2031">
                  <c:v>32.140097585093102</c:v>
                </c:pt>
                <c:pt idx="2032">
                  <c:v>30.607816274808702</c:v>
                </c:pt>
                <c:pt idx="2033">
                  <c:v>28.438512100728001</c:v>
                </c:pt>
                <c:pt idx="2034">
                  <c:v>30.1312272498777</c:v>
                </c:pt>
                <c:pt idx="2035">
                  <c:v>27.022009299251199</c:v>
                </c:pt>
                <c:pt idx="2036">
                  <c:v>26.921346810760401</c:v>
                </c:pt>
                <c:pt idx="2037">
                  <c:v>26.626420604970701</c:v>
                </c:pt>
                <c:pt idx="2038">
                  <c:v>30.205135670024902</c:v>
                </c:pt>
                <c:pt idx="2039">
                  <c:v>32.7650719471645</c:v>
                </c:pt>
                <c:pt idx="2040">
                  <c:v>32.737118718814699</c:v>
                </c:pt>
                <c:pt idx="2041">
                  <c:v>33.780254724893098</c:v>
                </c:pt>
                <c:pt idx="2042">
                  <c:v>29.775911115103298</c:v>
                </c:pt>
                <c:pt idx="2043">
                  <c:v>30.020643366932401</c:v>
                </c:pt>
                <c:pt idx="2044">
                  <c:v>30.043738850585601</c:v>
                </c:pt>
                <c:pt idx="2045">
                  <c:v>26.730708606283301</c:v>
                </c:pt>
                <c:pt idx="2046">
                  <c:v>27.1338081845049</c:v>
                </c:pt>
                <c:pt idx="2047">
                  <c:v>30.758875484833499</c:v>
                </c:pt>
                <c:pt idx="2048">
                  <c:v>27.1291980636848</c:v>
                </c:pt>
                <c:pt idx="2049">
                  <c:v>29.929623294347699</c:v>
                </c:pt>
                <c:pt idx="2050">
                  <c:v>28.665102857298901</c:v>
                </c:pt>
                <c:pt idx="2051">
                  <c:v>27.8213076115176</c:v>
                </c:pt>
                <c:pt idx="2052">
                  <c:v>29.346409243505502</c:v>
                </c:pt>
                <c:pt idx="2053">
                  <c:v>29.9044557230708</c:v>
                </c:pt>
                <c:pt idx="2054">
                  <c:v>28.308735052417301</c:v>
                </c:pt>
                <c:pt idx="2055">
                  <c:v>29.889722913325802</c:v>
                </c:pt>
                <c:pt idx="2056">
                  <c:v>28.5487587443215</c:v>
                </c:pt>
                <c:pt idx="2057">
                  <c:v>29.376493868204101</c:v>
                </c:pt>
                <c:pt idx="2058">
                  <c:v>28.458377642610799</c:v>
                </c:pt>
                <c:pt idx="2059">
                  <c:v>28.562030674660601</c:v>
                </c:pt>
                <c:pt idx="2060">
                  <c:v>29.166056490520599</c:v>
                </c:pt>
                <c:pt idx="2061">
                  <c:v>28.665474252387</c:v>
                </c:pt>
                <c:pt idx="2062">
                  <c:v>28.769834996832198</c:v>
                </c:pt>
                <c:pt idx="2063">
                  <c:v>29.894533778566199</c:v>
                </c:pt>
                <c:pt idx="2064">
                  <c:v>25.942398112901898</c:v>
                </c:pt>
                <c:pt idx="2065">
                  <c:v>30.174321931176198</c:v>
                </c:pt>
                <c:pt idx="2066">
                  <c:v>32.445578723563301</c:v>
                </c:pt>
                <c:pt idx="2067">
                  <c:v>31.248113838461101</c:v>
                </c:pt>
                <c:pt idx="2068">
                  <c:v>31.4210119348561</c:v>
                </c:pt>
                <c:pt idx="2069">
                  <c:v>30.689554525023201</c:v>
                </c:pt>
                <c:pt idx="2070">
                  <c:v>30.796301052825498</c:v>
                </c:pt>
                <c:pt idx="2071">
                  <c:v>29.645736595364099</c:v>
                </c:pt>
                <c:pt idx="2072">
                  <c:v>30.742050918590099</c:v>
                </c:pt>
                <c:pt idx="2073">
                  <c:v>30.864257242983602</c:v>
                </c:pt>
                <c:pt idx="2074">
                  <c:v>31.512521978685701</c:v>
                </c:pt>
                <c:pt idx="2075">
                  <c:v>33.696791431559198</c:v>
                </c:pt>
                <c:pt idx="2076">
                  <c:v>32.835245087285102</c:v>
                </c:pt>
                <c:pt idx="2077">
                  <c:v>30.999046464055098</c:v>
                </c:pt>
                <c:pt idx="2078">
                  <c:v>28.187052639701399</c:v>
                </c:pt>
                <c:pt idx="2079">
                  <c:v>28.952361334080798</c:v>
                </c:pt>
                <c:pt idx="2080">
                  <c:v>32.222919938919503</c:v>
                </c:pt>
                <c:pt idx="2081">
                  <c:v>31.458350398698801</c:v>
                </c:pt>
                <c:pt idx="2082">
                  <c:v>29.1298806183895</c:v>
                </c:pt>
                <c:pt idx="2083">
                  <c:v>25.437968820642599</c:v>
                </c:pt>
                <c:pt idx="2084">
                  <c:v>25.144417263106199</c:v>
                </c:pt>
                <c:pt idx="2085">
                  <c:v>25.245143243890499</c:v>
                </c:pt>
                <c:pt idx="2086">
                  <c:v>25.233155207668801</c:v>
                </c:pt>
                <c:pt idx="2087">
                  <c:v>26.3256086488284</c:v>
                </c:pt>
                <c:pt idx="2088">
                  <c:v>28.492217127814101</c:v>
                </c:pt>
                <c:pt idx="2089">
                  <c:v>32.962713773921301</c:v>
                </c:pt>
                <c:pt idx="2090">
                  <c:v>30.845861791583499</c:v>
                </c:pt>
                <c:pt idx="2091">
                  <c:v>28.051130269908601</c:v>
                </c:pt>
                <c:pt idx="2092">
                  <c:v>29.0956178799198</c:v>
                </c:pt>
                <c:pt idx="2093">
                  <c:v>32.486712518436399</c:v>
                </c:pt>
                <c:pt idx="2094">
                  <c:v>30.609031483669</c:v>
                </c:pt>
                <c:pt idx="2095">
                  <c:v>30.323852619516401</c:v>
                </c:pt>
                <c:pt idx="2096">
                  <c:v>32.533917399069601</c:v>
                </c:pt>
                <c:pt idx="2097">
                  <c:v>29.191020754279599</c:v>
                </c:pt>
                <c:pt idx="2098">
                  <c:v>29.488005492636901</c:v>
                </c:pt>
                <c:pt idx="2099">
                  <c:v>32.417875881080299</c:v>
                </c:pt>
                <c:pt idx="2100">
                  <c:v>34.824235720031297</c:v>
                </c:pt>
                <c:pt idx="2101">
                  <c:v>32.183299481322898</c:v>
                </c:pt>
                <c:pt idx="2102">
                  <c:v>30.613187797570099</c:v>
                </c:pt>
                <c:pt idx="2103">
                  <c:v>31.2667090018385</c:v>
                </c:pt>
                <c:pt idx="2104">
                  <c:v>32.337853180127297</c:v>
                </c:pt>
                <c:pt idx="2105">
                  <c:v>29.978130434094901</c:v>
                </c:pt>
                <c:pt idx="2106">
                  <c:v>33.206774174401801</c:v>
                </c:pt>
                <c:pt idx="2107">
                  <c:v>29.590390297754201</c:v>
                </c:pt>
                <c:pt idx="2108">
                  <c:v>27.944655270877</c:v>
                </c:pt>
                <c:pt idx="2109">
                  <c:v>28.947513171037698</c:v>
                </c:pt>
                <c:pt idx="2110">
                  <c:v>29.8419458748381</c:v>
                </c:pt>
                <c:pt idx="2111">
                  <c:v>26.1102145871773</c:v>
                </c:pt>
                <c:pt idx="2112">
                  <c:v>29.602076256338801</c:v>
                </c:pt>
                <c:pt idx="2113">
                  <c:v>28.831529808096199</c:v>
                </c:pt>
                <c:pt idx="2114">
                  <c:v>33.579461212191802</c:v>
                </c:pt>
                <c:pt idx="2115">
                  <c:v>32.571080975309997</c:v>
                </c:pt>
                <c:pt idx="2116">
                  <c:v>32.164598683905702</c:v>
                </c:pt>
                <c:pt idx="2117">
                  <c:v>27.715845524165999</c:v>
                </c:pt>
                <c:pt idx="2118">
                  <c:v>28.985004723923002</c:v>
                </c:pt>
                <c:pt idx="2119">
                  <c:v>29.498663069178601</c:v>
                </c:pt>
                <c:pt idx="2120">
                  <c:v>30.505320110351398</c:v>
                </c:pt>
                <c:pt idx="2121">
                  <c:v>29.770890200352401</c:v>
                </c:pt>
                <c:pt idx="2122">
                  <c:v>28.599789870092302</c:v>
                </c:pt>
                <c:pt idx="2123">
                  <c:v>30.7350722545251</c:v>
                </c:pt>
                <c:pt idx="2124">
                  <c:v>29.708413889567002</c:v>
                </c:pt>
                <c:pt idx="2125">
                  <c:v>28.274934770451601</c:v>
                </c:pt>
                <c:pt idx="2126">
                  <c:v>27.816980622467</c:v>
                </c:pt>
                <c:pt idx="2127">
                  <c:v>29.150473877076099</c:v>
                </c:pt>
                <c:pt idx="2128">
                  <c:v>31.109601759417099</c:v>
                </c:pt>
                <c:pt idx="2129">
                  <c:v>29.174172553131601</c:v>
                </c:pt>
                <c:pt idx="2130">
                  <c:v>29.2181318007204</c:v>
                </c:pt>
                <c:pt idx="2131">
                  <c:v>28.802298628031298</c:v>
                </c:pt>
                <c:pt idx="2132">
                  <c:v>31.1291427023822</c:v>
                </c:pt>
                <c:pt idx="2133">
                  <c:v>30.753418436501399</c:v>
                </c:pt>
                <c:pt idx="2134">
                  <c:v>27.738785504153299</c:v>
                </c:pt>
                <c:pt idx="2135">
                  <c:v>29.892438283765902</c:v>
                </c:pt>
                <c:pt idx="2136">
                  <c:v>28.8896043225459</c:v>
                </c:pt>
                <c:pt idx="2137">
                  <c:v>30.725785724263101</c:v>
                </c:pt>
                <c:pt idx="2138">
                  <c:v>30.3450003655893</c:v>
                </c:pt>
                <c:pt idx="2139">
                  <c:v>29.7836334924855</c:v>
                </c:pt>
                <c:pt idx="2140">
                  <c:v>29.2228450917295</c:v>
                </c:pt>
                <c:pt idx="2141">
                  <c:v>29.833876106057801</c:v>
                </c:pt>
                <c:pt idx="2142">
                  <c:v>29.994534687483501</c:v>
                </c:pt>
                <c:pt idx="2143">
                  <c:v>31.561633803545298</c:v>
                </c:pt>
                <c:pt idx="2144">
                  <c:v>31.198338788879401</c:v>
                </c:pt>
                <c:pt idx="2145">
                  <c:v>34.329029273423203</c:v>
                </c:pt>
                <c:pt idx="2146">
                  <c:v>28.872523869333399</c:v>
                </c:pt>
                <c:pt idx="2147">
                  <c:v>29.086550997151502</c:v>
                </c:pt>
                <c:pt idx="2148">
                  <c:v>27.890431060387801</c:v>
                </c:pt>
                <c:pt idx="2149">
                  <c:v>25.246340336523701</c:v>
                </c:pt>
                <c:pt idx="2150">
                  <c:v>25.043483657808299</c:v>
                </c:pt>
                <c:pt idx="2151">
                  <c:v>25.141481427166902</c:v>
                </c:pt>
                <c:pt idx="2152">
                  <c:v>25.3278576061869</c:v>
                </c:pt>
                <c:pt idx="2153">
                  <c:v>28.199645082008999</c:v>
                </c:pt>
                <c:pt idx="2154">
                  <c:v>28.749373176003498</c:v>
                </c:pt>
                <c:pt idx="2155">
                  <c:v>29.489326185844899</c:v>
                </c:pt>
                <c:pt idx="2156">
                  <c:v>30.2219579513742</c:v>
                </c:pt>
                <c:pt idx="2157">
                  <c:v>30.9378712282405</c:v>
                </c:pt>
                <c:pt idx="2158">
                  <c:v>31.764690289152899</c:v>
                </c:pt>
                <c:pt idx="2159">
                  <c:v>30.603888946097999</c:v>
                </c:pt>
                <c:pt idx="2160">
                  <c:v>32.201880638637803</c:v>
                </c:pt>
                <c:pt idx="2161">
                  <c:v>32.763299634831199</c:v>
                </c:pt>
                <c:pt idx="2162">
                  <c:v>31.3491118297271</c:v>
                </c:pt>
                <c:pt idx="2163">
                  <c:v>29.821923343570202</c:v>
                </c:pt>
                <c:pt idx="2164">
                  <c:v>29.692798377172199</c:v>
                </c:pt>
                <c:pt idx="2165">
                  <c:v>29.1702412338202</c:v>
                </c:pt>
                <c:pt idx="2166">
                  <c:v>30.487141524941801</c:v>
                </c:pt>
                <c:pt idx="2167">
                  <c:v>32.8180206328623</c:v>
                </c:pt>
                <c:pt idx="2168">
                  <c:v>30.227154883423999</c:v>
                </c:pt>
                <c:pt idx="2169">
                  <c:v>27.357925632367401</c:v>
                </c:pt>
                <c:pt idx="2170">
                  <c:v>27.930855132567999</c:v>
                </c:pt>
                <c:pt idx="2171">
                  <c:v>26.600970505020701</c:v>
                </c:pt>
                <c:pt idx="2172">
                  <c:v>28.078646919530399</c:v>
                </c:pt>
                <c:pt idx="2173">
                  <c:v>29.7359686490698</c:v>
                </c:pt>
                <c:pt idx="2174">
                  <c:v>29.718571724544599</c:v>
                </c:pt>
                <c:pt idx="2175">
                  <c:v>29.6410685868473</c:v>
                </c:pt>
                <c:pt idx="2176">
                  <c:v>27.735892642263</c:v>
                </c:pt>
                <c:pt idx="2177">
                  <c:v>27.4834170837572</c:v>
                </c:pt>
                <c:pt idx="2178">
                  <c:v>30.4185207614712</c:v>
                </c:pt>
                <c:pt idx="2179">
                  <c:v>28.179589124263</c:v>
                </c:pt>
                <c:pt idx="2180">
                  <c:v>30.857245160957198</c:v>
                </c:pt>
                <c:pt idx="2181">
                  <c:v>32.243761682727801</c:v>
                </c:pt>
                <c:pt idx="2182">
                  <c:v>29.787648360248301</c:v>
                </c:pt>
                <c:pt idx="2183">
                  <c:v>31.367645381853698</c:v>
                </c:pt>
                <c:pt idx="2184">
                  <c:v>27.7865080724881</c:v>
                </c:pt>
                <c:pt idx="2185">
                  <c:v>34.201397744845202</c:v>
                </c:pt>
                <c:pt idx="2186">
                  <c:v>31.621675343772001</c:v>
                </c:pt>
                <c:pt idx="2187">
                  <c:v>31.5489728830003</c:v>
                </c:pt>
                <c:pt idx="2188">
                  <c:v>29.967301529314501</c:v>
                </c:pt>
                <c:pt idx="2189">
                  <c:v>29.615327458576601</c:v>
                </c:pt>
                <c:pt idx="2190">
                  <c:v>27.589661086829601</c:v>
                </c:pt>
                <c:pt idx="2191">
                  <c:v>29.564099231373</c:v>
                </c:pt>
                <c:pt idx="2192">
                  <c:v>30.0834823613941</c:v>
                </c:pt>
                <c:pt idx="2193">
                  <c:v>30.683018752173702</c:v>
                </c:pt>
                <c:pt idx="2194">
                  <c:v>34.195438936921903</c:v>
                </c:pt>
                <c:pt idx="2195">
                  <c:v>32.451398603794502</c:v>
                </c:pt>
                <c:pt idx="2196">
                  <c:v>33.612636961030603</c:v>
                </c:pt>
                <c:pt idx="2197">
                  <c:v>30.471986270979802</c:v>
                </c:pt>
                <c:pt idx="2198">
                  <c:v>29.095586126532002</c:v>
                </c:pt>
                <c:pt idx="2199">
                  <c:v>28.207626814044499</c:v>
                </c:pt>
                <c:pt idx="2200">
                  <c:v>29.6908861279212</c:v>
                </c:pt>
                <c:pt idx="2201">
                  <c:v>30.761353635615901</c:v>
                </c:pt>
                <c:pt idx="2202">
                  <c:v>29.580297143730501</c:v>
                </c:pt>
                <c:pt idx="2203">
                  <c:v>28.7661162647947</c:v>
                </c:pt>
                <c:pt idx="2204">
                  <c:v>28.278147984741601</c:v>
                </c:pt>
                <c:pt idx="2205">
                  <c:v>29.924940744352899</c:v>
                </c:pt>
                <c:pt idx="2206">
                  <c:v>32.268046010323502</c:v>
                </c:pt>
                <c:pt idx="2207">
                  <c:v>31.1901905147236</c:v>
                </c:pt>
                <c:pt idx="2208">
                  <c:v>28.644205601073601</c:v>
                </c:pt>
                <c:pt idx="2209">
                  <c:v>26.5523651792872</c:v>
                </c:pt>
                <c:pt idx="2210">
                  <c:v>25.145377330260999</c:v>
                </c:pt>
                <c:pt idx="2211">
                  <c:v>25.1460908103709</c:v>
                </c:pt>
                <c:pt idx="2212">
                  <c:v>24.935354907939601</c:v>
                </c:pt>
                <c:pt idx="2213">
                  <c:v>25.536934775313298</c:v>
                </c:pt>
                <c:pt idx="2214">
                  <c:v>28.717366934225002</c:v>
                </c:pt>
                <c:pt idx="2215">
                  <c:v>25.127714939065399</c:v>
                </c:pt>
                <c:pt idx="2216">
                  <c:v>28.445775815958999</c:v>
                </c:pt>
                <c:pt idx="2217">
                  <c:v>29.059487145879</c:v>
                </c:pt>
                <c:pt idx="2218">
                  <c:v>29.359964377478999</c:v>
                </c:pt>
                <c:pt idx="2219">
                  <c:v>27.575692163904002</c:v>
                </c:pt>
                <c:pt idx="2220">
                  <c:v>30.517970795276302</c:v>
                </c:pt>
                <c:pt idx="2221">
                  <c:v>31.806623239171198</c:v>
                </c:pt>
                <c:pt idx="2222">
                  <c:v>33.269138587348898</c:v>
                </c:pt>
                <c:pt idx="2223">
                  <c:v>32.037160568772002</c:v>
                </c:pt>
                <c:pt idx="2224">
                  <c:v>27.996185682017</c:v>
                </c:pt>
                <c:pt idx="2225">
                  <c:v>30.855292709704401</c:v>
                </c:pt>
                <c:pt idx="2226">
                  <c:v>34.203208313862199</c:v>
                </c:pt>
                <c:pt idx="2227">
                  <c:v>34.3653084248173</c:v>
                </c:pt>
                <c:pt idx="2228">
                  <c:v>32.377418494582301</c:v>
                </c:pt>
                <c:pt idx="2229">
                  <c:v>31.135337094657899</c:v>
                </c:pt>
                <c:pt idx="2230">
                  <c:v>32.863594618338198</c:v>
                </c:pt>
                <c:pt idx="2231">
                  <c:v>32.968687119242098</c:v>
                </c:pt>
                <c:pt idx="2232">
                  <c:v>29.823643318574199</c:v>
                </c:pt>
                <c:pt idx="2233">
                  <c:v>28.660125830093399</c:v>
                </c:pt>
                <c:pt idx="2234">
                  <c:v>26.852101331999499</c:v>
                </c:pt>
                <c:pt idx="2235">
                  <c:v>28.1479324658123</c:v>
                </c:pt>
                <c:pt idx="2236">
                  <c:v>28.999729547249601</c:v>
                </c:pt>
                <c:pt idx="2237">
                  <c:v>28.671379321040199</c:v>
                </c:pt>
                <c:pt idx="2238">
                  <c:v>30.001091045145099</c:v>
                </c:pt>
                <c:pt idx="2239">
                  <c:v>29.873501315674499</c:v>
                </c:pt>
                <c:pt idx="2240">
                  <c:v>29.616016571365599</c:v>
                </c:pt>
                <c:pt idx="2241">
                  <c:v>26.723008787810699</c:v>
                </c:pt>
                <c:pt idx="2242">
                  <c:v>26.803714162261201</c:v>
                </c:pt>
                <c:pt idx="2243">
                  <c:v>27.4786685324936</c:v>
                </c:pt>
                <c:pt idx="2244">
                  <c:v>29.417896077392601</c:v>
                </c:pt>
                <c:pt idx="2245">
                  <c:v>26.197400785442099</c:v>
                </c:pt>
                <c:pt idx="2246">
                  <c:v>26.8003827502469</c:v>
                </c:pt>
                <c:pt idx="2247">
                  <c:v>35.626826231061699</c:v>
                </c:pt>
                <c:pt idx="2248">
                  <c:v>33.305339866244303</c:v>
                </c:pt>
                <c:pt idx="2249">
                  <c:v>29.954510466667301</c:v>
                </c:pt>
                <c:pt idx="2250">
                  <c:v>32.158798996013097</c:v>
                </c:pt>
                <c:pt idx="2251">
                  <c:v>32.349782074944898</c:v>
                </c:pt>
                <c:pt idx="2252">
                  <c:v>30.094020477687899</c:v>
                </c:pt>
                <c:pt idx="2253">
                  <c:v>30.536002860022499</c:v>
                </c:pt>
                <c:pt idx="2254">
                  <c:v>28.543546994580701</c:v>
                </c:pt>
                <c:pt idx="2255">
                  <c:v>31.0431215937347</c:v>
                </c:pt>
                <c:pt idx="2256">
                  <c:v>29.488942739653499</c:v>
                </c:pt>
                <c:pt idx="2257">
                  <c:v>31.323882829169602</c:v>
                </c:pt>
                <c:pt idx="2258">
                  <c:v>30.471930942818499</c:v>
                </c:pt>
                <c:pt idx="2259">
                  <c:v>29.9950301355439</c:v>
                </c:pt>
                <c:pt idx="2260">
                  <c:v>25.741427458245798</c:v>
                </c:pt>
                <c:pt idx="2261">
                  <c:v>26.548737740505601</c:v>
                </c:pt>
                <c:pt idx="2262">
                  <c:v>30.573450963350702</c:v>
                </c:pt>
                <c:pt idx="2263">
                  <c:v>26.806738511825099</c:v>
                </c:pt>
                <c:pt idx="2264">
                  <c:v>29.1121740631582</c:v>
                </c:pt>
                <c:pt idx="2265">
                  <c:v>32.543592261223402</c:v>
                </c:pt>
                <c:pt idx="2266">
                  <c:v>27.761892069468601</c:v>
                </c:pt>
                <c:pt idx="2267">
                  <c:v>25.347269789917199</c:v>
                </c:pt>
                <c:pt idx="2268">
                  <c:v>25.245983152863399</c:v>
                </c:pt>
                <c:pt idx="2269">
                  <c:v>25.243703724254999</c:v>
                </c:pt>
                <c:pt idx="2270">
                  <c:v>25.040306692637198</c:v>
                </c:pt>
                <c:pt idx="2271">
                  <c:v>25.2407864353181</c:v>
                </c:pt>
                <c:pt idx="2272">
                  <c:v>25.340538769605001</c:v>
                </c:pt>
                <c:pt idx="2273">
                  <c:v>26.6417474902326</c:v>
                </c:pt>
                <c:pt idx="2274">
                  <c:v>28.509708132138201</c:v>
                </c:pt>
                <c:pt idx="2275">
                  <c:v>27.829661878309199</c:v>
                </c:pt>
                <c:pt idx="2276">
                  <c:v>27.8590119238646</c:v>
                </c:pt>
                <c:pt idx="2277">
                  <c:v>29.605113930323299</c:v>
                </c:pt>
                <c:pt idx="2278">
                  <c:v>29.836146913817899</c:v>
                </c:pt>
                <c:pt idx="2279">
                  <c:v>31.557801338951599</c:v>
                </c:pt>
                <c:pt idx="2280">
                  <c:v>33.360514003415297</c:v>
                </c:pt>
                <c:pt idx="2281">
                  <c:v>31.8276264240153</c:v>
                </c:pt>
                <c:pt idx="2282">
                  <c:v>31.0309177170708</c:v>
                </c:pt>
                <c:pt idx="2283">
                  <c:v>31.539910711428</c:v>
                </c:pt>
                <c:pt idx="2284">
                  <c:v>33.344497888162998</c:v>
                </c:pt>
                <c:pt idx="2285">
                  <c:v>32.3220676410089</c:v>
                </c:pt>
                <c:pt idx="2286">
                  <c:v>32.978755643077903</c:v>
                </c:pt>
                <c:pt idx="2287">
                  <c:v>28.578830272981001</c:v>
                </c:pt>
                <c:pt idx="2288">
                  <c:v>30.7852312174379</c:v>
                </c:pt>
                <c:pt idx="2289">
                  <c:v>33.121417940403902</c:v>
                </c:pt>
                <c:pt idx="2290">
                  <c:v>32.904998757021097</c:v>
                </c:pt>
                <c:pt idx="2291">
                  <c:v>28.752622515700299</c:v>
                </c:pt>
                <c:pt idx="2292">
                  <c:v>29.1299593366553</c:v>
                </c:pt>
                <c:pt idx="2293">
                  <c:v>27.226358760346201</c:v>
                </c:pt>
                <c:pt idx="2294">
                  <c:v>27.320076811973301</c:v>
                </c:pt>
                <c:pt idx="2295">
                  <c:v>28.1506608645422</c:v>
                </c:pt>
                <c:pt idx="2296">
                  <c:v>29.108758953010501</c:v>
                </c:pt>
                <c:pt idx="2297">
                  <c:v>27.862164074038201</c:v>
                </c:pt>
                <c:pt idx="2298">
                  <c:v>26.641773649647199</c:v>
                </c:pt>
                <c:pt idx="2299">
                  <c:v>30.717419582129502</c:v>
                </c:pt>
                <c:pt idx="2300">
                  <c:v>27.836102492785699</c:v>
                </c:pt>
                <c:pt idx="2301">
                  <c:v>26.011765239440699</c:v>
                </c:pt>
                <c:pt idx="2302">
                  <c:v>26.109565526004999</c:v>
                </c:pt>
                <c:pt idx="2303">
                  <c:v>26.845846288269499</c:v>
                </c:pt>
                <c:pt idx="2304">
                  <c:v>28.376983444034199</c:v>
                </c:pt>
                <c:pt idx="2305">
                  <c:v>33.250174783767299</c:v>
                </c:pt>
                <c:pt idx="2306">
                  <c:v>35.723772487514601</c:v>
                </c:pt>
                <c:pt idx="2307">
                  <c:v>32.089650748830302</c:v>
                </c:pt>
                <c:pt idx="2308">
                  <c:v>31.447153843796499</c:v>
                </c:pt>
                <c:pt idx="2309">
                  <c:v>31.9524060405722</c:v>
                </c:pt>
                <c:pt idx="2310">
                  <c:v>34.4052662873546</c:v>
                </c:pt>
                <c:pt idx="2311">
                  <c:v>34.697900537859603</c:v>
                </c:pt>
                <c:pt idx="2312">
                  <c:v>30.5124860977892</c:v>
                </c:pt>
                <c:pt idx="2313">
                  <c:v>30.4410934207141</c:v>
                </c:pt>
                <c:pt idx="2314">
                  <c:v>28.656654599098001</c:v>
                </c:pt>
                <c:pt idx="2315">
                  <c:v>26.509022282563301</c:v>
                </c:pt>
                <c:pt idx="2316">
                  <c:v>26.539285295017802</c:v>
                </c:pt>
                <c:pt idx="2317">
                  <c:v>29.292797919459598</c:v>
                </c:pt>
                <c:pt idx="2318">
                  <c:v>29.7636292282663</c:v>
                </c:pt>
                <c:pt idx="2319">
                  <c:v>26.149668185711</c:v>
                </c:pt>
                <c:pt idx="2320">
                  <c:v>30.279203623506302</c:v>
                </c:pt>
                <c:pt idx="2321">
                  <c:v>29.309688060529599</c:v>
                </c:pt>
                <c:pt idx="2322">
                  <c:v>25.547396211501901</c:v>
                </c:pt>
                <c:pt idx="2323">
                  <c:v>26.753976320350802</c:v>
                </c:pt>
                <c:pt idx="2324">
                  <c:v>30.657727610741599</c:v>
                </c:pt>
                <c:pt idx="2325">
                  <c:v>31.376543382152001</c:v>
                </c:pt>
                <c:pt idx="2326">
                  <c:v>28.843851585693699</c:v>
                </c:pt>
                <c:pt idx="2327">
                  <c:v>29.4996412617621</c:v>
                </c:pt>
                <c:pt idx="2328">
                  <c:v>31.0138904763323</c:v>
                </c:pt>
                <c:pt idx="2329">
                  <c:v>30.921382722850201</c:v>
                </c:pt>
                <c:pt idx="2330">
                  <c:v>29.663784455402698</c:v>
                </c:pt>
                <c:pt idx="2331">
                  <c:v>30.578055706423999</c:v>
                </c:pt>
                <c:pt idx="2332">
                  <c:v>30.696822967430499</c:v>
                </c:pt>
                <c:pt idx="2333">
                  <c:v>31.1519967233187</c:v>
                </c:pt>
                <c:pt idx="2334">
                  <c:v>30.0979357357194</c:v>
                </c:pt>
                <c:pt idx="2335">
                  <c:v>32.016863530211097</c:v>
                </c:pt>
                <c:pt idx="2336">
                  <c:v>31.438512507343599</c:v>
                </c:pt>
                <c:pt idx="2337">
                  <c:v>34.323648809003203</c:v>
                </c:pt>
                <c:pt idx="2338">
                  <c:v>35.495937334603802</c:v>
                </c:pt>
                <c:pt idx="2339">
                  <c:v>32.475446544907697</c:v>
                </c:pt>
                <c:pt idx="2340">
                  <c:v>32.506469838560299</c:v>
                </c:pt>
                <c:pt idx="2341">
                  <c:v>33.469852014416198</c:v>
                </c:pt>
                <c:pt idx="2342">
                  <c:v>31.542680766129902</c:v>
                </c:pt>
                <c:pt idx="2343">
                  <c:v>31.014163008649899</c:v>
                </c:pt>
                <c:pt idx="2344">
                  <c:v>31.225005289839</c:v>
                </c:pt>
                <c:pt idx="2345">
                  <c:v>29.376832629502001</c:v>
                </c:pt>
                <c:pt idx="2346">
                  <c:v>30.140728352425501</c:v>
                </c:pt>
                <c:pt idx="2347">
                  <c:v>29.179186536340101</c:v>
                </c:pt>
                <c:pt idx="2348">
                  <c:v>27.633754235253001</c:v>
                </c:pt>
                <c:pt idx="2349">
                  <c:v>29.284247770400398</c:v>
                </c:pt>
                <c:pt idx="2350">
                  <c:v>28.0617681186251</c:v>
                </c:pt>
                <c:pt idx="2351">
                  <c:v>29.323353132145201</c:v>
                </c:pt>
                <c:pt idx="2352">
                  <c:v>28.546853361842</c:v>
                </c:pt>
                <c:pt idx="2353">
                  <c:v>28.7763007503873</c:v>
                </c:pt>
                <c:pt idx="2354">
                  <c:v>28.019072779918002</c:v>
                </c:pt>
                <c:pt idx="2355">
                  <c:v>27.876852628628601</c:v>
                </c:pt>
                <c:pt idx="2356">
                  <c:v>28.120176174925898</c:v>
                </c:pt>
                <c:pt idx="2357">
                  <c:v>29.752217838494801</c:v>
                </c:pt>
                <c:pt idx="2358">
                  <c:v>30.101664218226102</c:v>
                </c:pt>
                <c:pt idx="2359">
                  <c:v>27.716486444095199</c:v>
                </c:pt>
                <c:pt idx="2360">
                  <c:v>30.346893215900501</c:v>
                </c:pt>
                <c:pt idx="2361">
                  <c:v>34.897731104593397</c:v>
                </c:pt>
                <c:pt idx="2362">
                  <c:v>32.465960443737004</c:v>
                </c:pt>
                <c:pt idx="2363">
                  <c:v>35.917162755766398</c:v>
                </c:pt>
                <c:pt idx="2364">
                  <c:v>32.461478282639902</c:v>
                </c:pt>
                <c:pt idx="2365">
                  <c:v>36.536750767495903</c:v>
                </c:pt>
                <c:pt idx="2366">
                  <c:v>32.336435146330302</c:v>
                </c:pt>
                <c:pt idx="2367">
                  <c:v>33.501311511217096</c:v>
                </c:pt>
                <c:pt idx="2368">
                  <c:v>29.531623702929199</c:v>
                </c:pt>
                <c:pt idx="2369">
                  <c:v>30.417463206001901</c:v>
                </c:pt>
                <c:pt idx="2370">
                  <c:v>32.667536703844398</c:v>
                </c:pt>
                <c:pt idx="2371">
                  <c:v>31.494575448075199</c:v>
                </c:pt>
                <c:pt idx="2372">
                  <c:v>30.903860094689101</c:v>
                </c:pt>
                <c:pt idx="2373">
                  <c:v>29.392347688536699</c:v>
                </c:pt>
                <c:pt idx="2374">
                  <c:v>27.358580378894398</c:v>
                </c:pt>
                <c:pt idx="2375">
                  <c:v>25.951619209969</c:v>
                </c:pt>
                <c:pt idx="2376">
                  <c:v>29.8766551835886</c:v>
                </c:pt>
                <c:pt idx="2377">
                  <c:v>30.244332235341702</c:v>
                </c:pt>
                <c:pt idx="2378">
                  <c:v>29.9953485898398</c:v>
                </c:pt>
                <c:pt idx="2379">
                  <c:v>29.7566256389117</c:v>
                </c:pt>
                <c:pt idx="2380">
                  <c:v>29.3993053935285</c:v>
                </c:pt>
                <c:pt idx="2381">
                  <c:v>29.884572061410299</c:v>
                </c:pt>
                <c:pt idx="2382">
                  <c:v>30.6131102600555</c:v>
                </c:pt>
                <c:pt idx="2383">
                  <c:v>29.988424183836301</c:v>
                </c:pt>
                <c:pt idx="2384">
                  <c:v>30.314746958094702</c:v>
                </c:pt>
                <c:pt idx="2385">
                  <c:v>31.777424657617001</c:v>
                </c:pt>
                <c:pt idx="2386">
                  <c:v>30.818608421285699</c:v>
                </c:pt>
                <c:pt idx="2387">
                  <c:v>32.632366253923102</c:v>
                </c:pt>
                <c:pt idx="2388">
                  <c:v>33.872650852388901</c:v>
                </c:pt>
                <c:pt idx="2389">
                  <c:v>31.0960530000864</c:v>
                </c:pt>
                <c:pt idx="2390">
                  <c:v>30.703086146749602</c:v>
                </c:pt>
                <c:pt idx="2391">
                  <c:v>31.2181109477443</c:v>
                </c:pt>
                <c:pt idx="2392">
                  <c:v>33.8022349645153</c:v>
                </c:pt>
                <c:pt idx="2393">
                  <c:v>31.241405123685201</c:v>
                </c:pt>
                <c:pt idx="2394">
                  <c:v>31.406058736524699</c:v>
                </c:pt>
                <c:pt idx="2395">
                  <c:v>31.714985123511902</c:v>
                </c:pt>
                <c:pt idx="2396">
                  <c:v>28.698410698899</c:v>
                </c:pt>
                <c:pt idx="2397">
                  <c:v>29.4832435484103</c:v>
                </c:pt>
                <c:pt idx="2398">
                  <c:v>28.9468941287465</c:v>
                </c:pt>
                <c:pt idx="2399">
                  <c:v>29.499503106581098</c:v>
                </c:pt>
                <c:pt idx="2400">
                  <c:v>29.076958339029201</c:v>
                </c:pt>
                <c:pt idx="2401">
                  <c:v>30.909236932224299</c:v>
                </c:pt>
                <c:pt idx="2402">
                  <c:v>29.807135758549499</c:v>
                </c:pt>
                <c:pt idx="2403">
                  <c:v>26.918403737420601</c:v>
                </c:pt>
                <c:pt idx="2404">
                  <c:v>28.211021464398101</c:v>
                </c:pt>
                <c:pt idx="2405">
                  <c:v>28.0575070576398</c:v>
                </c:pt>
                <c:pt idx="2406">
                  <c:v>27.533880861930601</c:v>
                </c:pt>
                <c:pt idx="2407">
                  <c:v>27.026202275521499</c:v>
                </c:pt>
                <c:pt idx="2408">
                  <c:v>27.2128884943433</c:v>
                </c:pt>
                <c:pt idx="2409">
                  <c:v>27.7602004295284</c:v>
                </c:pt>
                <c:pt idx="2410">
                  <c:v>27.829632793778998</c:v>
                </c:pt>
                <c:pt idx="2411">
                  <c:v>28.247432378605801</c:v>
                </c:pt>
                <c:pt idx="2412">
                  <c:v>27.6333347758614</c:v>
                </c:pt>
                <c:pt idx="2413">
                  <c:v>28.571543668983299</c:v>
                </c:pt>
                <c:pt idx="2414">
                  <c:v>30.6288411997261</c:v>
                </c:pt>
                <c:pt idx="2415">
                  <c:v>30.118284405469598</c:v>
                </c:pt>
                <c:pt idx="2416">
                  <c:v>36.330584080619701</c:v>
                </c:pt>
                <c:pt idx="2417">
                  <c:v>31.1214444637254</c:v>
                </c:pt>
                <c:pt idx="2418">
                  <c:v>34.288024336278902</c:v>
                </c:pt>
                <c:pt idx="2419">
                  <c:v>32.235169641692103</c:v>
                </c:pt>
                <c:pt idx="2420">
                  <c:v>30.838555144176901</c:v>
                </c:pt>
                <c:pt idx="2421">
                  <c:v>28.0745121866319</c:v>
                </c:pt>
                <c:pt idx="2422">
                  <c:v>30.186656416133101</c:v>
                </c:pt>
                <c:pt idx="2423">
                  <c:v>31.844377304162201</c:v>
                </c:pt>
                <c:pt idx="2424">
                  <c:v>35.617333306072801</c:v>
                </c:pt>
                <c:pt idx="2425">
                  <c:v>28.094070021220301</c:v>
                </c:pt>
                <c:pt idx="2426">
                  <c:v>29.4693239033843</c:v>
                </c:pt>
                <c:pt idx="2427">
                  <c:v>25.4411514348586</c:v>
                </c:pt>
                <c:pt idx="2428">
                  <c:v>29.389594861152201</c:v>
                </c:pt>
                <c:pt idx="2429">
                  <c:v>30.428004670096001</c:v>
                </c:pt>
                <c:pt idx="2430">
                  <c:v>32.119935749897898</c:v>
                </c:pt>
                <c:pt idx="2431">
                  <c:v>31.241065284663701</c:v>
                </c:pt>
                <c:pt idx="2432">
                  <c:v>29.0546011313875</c:v>
                </c:pt>
                <c:pt idx="2433">
                  <c:v>29.515762514011399</c:v>
                </c:pt>
                <c:pt idx="2434">
                  <c:v>30.201492793239101</c:v>
                </c:pt>
                <c:pt idx="2435">
                  <c:v>30.794450756189899</c:v>
                </c:pt>
                <c:pt idx="2436">
                  <c:v>29.946563554085198</c:v>
                </c:pt>
                <c:pt idx="2437">
                  <c:v>30.316320371298598</c:v>
                </c:pt>
                <c:pt idx="2438">
                  <c:v>31.448639805915398</c:v>
                </c:pt>
                <c:pt idx="2439">
                  <c:v>30.081352317390699</c:v>
                </c:pt>
                <c:pt idx="2440">
                  <c:v>30.093455758939001</c:v>
                </c:pt>
                <c:pt idx="2441">
                  <c:v>31.201980580145399</c:v>
                </c:pt>
                <c:pt idx="2442">
                  <c:v>30.154190469553502</c:v>
                </c:pt>
                <c:pt idx="2443">
                  <c:v>29.987867689270601</c:v>
                </c:pt>
                <c:pt idx="2444">
                  <c:v>31.758385169126001</c:v>
                </c:pt>
                <c:pt idx="2445">
                  <c:v>30.941481869370101</c:v>
                </c:pt>
                <c:pt idx="2446">
                  <c:v>30.5194059530643</c:v>
                </c:pt>
                <c:pt idx="2447">
                  <c:v>32.450220092154197</c:v>
                </c:pt>
                <c:pt idx="2448">
                  <c:v>28.4308558620213</c:v>
                </c:pt>
                <c:pt idx="2449">
                  <c:v>28.8065766335801</c:v>
                </c:pt>
                <c:pt idx="2450">
                  <c:v>29.292275138369</c:v>
                </c:pt>
                <c:pt idx="2451">
                  <c:v>31.375074872294899</c:v>
                </c:pt>
                <c:pt idx="2452">
                  <c:v>32.045238865739599</c:v>
                </c:pt>
                <c:pt idx="2453">
                  <c:v>31.444593836521701</c:v>
                </c:pt>
                <c:pt idx="2454">
                  <c:v>30.618748486062302</c:v>
                </c:pt>
                <c:pt idx="2455">
                  <c:v>29.3449616737993</c:v>
                </c:pt>
                <c:pt idx="2456">
                  <c:v>27.8515066480273</c:v>
                </c:pt>
                <c:pt idx="2457">
                  <c:v>28.298306044569699</c:v>
                </c:pt>
                <c:pt idx="2458">
                  <c:v>27.022300053241199</c:v>
                </c:pt>
                <c:pt idx="2459">
                  <c:v>29.217773279410999</c:v>
                </c:pt>
                <c:pt idx="2460">
                  <c:v>28.686793856276399</c:v>
                </c:pt>
                <c:pt idx="2461">
                  <c:v>29.492963024956499</c:v>
                </c:pt>
                <c:pt idx="2462">
                  <c:v>28.217017199845898</c:v>
                </c:pt>
                <c:pt idx="2463">
                  <c:v>28.517945970760699</c:v>
                </c:pt>
                <c:pt idx="2464">
                  <c:v>34.7224985978578</c:v>
                </c:pt>
                <c:pt idx="2465">
                  <c:v>37.238949753060801</c:v>
                </c:pt>
                <c:pt idx="2466">
                  <c:v>32.017337950457197</c:v>
                </c:pt>
                <c:pt idx="2467">
                  <c:v>32.386394723301102</c:v>
                </c:pt>
                <c:pt idx="2468">
                  <c:v>30.846102024322899</c:v>
                </c:pt>
                <c:pt idx="2469">
                  <c:v>29.466058075733301</c:v>
                </c:pt>
                <c:pt idx="2470">
                  <c:v>29.7704359620612</c:v>
                </c:pt>
                <c:pt idx="2471">
                  <c:v>28.705654677102299</c:v>
                </c:pt>
                <c:pt idx="2472">
                  <c:v>25.546153597398298</c:v>
                </c:pt>
                <c:pt idx="2473">
                  <c:v>30.365237598409799</c:v>
                </c:pt>
                <c:pt idx="2474">
                  <c:v>29.928396305319701</c:v>
                </c:pt>
                <c:pt idx="2475">
                  <c:v>30.1831809571894</c:v>
                </c:pt>
                <c:pt idx="2476">
                  <c:v>30.775146133080298</c:v>
                </c:pt>
                <c:pt idx="2477">
                  <c:v>29.520965000060901</c:v>
                </c:pt>
                <c:pt idx="2478">
                  <c:v>29.995074039301102</c:v>
                </c:pt>
                <c:pt idx="2479">
                  <c:v>30.612391085795799</c:v>
                </c:pt>
                <c:pt idx="2480">
                  <c:v>30.516857793471399</c:v>
                </c:pt>
                <c:pt idx="2481">
                  <c:v>28.768918510114698</c:v>
                </c:pt>
                <c:pt idx="2482">
                  <c:v>28.551172543879002</c:v>
                </c:pt>
                <c:pt idx="2483">
                  <c:v>29.269547825024102</c:v>
                </c:pt>
                <c:pt idx="2484">
                  <c:v>31.247409456405901</c:v>
                </c:pt>
                <c:pt idx="2485">
                  <c:v>31.099691632177201</c:v>
                </c:pt>
                <c:pt idx="2486">
                  <c:v>29.9281467033274</c:v>
                </c:pt>
                <c:pt idx="2487">
                  <c:v>32.034609981981802</c:v>
                </c:pt>
                <c:pt idx="2488">
                  <c:v>29.165642390600599</c:v>
                </c:pt>
                <c:pt idx="2489">
                  <c:v>30.305599168625701</c:v>
                </c:pt>
                <c:pt idx="2490">
                  <c:v>36.830792842556399</c:v>
                </c:pt>
                <c:pt idx="2491">
                  <c:v>34.994025987309698</c:v>
                </c:pt>
                <c:pt idx="2492">
                  <c:v>33.581582792404497</c:v>
                </c:pt>
                <c:pt idx="2493">
                  <c:v>31.0645366715531</c:v>
                </c:pt>
                <c:pt idx="2494">
                  <c:v>28.072243447044901</c:v>
                </c:pt>
                <c:pt idx="2495">
                  <c:v>29.9227198410914</c:v>
                </c:pt>
                <c:pt idx="2496">
                  <c:v>27.534531898376301</c:v>
                </c:pt>
                <c:pt idx="2497">
                  <c:v>30.260546660300999</c:v>
                </c:pt>
                <c:pt idx="2498">
                  <c:v>32.792378455834502</c:v>
                </c:pt>
                <c:pt idx="2499">
                  <c:v>36.0063351757763</c:v>
                </c:pt>
                <c:pt idx="2500">
                  <c:v>32.237535980360697</c:v>
                </c:pt>
                <c:pt idx="2501">
                  <c:v>27.2108311097392</c:v>
                </c:pt>
                <c:pt idx="2502">
                  <c:v>27.104597028713702</c:v>
                </c:pt>
                <c:pt idx="2503">
                  <c:v>28.0352753905353</c:v>
                </c:pt>
                <c:pt idx="2504">
                  <c:v>27.9247674528152</c:v>
                </c:pt>
                <c:pt idx="2505">
                  <c:v>29.570152037922</c:v>
                </c:pt>
                <c:pt idx="2506">
                  <c:v>29.475581192065601</c:v>
                </c:pt>
                <c:pt idx="2507">
                  <c:v>29.281899752652301</c:v>
                </c:pt>
                <c:pt idx="2508">
                  <c:v>27.1365901184741</c:v>
                </c:pt>
                <c:pt idx="2509">
                  <c:v>31.555937327011101</c:v>
                </c:pt>
                <c:pt idx="2510">
                  <c:v>31.3954707731566</c:v>
                </c:pt>
                <c:pt idx="2511">
                  <c:v>29.330483097542999</c:v>
                </c:pt>
                <c:pt idx="2512">
                  <c:v>30.801632136276101</c:v>
                </c:pt>
                <c:pt idx="2513">
                  <c:v>30.851795607267</c:v>
                </c:pt>
                <c:pt idx="2514">
                  <c:v>30.208281119633199</c:v>
                </c:pt>
                <c:pt idx="2515">
                  <c:v>29.8101697668138</c:v>
                </c:pt>
                <c:pt idx="2516">
                  <c:v>25.444969703781101</c:v>
                </c:pt>
                <c:pt idx="2517">
                  <c:v>28.973448477690599</c:v>
                </c:pt>
                <c:pt idx="2518">
                  <c:v>31.292720748285799</c:v>
                </c:pt>
                <c:pt idx="2519">
                  <c:v>29.548228011992698</c:v>
                </c:pt>
                <c:pt idx="2520">
                  <c:v>30.6145835861664</c:v>
                </c:pt>
                <c:pt idx="2521">
                  <c:v>31.007909644714701</c:v>
                </c:pt>
                <c:pt idx="2522">
                  <c:v>31.012995163853599</c:v>
                </c:pt>
                <c:pt idx="2523">
                  <c:v>30.907281972068599</c:v>
                </c:pt>
                <c:pt idx="2524">
                  <c:v>29.086246374877799</c:v>
                </c:pt>
                <c:pt idx="2525">
                  <c:v>30.510221062761101</c:v>
                </c:pt>
                <c:pt idx="2526">
                  <c:v>30.476418902751998</c:v>
                </c:pt>
                <c:pt idx="2527">
                  <c:v>29.4561983070104</c:v>
                </c:pt>
                <c:pt idx="2528">
                  <c:v>29.081772828235799</c:v>
                </c:pt>
                <c:pt idx="2529">
                  <c:v>30.544376305682899</c:v>
                </c:pt>
                <c:pt idx="2530">
                  <c:v>30.896495202731501</c:v>
                </c:pt>
                <c:pt idx="2531">
                  <c:v>30.421214144323699</c:v>
                </c:pt>
                <c:pt idx="2532">
                  <c:v>31.1952292115256</c:v>
                </c:pt>
                <c:pt idx="2533">
                  <c:v>30.266110812703701</c:v>
                </c:pt>
                <c:pt idx="2534">
                  <c:v>30.331515216277602</c:v>
                </c:pt>
                <c:pt idx="2535">
                  <c:v>33.4721505232881</c:v>
                </c:pt>
                <c:pt idx="2536">
                  <c:v>30.625195557486599</c:v>
                </c:pt>
                <c:pt idx="2537">
                  <c:v>33.508230764049401</c:v>
                </c:pt>
                <c:pt idx="2538">
                  <c:v>30.7896401377469</c:v>
                </c:pt>
                <c:pt idx="2539">
                  <c:v>30.745062337932801</c:v>
                </c:pt>
                <c:pt idx="2540">
                  <c:v>31.0329183207485</c:v>
                </c:pt>
                <c:pt idx="2541">
                  <c:v>28.666630163678398</c:v>
                </c:pt>
                <c:pt idx="2542">
                  <c:v>31.236995070461798</c:v>
                </c:pt>
                <c:pt idx="2543">
                  <c:v>33.985166065823698</c:v>
                </c:pt>
                <c:pt idx="2544">
                  <c:v>31.657417851162499</c:v>
                </c:pt>
                <c:pt idx="2545">
                  <c:v>30.941366728156002</c:v>
                </c:pt>
                <c:pt idx="2546">
                  <c:v>28.543863301537499</c:v>
                </c:pt>
                <c:pt idx="2547">
                  <c:v>29.065165782200001</c:v>
                </c:pt>
                <c:pt idx="2548">
                  <c:v>28.471077471482602</c:v>
                </c:pt>
                <c:pt idx="2549">
                  <c:v>29.3608074023653</c:v>
                </c:pt>
                <c:pt idx="2550">
                  <c:v>29.752310717245098</c:v>
                </c:pt>
                <c:pt idx="2551">
                  <c:v>28.035932675728901</c:v>
                </c:pt>
                <c:pt idx="2552">
                  <c:v>29.2361258409356</c:v>
                </c:pt>
                <c:pt idx="2553">
                  <c:v>34.274713489476298</c:v>
                </c:pt>
                <c:pt idx="2554">
                  <c:v>33.521296492505002</c:v>
                </c:pt>
                <c:pt idx="2555">
                  <c:v>30.7300931345825</c:v>
                </c:pt>
                <c:pt idx="2556">
                  <c:v>30.921122617858298</c:v>
                </c:pt>
                <c:pt idx="2557">
                  <c:v>32.453054464998999</c:v>
                </c:pt>
                <c:pt idx="2558">
                  <c:v>30.9159872577853</c:v>
                </c:pt>
                <c:pt idx="2559">
                  <c:v>25.643233768605899</c:v>
                </c:pt>
                <c:pt idx="2560">
                  <c:v>25.6460103018292</c:v>
                </c:pt>
                <c:pt idx="2561">
                  <c:v>29.325502144346999</c:v>
                </c:pt>
                <c:pt idx="2562">
                  <c:v>30.0047254078268</c:v>
                </c:pt>
                <c:pt idx="2563">
                  <c:v>30.0877564991113</c:v>
                </c:pt>
                <c:pt idx="2564">
                  <c:v>29.8804203958518</c:v>
                </c:pt>
                <c:pt idx="2565">
                  <c:v>30.070041165895599</c:v>
                </c:pt>
                <c:pt idx="2566">
                  <c:v>30.491579902065599</c:v>
                </c:pt>
                <c:pt idx="2567">
                  <c:v>31.229876907969299</c:v>
                </c:pt>
                <c:pt idx="2568">
                  <c:v>29.865279297122399</c:v>
                </c:pt>
                <c:pt idx="2569">
                  <c:v>29.9155350135478</c:v>
                </c:pt>
                <c:pt idx="2570">
                  <c:v>29.4626832933311</c:v>
                </c:pt>
                <c:pt idx="2571">
                  <c:v>30.121540897078699</c:v>
                </c:pt>
                <c:pt idx="2572">
                  <c:v>29.408473989929899</c:v>
                </c:pt>
                <c:pt idx="2573">
                  <c:v>30.0639313677116</c:v>
                </c:pt>
                <c:pt idx="2574">
                  <c:v>30.393299789829001</c:v>
                </c:pt>
                <c:pt idx="2575">
                  <c:v>30.199610298356699</c:v>
                </c:pt>
                <c:pt idx="2576">
                  <c:v>31.209165876317599</c:v>
                </c:pt>
                <c:pt idx="2577">
                  <c:v>29.983116929611299</c:v>
                </c:pt>
                <c:pt idx="2578">
                  <c:v>32.979696792130902</c:v>
                </c:pt>
                <c:pt idx="2579">
                  <c:v>32.275447081419301</c:v>
                </c:pt>
                <c:pt idx="2580">
                  <c:v>31.752746873313399</c:v>
                </c:pt>
                <c:pt idx="2581">
                  <c:v>28.117837780827202</c:v>
                </c:pt>
                <c:pt idx="2582">
                  <c:v>33.368381301034503</c:v>
                </c:pt>
                <c:pt idx="2583">
                  <c:v>31.519851903423699</c:v>
                </c:pt>
                <c:pt idx="2584">
                  <c:v>28.6319613673014</c:v>
                </c:pt>
                <c:pt idx="2585">
                  <c:v>29.997585039596501</c:v>
                </c:pt>
                <c:pt idx="2586">
                  <c:v>30.939185020598401</c:v>
                </c:pt>
                <c:pt idx="2587">
                  <c:v>30.854617427412801</c:v>
                </c:pt>
                <c:pt idx="2588">
                  <c:v>30.751673514914501</c:v>
                </c:pt>
                <c:pt idx="2589">
                  <c:v>29.0280806462554</c:v>
                </c:pt>
                <c:pt idx="2590">
                  <c:v>28.082515130486801</c:v>
                </c:pt>
                <c:pt idx="2591">
                  <c:v>29.778642860502799</c:v>
                </c:pt>
                <c:pt idx="2592">
                  <c:v>29.423348011465901</c:v>
                </c:pt>
                <c:pt idx="2593">
                  <c:v>30.920743548739701</c:v>
                </c:pt>
                <c:pt idx="2594">
                  <c:v>28.3894338610198</c:v>
                </c:pt>
                <c:pt idx="2595">
                  <c:v>35.935287174255102</c:v>
                </c:pt>
                <c:pt idx="2596">
                  <c:v>32.798604936320302</c:v>
                </c:pt>
                <c:pt idx="2597">
                  <c:v>30.729631162061001</c:v>
                </c:pt>
                <c:pt idx="2598">
                  <c:v>35.304981531755601</c:v>
                </c:pt>
                <c:pt idx="2599">
                  <c:v>30.203702285091001</c:v>
                </c:pt>
                <c:pt idx="2600">
                  <c:v>33.872379918851301</c:v>
                </c:pt>
                <c:pt idx="2601">
                  <c:v>25.445296985164799</c:v>
                </c:pt>
                <c:pt idx="2602">
                  <c:v>29.7515276791156</c:v>
                </c:pt>
                <c:pt idx="2603">
                  <c:v>31.300004653385201</c:v>
                </c:pt>
                <c:pt idx="2604">
                  <c:v>30.376281585978901</c:v>
                </c:pt>
                <c:pt idx="2605">
                  <c:v>29.7683034386834</c:v>
                </c:pt>
                <c:pt idx="2606">
                  <c:v>29.687137030904001</c:v>
                </c:pt>
                <c:pt idx="2607">
                  <c:v>31.830510511446501</c:v>
                </c:pt>
                <c:pt idx="2608">
                  <c:v>32.2541032880942</c:v>
                </c:pt>
                <c:pt idx="2609">
                  <c:v>29.693579938244</c:v>
                </c:pt>
                <c:pt idx="2610">
                  <c:v>30.7617568152194</c:v>
                </c:pt>
                <c:pt idx="2611">
                  <c:v>30.1926203745404</c:v>
                </c:pt>
                <c:pt idx="2612">
                  <c:v>30.568329897306999</c:v>
                </c:pt>
                <c:pt idx="2613">
                  <c:v>29.975911984311001</c:v>
                </c:pt>
                <c:pt idx="2614">
                  <c:v>27.976765965216199</c:v>
                </c:pt>
                <c:pt idx="2615">
                  <c:v>30.502124617055902</c:v>
                </c:pt>
                <c:pt idx="2616">
                  <c:v>30.514428345069</c:v>
                </c:pt>
                <c:pt idx="2617">
                  <c:v>32.081386030954398</c:v>
                </c:pt>
                <c:pt idx="2618">
                  <c:v>33.932533657565997</c:v>
                </c:pt>
                <c:pt idx="2619">
                  <c:v>32.571814792502998</c:v>
                </c:pt>
                <c:pt idx="2620">
                  <c:v>33.983743897051497</c:v>
                </c:pt>
                <c:pt idx="2621">
                  <c:v>31.744060079887898</c:v>
                </c:pt>
                <c:pt idx="2622">
                  <c:v>30.17521675791</c:v>
                </c:pt>
                <c:pt idx="2623">
                  <c:v>30.105799182768301</c:v>
                </c:pt>
                <c:pt idx="2624">
                  <c:v>28.6729926171847</c:v>
                </c:pt>
                <c:pt idx="2625">
                  <c:v>27.735809790042801</c:v>
                </c:pt>
                <c:pt idx="2626">
                  <c:v>30.196922131238399</c:v>
                </c:pt>
                <c:pt idx="2627">
                  <c:v>27.473230342597901</c:v>
                </c:pt>
                <c:pt idx="2628">
                  <c:v>27.8796138327431</c:v>
                </c:pt>
                <c:pt idx="2629">
                  <c:v>27.549072101906798</c:v>
                </c:pt>
                <c:pt idx="2630">
                  <c:v>27.960172429975199</c:v>
                </c:pt>
                <c:pt idx="2631">
                  <c:v>31.9221486072685</c:v>
                </c:pt>
                <c:pt idx="2632">
                  <c:v>30.4440612924456</c:v>
                </c:pt>
                <c:pt idx="2633">
                  <c:v>31.602257991339101</c:v>
                </c:pt>
                <c:pt idx="2634">
                  <c:v>28.889028860359499</c:v>
                </c:pt>
                <c:pt idx="2635">
                  <c:v>30.922408912908601</c:v>
                </c:pt>
                <c:pt idx="2636">
                  <c:v>32.048483038394501</c:v>
                </c:pt>
                <c:pt idx="2637">
                  <c:v>29.862451658389599</c:v>
                </c:pt>
                <c:pt idx="2638">
                  <c:v>30.202034983651</c:v>
                </c:pt>
                <c:pt idx="2639">
                  <c:v>32.332171602381997</c:v>
                </c:pt>
                <c:pt idx="2640">
                  <c:v>30.107282438505301</c:v>
                </c:pt>
                <c:pt idx="2641">
                  <c:v>29.880684998048899</c:v>
                </c:pt>
                <c:pt idx="2642">
                  <c:v>29.819624292587701</c:v>
                </c:pt>
                <c:pt idx="2643">
                  <c:v>29.298185886337599</c:v>
                </c:pt>
                <c:pt idx="2644">
                  <c:v>32.7577874870139</c:v>
                </c:pt>
                <c:pt idx="2645">
                  <c:v>31.341649560846999</c:v>
                </c:pt>
                <c:pt idx="2646">
                  <c:v>30.501117579596301</c:v>
                </c:pt>
                <c:pt idx="2647">
                  <c:v>32.386238629047398</c:v>
                </c:pt>
                <c:pt idx="2648">
                  <c:v>30.1125405144988</c:v>
                </c:pt>
                <c:pt idx="2649">
                  <c:v>29.9209819186737</c:v>
                </c:pt>
                <c:pt idx="2650">
                  <c:v>30.531120724282001</c:v>
                </c:pt>
                <c:pt idx="2651">
                  <c:v>32.3311181662012</c:v>
                </c:pt>
                <c:pt idx="2652">
                  <c:v>33.879410648647102</c:v>
                </c:pt>
                <c:pt idx="2653">
                  <c:v>30.5265388386123</c:v>
                </c:pt>
                <c:pt idx="2654">
                  <c:v>30.038940555356501</c:v>
                </c:pt>
                <c:pt idx="2655">
                  <c:v>30.514919864456601</c:v>
                </c:pt>
                <c:pt idx="2656">
                  <c:v>30.6351649179005</c:v>
                </c:pt>
                <c:pt idx="2657">
                  <c:v>27.4410902223572</c:v>
                </c:pt>
                <c:pt idx="2658">
                  <c:v>30.9053040295851</c:v>
                </c:pt>
                <c:pt idx="2659">
                  <c:v>32.036911735389999</c:v>
                </c:pt>
                <c:pt idx="2660">
                  <c:v>28.685619404383701</c:v>
                </c:pt>
                <c:pt idx="2661">
                  <c:v>29.5288667069082</c:v>
                </c:pt>
                <c:pt idx="2662">
                  <c:v>31.289715646206101</c:v>
                </c:pt>
                <c:pt idx="2663">
                  <c:v>36.2469967534118</c:v>
                </c:pt>
                <c:pt idx="2664">
                  <c:v>30.312693846075</c:v>
                </c:pt>
                <c:pt idx="2665">
                  <c:v>28.0809071074539</c:v>
                </c:pt>
                <c:pt idx="2666">
                  <c:v>28.794329787275299</c:v>
                </c:pt>
                <c:pt idx="2667">
                  <c:v>30.329435526737299</c:v>
                </c:pt>
                <c:pt idx="2668">
                  <c:v>29.174635016713999</c:v>
                </c:pt>
                <c:pt idx="2669">
                  <c:v>32.195509487293002</c:v>
                </c:pt>
                <c:pt idx="2670">
                  <c:v>30.292106303796</c:v>
                </c:pt>
                <c:pt idx="2671">
                  <c:v>30.7383086995067</c:v>
                </c:pt>
                <c:pt idx="2672">
                  <c:v>30.8156418404912</c:v>
                </c:pt>
                <c:pt idx="2673">
                  <c:v>29.784486318308002</c:v>
                </c:pt>
                <c:pt idx="2674">
                  <c:v>33.162759119614499</c:v>
                </c:pt>
                <c:pt idx="2675">
                  <c:v>32.405942056245202</c:v>
                </c:pt>
                <c:pt idx="2676">
                  <c:v>32.758447196940502</c:v>
                </c:pt>
                <c:pt idx="2677">
                  <c:v>30.291091957113199</c:v>
                </c:pt>
                <c:pt idx="2678">
                  <c:v>29.912706753866299</c:v>
                </c:pt>
                <c:pt idx="2679">
                  <c:v>30.612585613076199</c:v>
                </c:pt>
                <c:pt idx="2680">
                  <c:v>30.5844344255236</c:v>
                </c:pt>
                <c:pt idx="2681">
                  <c:v>29.702206092003699</c:v>
                </c:pt>
                <c:pt idx="2682">
                  <c:v>30.581365365152202</c:v>
                </c:pt>
                <c:pt idx="2683">
                  <c:v>29.4771202827209</c:v>
                </c:pt>
                <c:pt idx="2684">
                  <c:v>31.125969408579</c:v>
                </c:pt>
                <c:pt idx="2685">
                  <c:v>33.188338794581902</c:v>
                </c:pt>
                <c:pt idx="2686">
                  <c:v>33.287954777501596</c:v>
                </c:pt>
                <c:pt idx="2687">
                  <c:v>30.5095109325616</c:v>
                </c:pt>
                <c:pt idx="2688">
                  <c:v>33.122309908916201</c:v>
                </c:pt>
                <c:pt idx="2689">
                  <c:v>34.888729375288598</c:v>
                </c:pt>
                <c:pt idx="2690">
                  <c:v>33.882789515789298</c:v>
                </c:pt>
                <c:pt idx="2691">
                  <c:v>32.776691897745899</c:v>
                </c:pt>
                <c:pt idx="2692">
                  <c:v>34.919634534199098</c:v>
                </c:pt>
                <c:pt idx="2693">
                  <c:v>31.131504323068501</c:v>
                </c:pt>
                <c:pt idx="2694">
                  <c:v>27.9266496407798</c:v>
                </c:pt>
                <c:pt idx="2695">
                  <c:v>30.1345151504954</c:v>
                </c:pt>
                <c:pt idx="2696">
                  <c:v>28.902895374665199</c:v>
                </c:pt>
                <c:pt idx="2697">
                  <c:v>29.094722076794199</c:v>
                </c:pt>
                <c:pt idx="2698">
                  <c:v>30.285094740215001</c:v>
                </c:pt>
                <c:pt idx="2699">
                  <c:v>30.540061522624601</c:v>
                </c:pt>
                <c:pt idx="2700">
                  <c:v>29.1890606846734</c:v>
                </c:pt>
                <c:pt idx="2701">
                  <c:v>30.303988904976599</c:v>
                </c:pt>
                <c:pt idx="2702">
                  <c:v>30.720296282969102</c:v>
                </c:pt>
                <c:pt idx="2703">
                  <c:v>30.415036912193301</c:v>
                </c:pt>
                <c:pt idx="2704">
                  <c:v>36.020441168784998</c:v>
                </c:pt>
                <c:pt idx="2705">
                  <c:v>32.225640751569699</c:v>
                </c:pt>
                <c:pt idx="2706">
                  <c:v>32.329701838847498</c:v>
                </c:pt>
                <c:pt idx="2707">
                  <c:v>27.999762058239199</c:v>
                </c:pt>
                <c:pt idx="2708">
                  <c:v>32.808585253212399</c:v>
                </c:pt>
                <c:pt idx="2709">
                  <c:v>33.891774317888398</c:v>
                </c:pt>
                <c:pt idx="2710">
                  <c:v>32.878551654290597</c:v>
                </c:pt>
                <c:pt idx="2711">
                  <c:v>29.346419603362602</c:v>
                </c:pt>
                <c:pt idx="2712">
                  <c:v>30.181939093310699</c:v>
                </c:pt>
                <c:pt idx="2713">
                  <c:v>29.016912367132502</c:v>
                </c:pt>
                <c:pt idx="2714">
                  <c:v>28.990475658468199</c:v>
                </c:pt>
                <c:pt idx="2715">
                  <c:v>28.332427199925402</c:v>
                </c:pt>
                <c:pt idx="2716">
                  <c:v>27.541866078004102</c:v>
                </c:pt>
                <c:pt idx="2717">
                  <c:v>30.321122914622698</c:v>
                </c:pt>
                <c:pt idx="2718">
                  <c:v>29.849977443802999</c:v>
                </c:pt>
                <c:pt idx="2719">
                  <c:v>31.2176141254429</c:v>
                </c:pt>
                <c:pt idx="2720">
                  <c:v>30.7148518808348</c:v>
                </c:pt>
                <c:pt idx="2721">
                  <c:v>30.306288845852801</c:v>
                </c:pt>
                <c:pt idx="2722">
                  <c:v>34.499660879514103</c:v>
                </c:pt>
                <c:pt idx="2723">
                  <c:v>30.782276676300501</c:v>
                </c:pt>
                <c:pt idx="2724">
                  <c:v>31.1308453678772</c:v>
                </c:pt>
                <c:pt idx="2725">
                  <c:v>31.9854962892937</c:v>
                </c:pt>
                <c:pt idx="2726">
                  <c:v>32.146505381772499</c:v>
                </c:pt>
                <c:pt idx="2727">
                  <c:v>34.514883655618398</c:v>
                </c:pt>
                <c:pt idx="2728">
                  <c:v>36.329868832717203</c:v>
                </c:pt>
                <c:pt idx="2729">
                  <c:v>29.701424222471701</c:v>
                </c:pt>
                <c:pt idx="2730">
                  <c:v>30.435896163391199</c:v>
                </c:pt>
                <c:pt idx="2731">
                  <c:v>29.997788003627701</c:v>
                </c:pt>
                <c:pt idx="2732">
                  <c:v>29.7243280861824</c:v>
                </c:pt>
                <c:pt idx="2733">
                  <c:v>31.272579435924001</c:v>
                </c:pt>
                <c:pt idx="2734">
                  <c:v>27.046321719984299</c:v>
                </c:pt>
                <c:pt idx="2735">
                  <c:v>33.3783678066753</c:v>
                </c:pt>
                <c:pt idx="2736">
                  <c:v>32.741889363792701</c:v>
                </c:pt>
                <c:pt idx="2737">
                  <c:v>29.962250139017399</c:v>
                </c:pt>
                <c:pt idx="2738">
                  <c:v>33.198698385918597</c:v>
                </c:pt>
                <c:pt idx="2739">
                  <c:v>29.5073773160534</c:v>
                </c:pt>
                <c:pt idx="2740">
                  <c:v>29.731908742059801</c:v>
                </c:pt>
                <c:pt idx="2741">
                  <c:v>31.431708977422801</c:v>
                </c:pt>
                <c:pt idx="2742">
                  <c:v>30.851438165746899</c:v>
                </c:pt>
                <c:pt idx="2743">
                  <c:v>30.069964827743298</c:v>
                </c:pt>
                <c:pt idx="2744">
                  <c:v>32.075037894736603</c:v>
                </c:pt>
                <c:pt idx="2745">
                  <c:v>30.6125451009611</c:v>
                </c:pt>
                <c:pt idx="2746">
                  <c:v>31.189610380010802</c:v>
                </c:pt>
                <c:pt idx="2747">
                  <c:v>28.942467712455901</c:v>
                </c:pt>
                <c:pt idx="2748">
                  <c:v>30.7083506246742</c:v>
                </c:pt>
                <c:pt idx="2749">
                  <c:v>36.140165247554499</c:v>
                </c:pt>
                <c:pt idx="2750">
                  <c:v>31.6484667034957</c:v>
                </c:pt>
                <c:pt idx="2751">
                  <c:v>29.1208298734919</c:v>
                </c:pt>
                <c:pt idx="2752">
                  <c:v>26.4438053298251</c:v>
                </c:pt>
                <c:pt idx="2753">
                  <c:v>29.469296401154502</c:v>
                </c:pt>
                <c:pt idx="2754">
                  <c:v>29.772835508887301</c:v>
                </c:pt>
                <c:pt idx="2755">
                  <c:v>30.533721563303502</c:v>
                </c:pt>
                <c:pt idx="2756">
                  <c:v>31.692682211738401</c:v>
                </c:pt>
                <c:pt idx="2757">
                  <c:v>30.0005501353127</c:v>
                </c:pt>
                <c:pt idx="2758">
                  <c:v>30.4959755429125</c:v>
                </c:pt>
                <c:pt idx="2759">
                  <c:v>33.705262973409098</c:v>
                </c:pt>
                <c:pt idx="2760">
                  <c:v>32.0279023028098</c:v>
                </c:pt>
                <c:pt idx="2761">
                  <c:v>31.546217953067998</c:v>
                </c:pt>
                <c:pt idx="2762">
                  <c:v>32.520621092885499</c:v>
                </c:pt>
                <c:pt idx="2763">
                  <c:v>28.874764640603601</c:v>
                </c:pt>
                <c:pt idx="2764">
                  <c:v>35.534124961081801</c:v>
                </c:pt>
                <c:pt idx="2765">
                  <c:v>36.336721751265699</c:v>
                </c:pt>
                <c:pt idx="2766">
                  <c:v>37.345271121527503</c:v>
                </c:pt>
                <c:pt idx="2767">
                  <c:v>31.325091915312999</c:v>
                </c:pt>
                <c:pt idx="2768">
                  <c:v>30.885244427465199</c:v>
                </c:pt>
                <c:pt idx="2769">
                  <c:v>27.4182835718509</c:v>
                </c:pt>
                <c:pt idx="2770">
                  <c:v>26.926079220417702</c:v>
                </c:pt>
                <c:pt idx="2771">
                  <c:v>29.487314452066499</c:v>
                </c:pt>
                <c:pt idx="2772">
                  <c:v>29.842262755865399</c:v>
                </c:pt>
                <c:pt idx="2773">
                  <c:v>32.2679637761332</c:v>
                </c:pt>
                <c:pt idx="2774">
                  <c:v>30.110005858964399</c:v>
                </c:pt>
                <c:pt idx="2775">
                  <c:v>29.572497229982599</c:v>
                </c:pt>
                <c:pt idx="2776">
                  <c:v>30.575747013965799</c:v>
                </c:pt>
                <c:pt idx="2777">
                  <c:v>36.815125100701302</c:v>
                </c:pt>
                <c:pt idx="2778">
                  <c:v>33.678144103852901</c:v>
                </c:pt>
                <c:pt idx="2779">
                  <c:v>31.866075633968599</c:v>
                </c:pt>
                <c:pt idx="2780">
                  <c:v>30.650500513337199</c:v>
                </c:pt>
                <c:pt idx="2781">
                  <c:v>31.121369319559999</c:v>
                </c:pt>
                <c:pt idx="2782">
                  <c:v>32.253229361118699</c:v>
                </c:pt>
                <c:pt idx="2783">
                  <c:v>35.021059008046699</c:v>
                </c:pt>
                <c:pt idx="2784">
                  <c:v>35.006301338194604</c:v>
                </c:pt>
                <c:pt idx="2785">
                  <c:v>30.6579697018826</c:v>
                </c:pt>
                <c:pt idx="2786">
                  <c:v>30.190263745172199</c:v>
                </c:pt>
                <c:pt idx="2787">
                  <c:v>30.844488814486699</c:v>
                </c:pt>
                <c:pt idx="2788">
                  <c:v>31.347144049617601</c:v>
                </c:pt>
                <c:pt idx="2789">
                  <c:v>28.983171141298101</c:v>
                </c:pt>
                <c:pt idx="2790">
                  <c:v>29.0792637680055</c:v>
                </c:pt>
                <c:pt idx="2791">
                  <c:v>30.4157886785204</c:v>
                </c:pt>
                <c:pt idx="2792">
                  <c:v>28.838835637068598</c:v>
                </c:pt>
                <c:pt idx="2793">
                  <c:v>30.776573158228299</c:v>
                </c:pt>
                <c:pt idx="2794">
                  <c:v>30.746206984992501</c:v>
                </c:pt>
                <c:pt idx="2795">
                  <c:v>32.957173577131101</c:v>
                </c:pt>
                <c:pt idx="2796">
                  <c:v>31.926270032193599</c:v>
                </c:pt>
                <c:pt idx="2797">
                  <c:v>31.1421563211529</c:v>
                </c:pt>
                <c:pt idx="2798">
                  <c:v>30.478940371237101</c:v>
                </c:pt>
                <c:pt idx="2799">
                  <c:v>31.8781743554995</c:v>
                </c:pt>
                <c:pt idx="2800">
                  <c:v>34.218517904097297</c:v>
                </c:pt>
                <c:pt idx="2801">
                  <c:v>34.1064002802378</c:v>
                </c:pt>
                <c:pt idx="2802">
                  <c:v>33.659116310279103</c:v>
                </c:pt>
                <c:pt idx="2803">
                  <c:v>31.0630517375944</c:v>
                </c:pt>
                <c:pt idx="2804">
                  <c:v>29.041888801937699</c:v>
                </c:pt>
                <c:pt idx="2805">
                  <c:v>33.725349559523899</c:v>
                </c:pt>
                <c:pt idx="2806">
                  <c:v>29.1008792477224</c:v>
                </c:pt>
                <c:pt idx="2807">
                  <c:v>29.526320234200099</c:v>
                </c:pt>
                <c:pt idx="2808">
                  <c:v>31.676150827451799</c:v>
                </c:pt>
                <c:pt idx="2809">
                  <c:v>31.547146985259801</c:v>
                </c:pt>
                <c:pt idx="2810">
                  <c:v>30.1070233202392</c:v>
                </c:pt>
                <c:pt idx="2811">
                  <c:v>32.8445250118411</c:v>
                </c:pt>
                <c:pt idx="2812">
                  <c:v>31.284806861442402</c:v>
                </c:pt>
                <c:pt idx="2813">
                  <c:v>32.1880447899063</c:v>
                </c:pt>
                <c:pt idx="2814">
                  <c:v>31.453210033893601</c:v>
                </c:pt>
                <c:pt idx="2815">
                  <c:v>29.355762495758</c:v>
                </c:pt>
                <c:pt idx="2816">
                  <c:v>28.7237657866436</c:v>
                </c:pt>
                <c:pt idx="2817">
                  <c:v>31.243050181583701</c:v>
                </c:pt>
                <c:pt idx="2818">
                  <c:v>35.029877547263702</c:v>
                </c:pt>
                <c:pt idx="2819">
                  <c:v>29.712526833688599</c:v>
                </c:pt>
                <c:pt idx="2820">
                  <c:v>30.5047324739926</c:v>
                </c:pt>
                <c:pt idx="2821">
                  <c:v>30.571004771437298</c:v>
                </c:pt>
                <c:pt idx="2822">
                  <c:v>27.831119697154001</c:v>
                </c:pt>
                <c:pt idx="2823">
                  <c:v>30.602082162770301</c:v>
                </c:pt>
                <c:pt idx="2824">
                  <c:v>33.752829116683301</c:v>
                </c:pt>
                <c:pt idx="2825">
                  <c:v>32.647536163385602</c:v>
                </c:pt>
                <c:pt idx="2826">
                  <c:v>32.598967374961902</c:v>
                </c:pt>
                <c:pt idx="2827">
                  <c:v>31.3267345578302</c:v>
                </c:pt>
                <c:pt idx="2828">
                  <c:v>31.253247735120599</c:v>
                </c:pt>
                <c:pt idx="2829">
                  <c:v>31.9693257741657</c:v>
                </c:pt>
                <c:pt idx="2830">
                  <c:v>29.5801546151406</c:v>
                </c:pt>
                <c:pt idx="2831">
                  <c:v>27.474229013975599</c:v>
                </c:pt>
                <c:pt idx="2832">
                  <c:v>31.524328210588099</c:v>
                </c:pt>
                <c:pt idx="2833">
                  <c:v>30.505257512135799</c:v>
                </c:pt>
                <c:pt idx="2834">
                  <c:v>31.4703855911531</c:v>
                </c:pt>
                <c:pt idx="2835">
                  <c:v>31.0220650494349</c:v>
                </c:pt>
                <c:pt idx="2836">
                  <c:v>31.149702258578799</c:v>
                </c:pt>
                <c:pt idx="2837">
                  <c:v>32.641166740817702</c:v>
                </c:pt>
                <c:pt idx="2838">
                  <c:v>34.166212612507003</c:v>
                </c:pt>
                <c:pt idx="2839">
                  <c:v>31.790780194002199</c:v>
                </c:pt>
                <c:pt idx="2840">
                  <c:v>35.434924735683602</c:v>
                </c:pt>
                <c:pt idx="2841">
                  <c:v>34.185483331377</c:v>
                </c:pt>
                <c:pt idx="2842">
                  <c:v>34.452740901653101</c:v>
                </c:pt>
                <c:pt idx="2843">
                  <c:v>34.214706102375203</c:v>
                </c:pt>
                <c:pt idx="2844">
                  <c:v>31.333755589438901</c:v>
                </c:pt>
                <c:pt idx="2845">
                  <c:v>32.951693324167202</c:v>
                </c:pt>
                <c:pt idx="2846">
                  <c:v>31.5135855358042</c:v>
                </c:pt>
                <c:pt idx="2847">
                  <c:v>32.444663910445897</c:v>
                </c:pt>
                <c:pt idx="2848">
                  <c:v>30.065467481161299</c:v>
                </c:pt>
                <c:pt idx="2849">
                  <c:v>31.415792330153199</c:v>
                </c:pt>
                <c:pt idx="2850">
                  <c:v>32.571946370947998</c:v>
                </c:pt>
                <c:pt idx="2851">
                  <c:v>31.958697271869799</c:v>
                </c:pt>
                <c:pt idx="2852">
                  <c:v>30.6400828092344</c:v>
                </c:pt>
                <c:pt idx="2853">
                  <c:v>31.727031362865201</c:v>
                </c:pt>
                <c:pt idx="2854">
                  <c:v>31.483184624148599</c:v>
                </c:pt>
                <c:pt idx="2855">
                  <c:v>30.860325986490398</c:v>
                </c:pt>
                <c:pt idx="2856">
                  <c:v>30.903521908970902</c:v>
                </c:pt>
                <c:pt idx="2857">
                  <c:v>30.291850384732999</c:v>
                </c:pt>
                <c:pt idx="2858">
                  <c:v>30.399422946168102</c:v>
                </c:pt>
                <c:pt idx="2859">
                  <c:v>31.2197031769633</c:v>
                </c:pt>
                <c:pt idx="2860">
                  <c:v>33.249286410570399</c:v>
                </c:pt>
                <c:pt idx="2861">
                  <c:v>33.002391920339399</c:v>
                </c:pt>
                <c:pt idx="2862">
                  <c:v>30.552756386014</c:v>
                </c:pt>
                <c:pt idx="2863">
                  <c:v>32.298338048066</c:v>
                </c:pt>
                <c:pt idx="2864">
                  <c:v>31.113636040591501</c:v>
                </c:pt>
                <c:pt idx="2865">
                  <c:v>31.420584582777199</c:v>
                </c:pt>
                <c:pt idx="2866">
                  <c:v>31.539348522566598</c:v>
                </c:pt>
                <c:pt idx="2867">
                  <c:v>30.190955911400302</c:v>
                </c:pt>
                <c:pt idx="2868">
                  <c:v>32.810889086574697</c:v>
                </c:pt>
                <c:pt idx="2869">
                  <c:v>32.927197034113803</c:v>
                </c:pt>
                <c:pt idx="2870">
                  <c:v>32.734931123716002</c:v>
                </c:pt>
                <c:pt idx="2871">
                  <c:v>32.536978161226699</c:v>
                </c:pt>
                <c:pt idx="2872">
                  <c:v>32.641180735560098</c:v>
                </c:pt>
                <c:pt idx="2873">
                  <c:v>31.7140181291666</c:v>
                </c:pt>
                <c:pt idx="2874">
                  <c:v>31.901433880494999</c:v>
                </c:pt>
                <c:pt idx="2875">
                  <c:v>31.5201148541225</c:v>
                </c:pt>
                <c:pt idx="2876">
                  <c:v>31.6060010004121</c:v>
                </c:pt>
                <c:pt idx="2877">
                  <c:v>29.5995358875848</c:v>
                </c:pt>
                <c:pt idx="2878">
                  <c:v>30.783289504984701</c:v>
                </c:pt>
                <c:pt idx="2879">
                  <c:v>32.718367247019899</c:v>
                </c:pt>
                <c:pt idx="2880">
                  <c:v>30.8864943349163</c:v>
                </c:pt>
                <c:pt idx="2881">
                  <c:v>31.511087700270298</c:v>
                </c:pt>
                <c:pt idx="2882">
                  <c:v>31.478938772955001</c:v>
                </c:pt>
                <c:pt idx="2883">
                  <c:v>32.005561995847103</c:v>
                </c:pt>
                <c:pt idx="2884">
                  <c:v>31.8244998150725</c:v>
                </c:pt>
                <c:pt idx="2885">
                  <c:v>32.116289037725103</c:v>
                </c:pt>
                <c:pt idx="2886">
                  <c:v>31.7462106617551</c:v>
                </c:pt>
                <c:pt idx="2887">
                  <c:v>31.5912523196194</c:v>
                </c:pt>
                <c:pt idx="2888">
                  <c:v>32.025510642002601</c:v>
                </c:pt>
                <c:pt idx="2889">
                  <c:v>33.552301802117299</c:v>
                </c:pt>
                <c:pt idx="2890">
                  <c:v>30.8019876470333</c:v>
                </c:pt>
                <c:pt idx="2891">
                  <c:v>31.816063954788099</c:v>
                </c:pt>
                <c:pt idx="2892">
                  <c:v>31.334393014454999</c:v>
                </c:pt>
                <c:pt idx="2893">
                  <c:v>33.166505524205299</c:v>
                </c:pt>
                <c:pt idx="2894">
                  <c:v>33.757837557610898</c:v>
                </c:pt>
                <c:pt idx="2895">
                  <c:v>31.995349920568898</c:v>
                </c:pt>
                <c:pt idx="2896">
                  <c:v>32.7631815647715</c:v>
                </c:pt>
                <c:pt idx="2897">
                  <c:v>30.284944012613199</c:v>
                </c:pt>
                <c:pt idx="2898">
                  <c:v>30.679145307634201</c:v>
                </c:pt>
                <c:pt idx="2899">
                  <c:v>31.025826252900998</c:v>
                </c:pt>
                <c:pt idx="2900">
                  <c:v>33.563811826210497</c:v>
                </c:pt>
                <c:pt idx="2901">
                  <c:v>30.905375240752601</c:v>
                </c:pt>
                <c:pt idx="2902">
                  <c:v>31.207197033619501</c:v>
                </c:pt>
                <c:pt idx="2903">
                  <c:v>30.0765042671947</c:v>
                </c:pt>
                <c:pt idx="2904">
                  <c:v>27.854747616546401</c:v>
                </c:pt>
                <c:pt idx="2905">
                  <c:v>35.098056879523803</c:v>
                </c:pt>
                <c:pt idx="2906">
                  <c:v>33.1230156682659</c:v>
                </c:pt>
                <c:pt idx="2907">
                  <c:v>33.512037825812698</c:v>
                </c:pt>
                <c:pt idx="2908">
                  <c:v>30.990445137146001</c:v>
                </c:pt>
                <c:pt idx="2909">
                  <c:v>28.820971111827699</c:v>
                </c:pt>
                <c:pt idx="2910">
                  <c:v>34.279280774208701</c:v>
                </c:pt>
                <c:pt idx="2911">
                  <c:v>32.442394875218497</c:v>
                </c:pt>
                <c:pt idx="2912">
                  <c:v>31.1657084124421</c:v>
                </c:pt>
                <c:pt idx="2913">
                  <c:v>31.322488821184798</c:v>
                </c:pt>
                <c:pt idx="2914">
                  <c:v>30.630462748817301</c:v>
                </c:pt>
                <c:pt idx="2915">
                  <c:v>34.175997310122</c:v>
                </c:pt>
                <c:pt idx="2916">
                  <c:v>34.698281535742296</c:v>
                </c:pt>
                <c:pt idx="2917">
                  <c:v>29.130027021485901</c:v>
                </c:pt>
                <c:pt idx="2918">
                  <c:v>32.512246106690199</c:v>
                </c:pt>
                <c:pt idx="2919">
                  <c:v>34.605127227310703</c:v>
                </c:pt>
                <c:pt idx="2920">
                  <c:v>33.280473509355403</c:v>
                </c:pt>
                <c:pt idx="2921">
                  <c:v>31.373065424348798</c:v>
                </c:pt>
                <c:pt idx="2922">
                  <c:v>32.3444253906302</c:v>
                </c:pt>
                <c:pt idx="2923">
                  <c:v>32.836337066332497</c:v>
                </c:pt>
                <c:pt idx="2924">
                  <c:v>29.764181424473399</c:v>
                </c:pt>
                <c:pt idx="2925">
                  <c:v>31.197573417177601</c:v>
                </c:pt>
                <c:pt idx="2926">
                  <c:v>31.415013448208299</c:v>
                </c:pt>
                <c:pt idx="2927">
                  <c:v>31.8254419987998</c:v>
                </c:pt>
                <c:pt idx="2928">
                  <c:v>31.264077401085601</c:v>
                </c:pt>
                <c:pt idx="2929">
                  <c:v>32.371444272901599</c:v>
                </c:pt>
                <c:pt idx="2930">
                  <c:v>32.5138108033292</c:v>
                </c:pt>
                <c:pt idx="2931">
                  <c:v>33.252902916077097</c:v>
                </c:pt>
                <c:pt idx="2932">
                  <c:v>31.5715490309308</c:v>
                </c:pt>
                <c:pt idx="2933">
                  <c:v>32.652735355692798</c:v>
                </c:pt>
                <c:pt idx="2934">
                  <c:v>31.955226550679001</c:v>
                </c:pt>
                <c:pt idx="2935">
                  <c:v>32.377241252076701</c:v>
                </c:pt>
                <c:pt idx="2936">
                  <c:v>31.491509117088</c:v>
                </c:pt>
                <c:pt idx="2937">
                  <c:v>31.018065792716001</c:v>
                </c:pt>
                <c:pt idx="2938">
                  <c:v>33.493112615582902</c:v>
                </c:pt>
                <c:pt idx="2939">
                  <c:v>31.609089484125999</c:v>
                </c:pt>
                <c:pt idx="2940">
                  <c:v>30.863420510405899</c:v>
                </c:pt>
                <c:pt idx="2941">
                  <c:v>26.801756089732201</c:v>
                </c:pt>
                <c:pt idx="2942">
                  <c:v>34.346642813800003</c:v>
                </c:pt>
                <c:pt idx="2943">
                  <c:v>32.550988538157</c:v>
                </c:pt>
                <c:pt idx="2944">
                  <c:v>32.465224362041297</c:v>
                </c:pt>
                <c:pt idx="2945">
                  <c:v>33.138099978931798</c:v>
                </c:pt>
                <c:pt idx="2946">
                  <c:v>32.683886582199499</c:v>
                </c:pt>
                <c:pt idx="2947">
                  <c:v>33.987008523735298</c:v>
                </c:pt>
                <c:pt idx="2948">
                  <c:v>30.087712785386302</c:v>
                </c:pt>
                <c:pt idx="2949">
                  <c:v>32.793089975518001</c:v>
                </c:pt>
                <c:pt idx="2950">
                  <c:v>31.292707405608901</c:v>
                </c:pt>
                <c:pt idx="2951">
                  <c:v>34.465599647091601</c:v>
                </c:pt>
                <c:pt idx="2952">
                  <c:v>29.647059483170299</c:v>
                </c:pt>
                <c:pt idx="2953">
                  <c:v>29.492968457115399</c:v>
                </c:pt>
                <c:pt idx="2954">
                  <c:v>31.747352626628999</c:v>
                </c:pt>
                <c:pt idx="2955">
                  <c:v>30.704688944238701</c:v>
                </c:pt>
                <c:pt idx="2956">
                  <c:v>30.935702160759</c:v>
                </c:pt>
                <c:pt idx="2957">
                  <c:v>32.597046403321201</c:v>
                </c:pt>
                <c:pt idx="2958">
                  <c:v>34.387423345037703</c:v>
                </c:pt>
                <c:pt idx="2959">
                  <c:v>34.101793927059802</c:v>
                </c:pt>
                <c:pt idx="2960">
                  <c:v>31.622533290123101</c:v>
                </c:pt>
                <c:pt idx="2961">
                  <c:v>32.734054516034597</c:v>
                </c:pt>
                <c:pt idx="2962">
                  <c:v>30.978386623718102</c:v>
                </c:pt>
                <c:pt idx="2963">
                  <c:v>33.865385185538898</c:v>
                </c:pt>
                <c:pt idx="2964">
                  <c:v>32.269191377048898</c:v>
                </c:pt>
                <c:pt idx="2965">
                  <c:v>28.052314352222801</c:v>
                </c:pt>
                <c:pt idx="2966">
                  <c:v>26.4138256040677</c:v>
                </c:pt>
                <c:pt idx="2967">
                  <c:v>31.309924351033999</c:v>
                </c:pt>
                <c:pt idx="2968">
                  <c:v>33.455472581698203</c:v>
                </c:pt>
                <c:pt idx="2969">
                  <c:v>30.4672579968599</c:v>
                </c:pt>
                <c:pt idx="2970">
                  <c:v>33.0271661994543</c:v>
                </c:pt>
                <c:pt idx="2971">
                  <c:v>30.558167309861599</c:v>
                </c:pt>
                <c:pt idx="2972">
                  <c:v>32.228103057656902</c:v>
                </c:pt>
                <c:pt idx="2973">
                  <c:v>27.0092594489855</c:v>
                </c:pt>
                <c:pt idx="2974">
                  <c:v>30.719908575433202</c:v>
                </c:pt>
                <c:pt idx="2975">
                  <c:v>27.2415693708998</c:v>
                </c:pt>
                <c:pt idx="2976">
                  <c:v>30.918280406174802</c:v>
                </c:pt>
                <c:pt idx="2977">
                  <c:v>32.611471101719502</c:v>
                </c:pt>
                <c:pt idx="2978">
                  <c:v>32.219511303100298</c:v>
                </c:pt>
                <c:pt idx="2979">
                  <c:v>31.350058015804901</c:v>
                </c:pt>
                <c:pt idx="2980">
                  <c:v>31.392236524806201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D77-4419-B2AB-FD462A7573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5156320"/>
        <c:axId val="425169280"/>
      </c:scatterChart>
      <c:valAx>
        <c:axId val="425156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NDWI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169280"/>
        <c:crosses val="autoZero"/>
        <c:crossBetween val="midCat"/>
      </c:valAx>
      <c:valAx>
        <c:axId val="425169280"/>
        <c:scaling>
          <c:orientation val="minMax"/>
          <c:min val="2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156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2018</a:t>
            </a:r>
          </a:p>
        </c:rich>
      </c:tx>
      <c:layout>
        <c:manualLayout>
          <c:xMode val="edge"/>
          <c:yMode val="edge"/>
          <c:x val="0.51475065616797899"/>
          <c:y val="2.41327414794320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'2018_march'!$K$1</c:f>
              <c:strCache>
                <c:ptCount val="1"/>
                <c:pt idx="0">
                  <c:v>LST_2018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4741652418009203"/>
                  <c:y val="-0.4612515990730485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'2018_march'!$J$2:$J$2989</c:f>
              <c:numCache>
                <c:formatCode>General</c:formatCode>
                <c:ptCount val="2988"/>
                <c:pt idx="0">
                  <c:v>0.26441350000000002</c:v>
                </c:pt>
                <c:pt idx="1">
                  <c:v>9.9913865000000004E-2</c:v>
                </c:pt>
                <c:pt idx="2">
                  <c:v>-0.27409731999999998</c:v>
                </c:pt>
                <c:pt idx="3">
                  <c:v>-0.34513273999999999</c:v>
                </c:pt>
                <c:pt idx="4">
                  <c:v>-0.35330918</c:v>
                </c:pt>
                <c:pt idx="5">
                  <c:v>-0.15737409999999999</c:v>
                </c:pt>
                <c:pt idx="6">
                  <c:v>-0.11469264999999999</c:v>
                </c:pt>
                <c:pt idx="7">
                  <c:v>3.5743973999999998E-2</c:v>
                </c:pt>
                <c:pt idx="8">
                  <c:v>8.7537729999999994E-2</c:v>
                </c:pt>
                <c:pt idx="9">
                  <c:v>0.2965235</c:v>
                </c:pt>
                <c:pt idx="10">
                  <c:v>0.122036874</c:v>
                </c:pt>
                <c:pt idx="11">
                  <c:v>-0.35679100000000002</c:v>
                </c:pt>
                <c:pt idx="12">
                  <c:v>-0.39503816000000003</c:v>
                </c:pt>
                <c:pt idx="13">
                  <c:v>-0.34814813999999999</c:v>
                </c:pt>
                <c:pt idx="14">
                  <c:v>-0.33941470000000001</c:v>
                </c:pt>
                <c:pt idx="15">
                  <c:v>-0.37513062000000003</c:v>
                </c:pt>
                <c:pt idx="16">
                  <c:v>-0.123683184</c:v>
                </c:pt>
                <c:pt idx="17">
                  <c:v>-0.13158922000000001</c:v>
                </c:pt>
                <c:pt idx="18">
                  <c:v>-2.0672882E-2</c:v>
                </c:pt>
                <c:pt idx="19">
                  <c:v>3.2096706000000003E-2</c:v>
                </c:pt>
                <c:pt idx="20">
                  <c:v>3.4930952000000001E-2</c:v>
                </c:pt>
                <c:pt idx="21">
                  <c:v>0.18929075000000001</c:v>
                </c:pt>
                <c:pt idx="22">
                  <c:v>-0.37533822999999999</c:v>
                </c:pt>
                <c:pt idx="23">
                  <c:v>-0.35675675000000001</c:v>
                </c:pt>
                <c:pt idx="24">
                  <c:v>-0.38766980000000001</c:v>
                </c:pt>
                <c:pt idx="25">
                  <c:v>-0.33570158</c:v>
                </c:pt>
                <c:pt idx="26">
                  <c:v>-0.36599764000000001</c:v>
                </c:pt>
                <c:pt idx="27">
                  <c:v>-0.38510948</c:v>
                </c:pt>
                <c:pt idx="28">
                  <c:v>-0.23856065000000001</c:v>
                </c:pt>
                <c:pt idx="29">
                  <c:v>-0.20661794</c:v>
                </c:pt>
                <c:pt idx="30">
                  <c:v>-0.11843362</c:v>
                </c:pt>
                <c:pt idx="31">
                  <c:v>2.7143473000000001E-2</c:v>
                </c:pt>
                <c:pt idx="32">
                  <c:v>4.7093764000000003E-2</c:v>
                </c:pt>
                <c:pt idx="33">
                  <c:v>0.19052132999999999</c:v>
                </c:pt>
                <c:pt idx="34">
                  <c:v>0.20263901000000001</c:v>
                </c:pt>
                <c:pt idx="35">
                  <c:v>-0.22719267000000001</c:v>
                </c:pt>
                <c:pt idx="36">
                  <c:v>-0.45288753999999998</c:v>
                </c:pt>
                <c:pt idx="37">
                  <c:v>-0.45987066999999998</c:v>
                </c:pt>
                <c:pt idx="38">
                  <c:v>-0.27362292999999999</c:v>
                </c:pt>
                <c:pt idx="39">
                  <c:v>-0.38197063999999997</c:v>
                </c:pt>
                <c:pt idx="40">
                  <c:v>-0.42151161999999998</c:v>
                </c:pt>
                <c:pt idx="41">
                  <c:v>-0.32601020000000003</c:v>
                </c:pt>
                <c:pt idx="42">
                  <c:v>-0.45393119999999998</c:v>
                </c:pt>
                <c:pt idx="43">
                  <c:v>-0.30060293999999999</c:v>
                </c:pt>
                <c:pt idx="44">
                  <c:v>-0.13043478</c:v>
                </c:pt>
                <c:pt idx="45">
                  <c:v>-0.116316</c:v>
                </c:pt>
                <c:pt idx="46">
                  <c:v>4.7912086999999999E-2</c:v>
                </c:pt>
                <c:pt idx="47">
                  <c:v>0.16226415</c:v>
                </c:pt>
                <c:pt idx="48">
                  <c:v>0.16388889000000001</c:v>
                </c:pt>
                <c:pt idx="49">
                  <c:v>0.20111993</c:v>
                </c:pt>
                <c:pt idx="50">
                  <c:v>-0.39917696000000003</c:v>
                </c:pt>
                <c:pt idx="51">
                  <c:v>-0.28053978000000002</c:v>
                </c:pt>
                <c:pt idx="52">
                  <c:v>-0.36822840000000001</c:v>
                </c:pt>
                <c:pt idx="53">
                  <c:v>-0.37961595999999997</c:v>
                </c:pt>
                <c:pt idx="54">
                  <c:v>-0.39483066999999999</c:v>
                </c:pt>
                <c:pt idx="55">
                  <c:v>-0.35608050000000002</c:v>
                </c:pt>
                <c:pt idx="56">
                  <c:v>-0.37860890000000003</c:v>
                </c:pt>
                <c:pt idx="57">
                  <c:v>-0.28883395000000001</c:v>
                </c:pt>
                <c:pt idx="58">
                  <c:v>-0.14991482</c:v>
                </c:pt>
                <c:pt idx="59">
                  <c:v>-0.18708536000000001</c:v>
                </c:pt>
                <c:pt idx="60">
                  <c:v>-0.14823718</c:v>
                </c:pt>
                <c:pt idx="61">
                  <c:v>5.0152637E-2</c:v>
                </c:pt>
                <c:pt idx="62">
                  <c:v>9.4522969999999998E-2</c:v>
                </c:pt>
                <c:pt idx="63">
                  <c:v>0.12811388000000001</c:v>
                </c:pt>
                <c:pt idx="64">
                  <c:v>0.13963965</c:v>
                </c:pt>
                <c:pt idx="65">
                  <c:v>-0.40901389999999999</c:v>
                </c:pt>
                <c:pt idx="66">
                  <c:v>-0.26196033000000002</c:v>
                </c:pt>
                <c:pt idx="67">
                  <c:v>-0.23654391</c:v>
                </c:pt>
                <c:pt idx="68">
                  <c:v>-0.31485150000000001</c:v>
                </c:pt>
                <c:pt idx="69">
                  <c:v>-0.39148579999999999</c:v>
                </c:pt>
                <c:pt idx="70">
                  <c:v>-0.34424241999999999</c:v>
                </c:pt>
                <c:pt idx="71">
                  <c:v>-0.352657</c:v>
                </c:pt>
                <c:pt idx="72">
                  <c:v>-0.20062819000000001</c:v>
                </c:pt>
                <c:pt idx="73">
                  <c:v>-0.12612261</c:v>
                </c:pt>
                <c:pt idx="74">
                  <c:v>-0.11429709</c:v>
                </c:pt>
                <c:pt idx="75">
                  <c:v>2.9474584000000002E-2</c:v>
                </c:pt>
                <c:pt idx="76">
                  <c:v>6.3070899999999999E-2</c:v>
                </c:pt>
                <c:pt idx="77">
                  <c:v>0.21509064999999999</c:v>
                </c:pt>
                <c:pt idx="78">
                  <c:v>9.4046589999999999E-2</c:v>
                </c:pt>
                <c:pt idx="79">
                  <c:v>0.10347789</c:v>
                </c:pt>
                <c:pt idx="80">
                  <c:v>8.0517314000000006E-2</c:v>
                </c:pt>
                <c:pt idx="81">
                  <c:v>-0.51887399999999995</c:v>
                </c:pt>
                <c:pt idx="82">
                  <c:v>-0.46341463999999999</c:v>
                </c:pt>
                <c:pt idx="83">
                  <c:v>-0.27250410000000003</c:v>
                </c:pt>
                <c:pt idx="84">
                  <c:v>-0.47247707999999999</c:v>
                </c:pt>
                <c:pt idx="85">
                  <c:v>-0.44023538000000001</c:v>
                </c:pt>
                <c:pt idx="86">
                  <c:v>-0.40955055000000001</c:v>
                </c:pt>
                <c:pt idx="87">
                  <c:v>-0.21965812000000001</c:v>
                </c:pt>
                <c:pt idx="88">
                  <c:v>-0.33390852999999998</c:v>
                </c:pt>
                <c:pt idx="89">
                  <c:v>-0.28393005999999998</c:v>
                </c:pt>
                <c:pt idx="90">
                  <c:v>-0.31373408000000003</c:v>
                </c:pt>
                <c:pt idx="91">
                  <c:v>-0.24078432</c:v>
                </c:pt>
                <c:pt idx="92">
                  <c:v>-0.12384162</c:v>
                </c:pt>
                <c:pt idx="93">
                  <c:v>-6.8872989999999995E-2</c:v>
                </c:pt>
                <c:pt idx="94">
                  <c:v>8.0113100000000007E-2</c:v>
                </c:pt>
                <c:pt idx="95">
                  <c:v>6.8769163999999994E-2</c:v>
                </c:pt>
                <c:pt idx="96">
                  <c:v>4.5075126E-2</c:v>
                </c:pt>
                <c:pt idx="97">
                  <c:v>0.18934081</c:v>
                </c:pt>
                <c:pt idx="98">
                  <c:v>0.17729829999999999</c:v>
                </c:pt>
                <c:pt idx="99">
                  <c:v>0.11698790000000001</c:v>
                </c:pt>
                <c:pt idx="100">
                  <c:v>0.12919088000000001</c:v>
                </c:pt>
                <c:pt idx="101">
                  <c:v>0.13232104</c:v>
                </c:pt>
                <c:pt idx="102">
                  <c:v>0.13662156</c:v>
                </c:pt>
                <c:pt idx="103">
                  <c:v>-0.48450490000000002</c:v>
                </c:pt>
                <c:pt idx="104">
                  <c:v>-0.48492908000000001</c:v>
                </c:pt>
                <c:pt idx="105">
                  <c:v>-0.44517185999999997</c:v>
                </c:pt>
                <c:pt idx="106">
                  <c:v>-0.50689320000000004</c:v>
                </c:pt>
                <c:pt idx="107">
                  <c:v>-0.50021139999999997</c:v>
                </c:pt>
                <c:pt idx="108">
                  <c:v>-0.37139456999999998</c:v>
                </c:pt>
                <c:pt idx="109">
                  <c:v>-0.39026472000000001</c:v>
                </c:pt>
                <c:pt idx="110">
                  <c:v>-0.44861240000000002</c:v>
                </c:pt>
                <c:pt idx="111">
                  <c:v>-0.39249146000000001</c:v>
                </c:pt>
                <c:pt idx="112">
                  <c:v>-0.33216934999999997</c:v>
                </c:pt>
                <c:pt idx="113">
                  <c:v>-0.32243186000000001</c:v>
                </c:pt>
                <c:pt idx="114">
                  <c:v>-0.33280757</c:v>
                </c:pt>
                <c:pt idx="115">
                  <c:v>-0.10510764</c:v>
                </c:pt>
                <c:pt idx="116">
                  <c:v>-0.13278609999999999</c:v>
                </c:pt>
                <c:pt idx="117">
                  <c:v>-0.12618166</c:v>
                </c:pt>
                <c:pt idx="118">
                  <c:v>-0.10771641</c:v>
                </c:pt>
                <c:pt idx="119">
                  <c:v>3.9404552000000002E-2</c:v>
                </c:pt>
                <c:pt idx="120">
                  <c:v>8.6778739999999993E-2</c:v>
                </c:pt>
                <c:pt idx="121">
                  <c:v>5.1528382999999997E-2</c:v>
                </c:pt>
                <c:pt idx="122">
                  <c:v>0.31744313000000002</c:v>
                </c:pt>
                <c:pt idx="123">
                  <c:v>0.17598152</c:v>
                </c:pt>
                <c:pt idx="124">
                  <c:v>0.15073365999999999</c:v>
                </c:pt>
                <c:pt idx="125">
                  <c:v>8.714044E-2</c:v>
                </c:pt>
                <c:pt idx="126">
                  <c:v>0.13475176999999999</c:v>
                </c:pt>
                <c:pt idx="127">
                  <c:v>4.7231271999999998E-2</c:v>
                </c:pt>
                <c:pt idx="128">
                  <c:v>3.9935459999999999E-2</c:v>
                </c:pt>
                <c:pt idx="129">
                  <c:v>-0.33276450000000002</c:v>
                </c:pt>
                <c:pt idx="130">
                  <c:v>-0.49207443000000001</c:v>
                </c:pt>
                <c:pt idx="131">
                  <c:v>-0.47925719999999999</c:v>
                </c:pt>
                <c:pt idx="132">
                  <c:v>-0.44384667</c:v>
                </c:pt>
                <c:pt idx="133">
                  <c:v>-0.46090940000000002</c:v>
                </c:pt>
                <c:pt idx="134">
                  <c:v>-0.19353535999999999</c:v>
                </c:pt>
                <c:pt idx="135">
                  <c:v>-0.34355827999999999</c:v>
                </c:pt>
                <c:pt idx="136">
                  <c:v>-0.24598148</c:v>
                </c:pt>
                <c:pt idx="137">
                  <c:v>-0.27615457999999998</c:v>
                </c:pt>
                <c:pt idx="138">
                  <c:v>-0.34745242999999998</c:v>
                </c:pt>
                <c:pt idx="139">
                  <c:v>-0.17603822</c:v>
                </c:pt>
                <c:pt idx="140">
                  <c:v>-6.1787072999999998E-2</c:v>
                </c:pt>
                <c:pt idx="141">
                  <c:v>-0.110495046</c:v>
                </c:pt>
                <c:pt idx="142">
                  <c:v>-0.11290322</c:v>
                </c:pt>
                <c:pt idx="143">
                  <c:v>-0.12998404999999999</c:v>
                </c:pt>
                <c:pt idx="144">
                  <c:v>7.0017956000000006E-2</c:v>
                </c:pt>
                <c:pt idx="145">
                  <c:v>6.9951609999999997E-2</c:v>
                </c:pt>
                <c:pt idx="146">
                  <c:v>0.18051576999999999</c:v>
                </c:pt>
                <c:pt idx="147">
                  <c:v>0.15818946</c:v>
                </c:pt>
                <c:pt idx="148">
                  <c:v>0.10303030000000001</c:v>
                </c:pt>
                <c:pt idx="149">
                  <c:v>4.9289890000000003E-2</c:v>
                </c:pt>
                <c:pt idx="150">
                  <c:v>6.124197E-2</c:v>
                </c:pt>
                <c:pt idx="151">
                  <c:v>0.12639571999999999</c:v>
                </c:pt>
                <c:pt idx="152">
                  <c:v>0.18695453000000001</c:v>
                </c:pt>
                <c:pt idx="153">
                  <c:v>7.0175440000000006E-2</c:v>
                </c:pt>
                <c:pt idx="154">
                  <c:v>-0.48719879999999999</c:v>
                </c:pt>
                <c:pt idx="155">
                  <c:v>-0.45005220000000001</c:v>
                </c:pt>
                <c:pt idx="156">
                  <c:v>-0.4403705</c:v>
                </c:pt>
                <c:pt idx="157">
                  <c:v>-0.25606962999999999</c:v>
                </c:pt>
                <c:pt idx="158">
                  <c:v>-0.16847514999999999</c:v>
                </c:pt>
                <c:pt idx="159">
                  <c:v>-0.31430536999999997</c:v>
                </c:pt>
                <c:pt idx="160">
                  <c:v>-0.42499197</c:v>
                </c:pt>
                <c:pt idx="161">
                  <c:v>-0.23145494999999999</c:v>
                </c:pt>
                <c:pt idx="162">
                  <c:v>-0.32251173</c:v>
                </c:pt>
                <c:pt idx="163">
                  <c:v>-0.25312635</c:v>
                </c:pt>
                <c:pt idx="164">
                  <c:v>-0.22820038000000001</c:v>
                </c:pt>
                <c:pt idx="165">
                  <c:v>-0.29352850000000003</c:v>
                </c:pt>
                <c:pt idx="166">
                  <c:v>-0.22188450000000001</c:v>
                </c:pt>
                <c:pt idx="167">
                  <c:v>-9.3709886000000006E-2</c:v>
                </c:pt>
                <c:pt idx="168">
                  <c:v>-0.10987483000000001</c:v>
                </c:pt>
                <c:pt idx="169">
                  <c:v>-9.8367183999999996E-2</c:v>
                </c:pt>
                <c:pt idx="170">
                  <c:v>-9.4324216000000002E-2</c:v>
                </c:pt>
                <c:pt idx="171">
                  <c:v>7.3636359999999998E-2</c:v>
                </c:pt>
                <c:pt idx="172">
                  <c:v>0.35819210000000001</c:v>
                </c:pt>
                <c:pt idx="173">
                  <c:v>0.37014085000000002</c:v>
                </c:pt>
                <c:pt idx="174">
                  <c:v>0.30740141999999998</c:v>
                </c:pt>
                <c:pt idx="175">
                  <c:v>0.15162619999999999</c:v>
                </c:pt>
                <c:pt idx="176">
                  <c:v>0.119650654</c:v>
                </c:pt>
                <c:pt idx="177">
                  <c:v>7.5287110000000004E-2</c:v>
                </c:pt>
                <c:pt idx="178">
                  <c:v>9.9303134000000001E-2</c:v>
                </c:pt>
                <c:pt idx="179">
                  <c:v>0.2045999</c:v>
                </c:pt>
                <c:pt idx="180">
                  <c:v>0.29501525000000001</c:v>
                </c:pt>
                <c:pt idx="181">
                  <c:v>0.26086956</c:v>
                </c:pt>
                <c:pt idx="182">
                  <c:v>-0.50590690000000005</c:v>
                </c:pt>
                <c:pt idx="183">
                  <c:v>-0.41235994999999998</c:v>
                </c:pt>
                <c:pt idx="184">
                  <c:v>-0.46031746000000001</c:v>
                </c:pt>
                <c:pt idx="185">
                  <c:v>-0.46509202999999999</c:v>
                </c:pt>
                <c:pt idx="186">
                  <c:v>-0.38764264999999998</c:v>
                </c:pt>
                <c:pt idx="187">
                  <c:v>-0.29392659999999998</c:v>
                </c:pt>
                <c:pt idx="188">
                  <c:v>-0.45545210000000003</c:v>
                </c:pt>
                <c:pt idx="189">
                  <c:v>-0.45763759999999998</c:v>
                </c:pt>
                <c:pt idx="190">
                  <c:v>-0.22861843000000001</c:v>
                </c:pt>
                <c:pt idx="191">
                  <c:v>-0.27440150000000002</c:v>
                </c:pt>
                <c:pt idx="192">
                  <c:v>-0.31914893</c:v>
                </c:pt>
                <c:pt idx="193">
                  <c:v>-0.15180103</c:v>
                </c:pt>
                <c:pt idx="194">
                  <c:v>-0.18776551</c:v>
                </c:pt>
                <c:pt idx="195">
                  <c:v>-0.25735295000000002</c:v>
                </c:pt>
                <c:pt idx="196">
                  <c:v>-0.21759081999999999</c:v>
                </c:pt>
                <c:pt idx="197">
                  <c:v>-7.4523400000000004E-2</c:v>
                </c:pt>
                <c:pt idx="198">
                  <c:v>-0.14974359000000001</c:v>
                </c:pt>
                <c:pt idx="199">
                  <c:v>-0.13866232000000001</c:v>
                </c:pt>
                <c:pt idx="200">
                  <c:v>-0.13126908000000001</c:v>
                </c:pt>
                <c:pt idx="201">
                  <c:v>4.7487321999999998E-2</c:v>
                </c:pt>
                <c:pt idx="202">
                  <c:v>9.8524509999999996E-2</c:v>
                </c:pt>
                <c:pt idx="203">
                  <c:v>0.33709133000000002</c:v>
                </c:pt>
                <c:pt idx="204">
                  <c:v>0.33477319999999999</c:v>
                </c:pt>
                <c:pt idx="205">
                  <c:v>0.24766840000000001</c:v>
                </c:pt>
                <c:pt idx="206">
                  <c:v>0.15223597</c:v>
                </c:pt>
                <c:pt idx="207">
                  <c:v>0.15316983000000001</c:v>
                </c:pt>
                <c:pt idx="208">
                  <c:v>0.2565923</c:v>
                </c:pt>
                <c:pt idx="209">
                  <c:v>0.21393998</c:v>
                </c:pt>
                <c:pt idx="210">
                  <c:v>0.17426021</c:v>
                </c:pt>
                <c:pt idx="211">
                  <c:v>0.149954</c:v>
                </c:pt>
                <c:pt idx="212">
                  <c:v>0.20037629000000001</c:v>
                </c:pt>
                <c:pt idx="213">
                  <c:v>6.4449064E-2</c:v>
                </c:pt>
                <c:pt idx="214">
                  <c:v>4.2630937000000001E-2</c:v>
                </c:pt>
                <c:pt idx="215">
                  <c:v>-0.36659437</c:v>
                </c:pt>
                <c:pt idx="216">
                  <c:v>-0.47109726000000002</c:v>
                </c:pt>
                <c:pt idx="217">
                  <c:v>-0.54761903999999995</c:v>
                </c:pt>
                <c:pt idx="218">
                  <c:v>-0.53911620000000005</c:v>
                </c:pt>
                <c:pt idx="219">
                  <c:v>-0.48648649999999999</c:v>
                </c:pt>
                <c:pt idx="220">
                  <c:v>-0.47418802999999998</c:v>
                </c:pt>
                <c:pt idx="221">
                  <c:v>-0.52280956999999995</c:v>
                </c:pt>
                <c:pt idx="222">
                  <c:v>-0.45850914999999998</c:v>
                </c:pt>
                <c:pt idx="223">
                  <c:v>-0.52756979999999998</c:v>
                </c:pt>
                <c:pt idx="224">
                  <c:v>-0.36002426999999998</c:v>
                </c:pt>
                <c:pt idx="225">
                  <c:v>-0.34586218000000002</c:v>
                </c:pt>
                <c:pt idx="226">
                  <c:v>-0.35415282999999997</c:v>
                </c:pt>
                <c:pt idx="227">
                  <c:v>-0.53646249999999995</c:v>
                </c:pt>
                <c:pt idx="228">
                  <c:v>-0.22953019999999999</c:v>
                </c:pt>
                <c:pt idx="229">
                  <c:v>-0.16731855000000001</c:v>
                </c:pt>
                <c:pt idx="230">
                  <c:v>-0.27978091999999999</c:v>
                </c:pt>
                <c:pt idx="231">
                  <c:v>-0.29411766</c:v>
                </c:pt>
                <c:pt idx="232">
                  <c:v>-0.21626451999999999</c:v>
                </c:pt>
                <c:pt idx="233">
                  <c:v>-0.35751712000000002</c:v>
                </c:pt>
                <c:pt idx="234">
                  <c:v>-0.23412147</c:v>
                </c:pt>
                <c:pt idx="235">
                  <c:v>-0.12173528</c:v>
                </c:pt>
                <c:pt idx="236">
                  <c:v>-0.17221961999999999</c:v>
                </c:pt>
                <c:pt idx="237">
                  <c:v>-0.17427938000000001</c:v>
                </c:pt>
                <c:pt idx="238">
                  <c:v>3.1811896999999999E-2</c:v>
                </c:pt>
                <c:pt idx="239">
                  <c:v>8.7140835999999999E-2</c:v>
                </c:pt>
                <c:pt idx="240">
                  <c:v>0.11364717000000001</c:v>
                </c:pt>
                <c:pt idx="241">
                  <c:v>0.10832171</c:v>
                </c:pt>
                <c:pt idx="242">
                  <c:v>0.12925805000000001</c:v>
                </c:pt>
                <c:pt idx="243">
                  <c:v>0.18177410999999999</c:v>
                </c:pt>
                <c:pt idx="244">
                  <c:v>7.4811859999999994E-2</c:v>
                </c:pt>
                <c:pt idx="245">
                  <c:v>0.20903411999999999</c:v>
                </c:pt>
                <c:pt idx="246">
                  <c:v>0.20553172</c:v>
                </c:pt>
                <c:pt idx="247">
                  <c:v>0.20919099999999999</c:v>
                </c:pt>
                <c:pt idx="248">
                  <c:v>0.10562771</c:v>
                </c:pt>
                <c:pt idx="249">
                  <c:v>7.8813560000000005E-2</c:v>
                </c:pt>
                <c:pt idx="250">
                  <c:v>4.656863E-2</c:v>
                </c:pt>
                <c:pt idx="251">
                  <c:v>3.5971224000000003E-2</c:v>
                </c:pt>
                <c:pt idx="252">
                  <c:v>-0.43774067999999999</c:v>
                </c:pt>
                <c:pt idx="253">
                  <c:v>-0.42792624000000001</c:v>
                </c:pt>
                <c:pt idx="254">
                  <c:v>-0.46605644000000002</c:v>
                </c:pt>
                <c:pt idx="255">
                  <c:v>-0.45104509999999998</c:v>
                </c:pt>
                <c:pt idx="256">
                  <c:v>-0.55941439999999998</c:v>
                </c:pt>
                <c:pt idx="257">
                  <c:v>-0.44439709999999999</c:v>
                </c:pt>
                <c:pt idx="258">
                  <c:v>-0.46687824</c:v>
                </c:pt>
                <c:pt idx="259">
                  <c:v>-0.49583334000000001</c:v>
                </c:pt>
                <c:pt idx="260">
                  <c:v>-0.49646392</c:v>
                </c:pt>
                <c:pt idx="261">
                  <c:v>-0.48847926000000003</c:v>
                </c:pt>
                <c:pt idx="262">
                  <c:v>-0.34297073</c:v>
                </c:pt>
                <c:pt idx="263">
                  <c:v>-0.40261865000000002</c:v>
                </c:pt>
                <c:pt idx="264">
                  <c:v>-0.46005327000000001</c:v>
                </c:pt>
                <c:pt idx="265">
                  <c:v>-0.45464601999999998</c:v>
                </c:pt>
                <c:pt idx="266">
                  <c:v>-0.38238207000000002</c:v>
                </c:pt>
                <c:pt idx="267">
                  <c:v>-0.35337185999999998</c:v>
                </c:pt>
                <c:pt idx="268">
                  <c:v>-0.3975014</c:v>
                </c:pt>
                <c:pt idx="269">
                  <c:v>-0.30987125999999998</c:v>
                </c:pt>
                <c:pt idx="270">
                  <c:v>-0.37561828000000003</c:v>
                </c:pt>
                <c:pt idx="271">
                  <c:v>-0.43827159999999998</c:v>
                </c:pt>
                <c:pt idx="272">
                  <c:v>-0.33046903999999999</c:v>
                </c:pt>
                <c:pt idx="273">
                  <c:v>-0.31274970000000002</c:v>
                </c:pt>
                <c:pt idx="274">
                  <c:v>-0.43173804999999998</c:v>
                </c:pt>
                <c:pt idx="275">
                  <c:v>-0.51043797000000002</c:v>
                </c:pt>
                <c:pt idx="276">
                  <c:v>-0.59040135000000005</c:v>
                </c:pt>
                <c:pt idx="277">
                  <c:v>-0.26980838000000001</c:v>
                </c:pt>
                <c:pt idx="278">
                  <c:v>-0.20995025</c:v>
                </c:pt>
                <c:pt idx="279">
                  <c:v>-0.20485301</c:v>
                </c:pt>
                <c:pt idx="280">
                  <c:v>-0.20626631000000001</c:v>
                </c:pt>
                <c:pt idx="281">
                  <c:v>-0.10287707</c:v>
                </c:pt>
                <c:pt idx="282">
                  <c:v>9.0558769999999997E-2</c:v>
                </c:pt>
                <c:pt idx="283">
                  <c:v>0.121270455</c:v>
                </c:pt>
                <c:pt idx="284">
                  <c:v>6.4113980000000001E-2</c:v>
                </c:pt>
                <c:pt idx="285">
                  <c:v>5.203323E-2</c:v>
                </c:pt>
                <c:pt idx="286">
                  <c:v>8.108108E-2</c:v>
                </c:pt>
                <c:pt idx="287">
                  <c:v>0.10004486</c:v>
                </c:pt>
                <c:pt idx="288">
                  <c:v>5.1119562E-2</c:v>
                </c:pt>
                <c:pt idx="289">
                  <c:v>6.7573309999999998E-2</c:v>
                </c:pt>
                <c:pt idx="290">
                  <c:v>7.293914E-2</c:v>
                </c:pt>
                <c:pt idx="291">
                  <c:v>4.2168672999999997E-2</c:v>
                </c:pt>
                <c:pt idx="292">
                  <c:v>0.12658227999999999</c:v>
                </c:pt>
                <c:pt idx="293">
                  <c:v>9.9866844999999996E-2</c:v>
                </c:pt>
                <c:pt idx="294">
                  <c:v>-0.4941084</c:v>
                </c:pt>
                <c:pt idx="295">
                  <c:v>-0.59104186000000003</c:v>
                </c:pt>
                <c:pt idx="296">
                  <c:v>-0.52309424000000004</c:v>
                </c:pt>
                <c:pt idx="297">
                  <c:v>-0.52868557000000005</c:v>
                </c:pt>
                <c:pt idx="298">
                  <c:v>-0.52494059999999998</c:v>
                </c:pt>
                <c:pt idx="299">
                  <c:v>-0.50960450000000002</c:v>
                </c:pt>
                <c:pt idx="300">
                  <c:v>-0.53760445000000001</c:v>
                </c:pt>
                <c:pt idx="301">
                  <c:v>-0.51900480000000004</c:v>
                </c:pt>
                <c:pt idx="302">
                  <c:v>-0.48531734999999998</c:v>
                </c:pt>
                <c:pt idx="303">
                  <c:v>-0.47822930000000002</c:v>
                </c:pt>
                <c:pt idx="304">
                  <c:v>-0.50451809999999997</c:v>
                </c:pt>
                <c:pt idx="305">
                  <c:v>-0.48552584999999998</c:v>
                </c:pt>
                <c:pt idx="306">
                  <c:v>-0.5294586</c:v>
                </c:pt>
                <c:pt idx="307">
                  <c:v>-0.39549840000000003</c:v>
                </c:pt>
                <c:pt idx="308">
                  <c:v>-0.33728635000000001</c:v>
                </c:pt>
                <c:pt idx="309">
                  <c:v>-0.35350140000000002</c:v>
                </c:pt>
                <c:pt idx="310">
                  <c:v>-0.25281320000000002</c:v>
                </c:pt>
                <c:pt idx="311">
                  <c:v>-0.32542505999999999</c:v>
                </c:pt>
                <c:pt idx="312">
                  <c:v>-0.23064385000000001</c:v>
                </c:pt>
                <c:pt idx="313">
                  <c:v>-0.23497997000000001</c:v>
                </c:pt>
                <c:pt idx="314">
                  <c:v>-0.34958643</c:v>
                </c:pt>
                <c:pt idx="315">
                  <c:v>-0.24282983</c:v>
                </c:pt>
                <c:pt idx="316">
                  <c:v>-0.20559153999999999</c:v>
                </c:pt>
                <c:pt idx="317">
                  <c:v>-0.3272311</c:v>
                </c:pt>
                <c:pt idx="318">
                  <c:v>-0.18285452999999999</c:v>
                </c:pt>
                <c:pt idx="319">
                  <c:v>-0.42208954999999998</c:v>
                </c:pt>
                <c:pt idx="320">
                  <c:v>-0.28366762000000001</c:v>
                </c:pt>
                <c:pt idx="321">
                  <c:v>-0.25041094000000003</c:v>
                </c:pt>
                <c:pt idx="322">
                  <c:v>-0.40799257</c:v>
                </c:pt>
                <c:pt idx="323">
                  <c:v>-0.43428223999999999</c:v>
                </c:pt>
                <c:pt idx="324">
                  <c:v>-0.39930855999999998</c:v>
                </c:pt>
                <c:pt idx="325">
                  <c:v>-0.24343084000000001</c:v>
                </c:pt>
                <c:pt idx="326">
                  <c:v>-0.119502075</c:v>
                </c:pt>
                <c:pt idx="327">
                  <c:v>-0.13822456</c:v>
                </c:pt>
                <c:pt idx="328">
                  <c:v>-8.3099160000000005E-2</c:v>
                </c:pt>
                <c:pt idx="329">
                  <c:v>2.9373080999999999E-2</c:v>
                </c:pt>
                <c:pt idx="330">
                  <c:v>6.2527715999999997E-2</c:v>
                </c:pt>
                <c:pt idx="331">
                  <c:v>0.14922479999999999</c:v>
                </c:pt>
                <c:pt idx="332">
                  <c:v>0.13275194000000001</c:v>
                </c:pt>
                <c:pt idx="333">
                  <c:v>6.3210550000000004E-2</c:v>
                </c:pt>
                <c:pt idx="334">
                  <c:v>0.17181467</c:v>
                </c:pt>
                <c:pt idx="335">
                  <c:v>0.10144926999999999</c:v>
                </c:pt>
                <c:pt idx="336">
                  <c:v>9.6196870000000004E-2</c:v>
                </c:pt>
                <c:pt idx="337">
                  <c:v>7.8138719999999995E-2</c:v>
                </c:pt>
                <c:pt idx="338">
                  <c:v>5.2453470000000002E-2</c:v>
                </c:pt>
                <c:pt idx="339">
                  <c:v>8.3074190000000006E-2</c:v>
                </c:pt>
                <c:pt idx="340">
                  <c:v>2.4186822E-2</c:v>
                </c:pt>
                <c:pt idx="341">
                  <c:v>2.4186822E-2</c:v>
                </c:pt>
                <c:pt idx="342">
                  <c:v>3.2635983E-2</c:v>
                </c:pt>
                <c:pt idx="343">
                  <c:v>-0.51832060000000002</c:v>
                </c:pt>
                <c:pt idx="344">
                  <c:v>-0.51967870000000005</c:v>
                </c:pt>
                <c:pt idx="345">
                  <c:v>-0.51121074</c:v>
                </c:pt>
                <c:pt idx="346">
                  <c:v>-0.55366629999999994</c:v>
                </c:pt>
                <c:pt idx="347">
                  <c:v>-0.56777316</c:v>
                </c:pt>
                <c:pt idx="348">
                  <c:v>-0.528914</c:v>
                </c:pt>
                <c:pt idx="349">
                  <c:v>-0.53413940000000004</c:v>
                </c:pt>
                <c:pt idx="350">
                  <c:v>-0.54825869999999999</c:v>
                </c:pt>
                <c:pt idx="351">
                  <c:v>-0.50463294999999997</c:v>
                </c:pt>
                <c:pt idx="352">
                  <c:v>-0.54336286</c:v>
                </c:pt>
                <c:pt idx="353">
                  <c:v>-0.49812733999999997</c:v>
                </c:pt>
                <c:pt idx="354">
                  <c:v>-0.50662947000000003</c:v>
                </c:pt>
                <c:pt idx="355">
                  <c:v>-0.49360419999999999</c:v>
                </c:pt>
                <c:pt idx="356">
                  <c:v>-0.43304842999999998</c:v>
                </c:pt>
                <c:pt idx="357">
                  <c:v>-0.46951219999999999</c:v>
                </c:pt>
                <c:pt idx="358">
                  <c:v>-0.3479372</c:v>
                </c:pt>
                <c:pt idx="359">
                  <c:v>-0.45712482999999998</c:v>
                </c:pt>
                <c:pt idx="360">
                  <c:v>-0.41209367000000002</c:v>
                </c:pt>
                <c:pt idx="361">
                  <c:v>-0.43959045000000002</c:v>
                </c:pt>
                <c:pt idx="362">
                  <c:v>-0.38425746999999999</c:v>
                </c:pt>
                <c:pt idx="363">
                  <c:v>-0.45001556999999998</c:v>
                </c:pt>
                <c:pt idx="364">
                  <c:v>-0.42624434999999999</c:v>
                </c:pt>
                <c:pt idx="365">
                  <c:v>-0.26211849999999998</c:v>
                </c:pt>
                <c:pt idx="366">
                  <c:v>-0.38713449999999999</c:v>
                </c:pt>
                <c:pt idx="367">
                  <c:v>-0.37802097000000001</c:v>
                </c:pt>
                <c:pt idx="368">
                  <c:v>-0.37222946000000001</c:v>
                </c:pt>
                <c:pt idx="369">
                  <c:v>-0.22959183</c:v>
                </c:pt>
                <c:pt idx="370">
                  <c:v>-0.26967096000000002</c:v>
                </c:pt>
                <c:pt idx="371">
                  <c:v>-0.14772204999999999</c:v>
                </c:pt>
                <c:pt idx="372">
                  <c:v>-0.34641007000000001</c:v>
                </c:pt>
                <c:pt idx="373">
                  <c:v>-0.35100550000000003</c:v>
                </c:pt>
                <c:pt idx="374">
                  <c:v>-0.30374479999999998</c:v>
                </c:pt>
                <c:pt idx="375">
                  <c:v>-0.15992844000000001</c:v>
                </c:pt>
                <c:pt idx="376">
                  <c:v>-0.16313823</c:v>
                </c:pt>
                <c:pt idx="377">
                  <c:v>-0.25908789999999998</c:v>
                </c:pt>
                <c:pt idx="378">
                  <c:v>-0.33026921999999997</c:v>
                </c:pt>
                <c:pt idx="379">
                  <c:v>-0.17583409</c:v>
                </c:pt>
                <c:pt idx="380">
                  <c:v>-0.18367347000000001</c:v>
                </c:pt>
                <c:pt idx="381">
                  <c:v>-0.20213239</c:v>
                </c:pt>
                <c:pt idx="382">
                  <c:v>-0.14298019000000001</c:v>
                </c:pt>
                <c:pt idx="383">
                  <c:v>-8.2779989999999998E-2</c:v>
                </c:pt>
                <c:pt idx="384">
                  <c:v>3.7494484000000002E-2</c:v>
                </c:pt>
                <c:pt idx="385">
                  <c:v>0.13445783</c:v>
                </c:pt>
                <c:pt idx="386">
                  <c:v>0.123563215</c:v>
                </c:pt>
                <c:pt idx="387">
                  <c:v>6.8566340000000003E-2</c:v>
                </c:pt>
                <c:pt idx="388">
                  <c:v>6.0822897000000001E-2</c:v>
                </c:pt>
                <c:pt idx="389">
                  <c:v>8.2922460000000003E-2</c:v>
                </c:pt>
                <c:pt idx="390">
                  <c:v>2.8691983000000001E-2</c:v>
                </c:pt>
                <c:pt idx="391">
                  <c:v>2.4513947000000001E-2</c:v>
                </c:pt>
                <c:pt idx="392">
                  <c:v>2.9159520000000001E-2</c:v>
                </c:pt>
                <c:pt idx="393">
                  <c:v>7.1808510000000006E-2</c:v>
                </c:pt>
                <c:pt idx="394">
                  <c:v>0.12022367</c:v>
                </c:pt>
                <c:pt idx="395">
                  <c:v>-0.57269820000000005</c:v>
                </c:pt>
                <c:pt idx="396">
                  <c:v>-0.54460096000000002</c:v>
                </c:pt>
                <c:pt idx="397">
                  <c:v>-0.53886350000000005</c:v>
                </c:pt>
                <c:pt idx="398">
                  <c:v>-0.51705210000000001</c:v>
                </c:pt>
                <c:pt idx="399">
                  <c:v>-0.54578760000000004</c:v>
                </c:pt>
                <c:pt idx="400">
                  <c:v>-0.56382142999999996</c:v>
                </c:pt>
                <c:pt idx="401">
                  <c:v>-0.50626660000000001</c:v>
                </c:pt>
                <c:pt idx="402">
                  <c:v>-0.50757574999999999</c:v>
                </c:pt>
                <c:pt idx="403">
                  <c:v>-0.53452116000000005</c:v>
                </c:pt>
                <c:pt idx="404">
                  <c:v>-0.53348379999999995</c:v>
                </c:pt>
                <c:pt idx="405">
                  <c:v>-0.52870726999999995</c:v>
                </c:pt>
                <c:pt idx="406">
                  <c:v>-0.53241324000000001</c:v>
                </c:pt>
                <c:pt idx="407">
                  <c:v>-0.55728584999999997</c:v>
                </c:pt>
                <c:pt idx="408">
                  <c:v>-0.54395795000000002</c:v>
                </c:pt>
                <c:pt idx="409">
                  <c:v>-0.2992126</c:v>
                </c:pt>
                <c:pt idx="410">
                  <c:v>-0.36423263</c:v>
                </c:pt>
                <c:pt idx="411">
                  <c:v>-0.39547169999999998</c:v>
                </c:pt>
                <c:pt idx="412">
                  <c:v>-0.44329897000000001</c:v>
                </c:pt>
                <c:pt idx="413">
                  <c:v>-0.4005727</c:v>
                </c:pt>
                <c:pt idx="414">
                  <c:v>-0.41185467999999997</c:v>
                </c:pt>
                <c:pt idx="415">
                  <c:v>-0.49597239999999998</c:v>
                </c:pt>
                <c:pt idx="416">
                  <c:v>-0.42471910000000002</c:v>
                </c:pt>
                <c:pt idx="417">
                  <c:v>-0.58736557</c:v>
                </c:pt>
                <c:pt idx="418">
                  <c:v>-0.51969259999999995</c:v>
                </c:pt>
                <c:pt idx="419">
                  <c:v>-0.37155557</c:v>
                </c:pt>
                <c:pt idx="420">
                  <c:v>-0.41012910000000002</c:v>
                </c:pt>
                <c:pt idx="421">
                  <c:v>-0.38399677999999998</c:v>
                </c:pt>
                <c:pt idx="422">
                  <c:v>-0.51130949999999997</c:v>
                </c:pt>
                <c:pt idx="423">
                  <c:v>-0.43850805999999998</c:v>
                </c:pt>
                <c:pt idx="424">
                  <c:v>-0.47982708000000002</c:v>
                </c:pt>
                <c:pt idx="425">
                  <c:v>-0.54209830000000003</c:v>
                </c:pt>
                <c:pt idx="426">
                  <c:v>-0.53385190000000005</c:v>
                </c:pt>
                <c:pt idx="427">
                  <c:v>-0.41857660000000002</c:v>
                </c:pt>
                <c:pt idx="428">
                  <c:v>-0.50531749999999998</c:v>
                </c:pt>
                <c:pt idx="429">
                  <c:v>-0.41565730000000001</c:v>
                </c:pt>
                <c:pt idx="430">
                  <c:v>-0.19826435000000001</c:v>
                </c:pt>
                <c:pt idx="431">
                  <c:v>4.7667343000000001E-2</c:v>
                </c:pt>
                <c:pt idx="432">
                  <c:v>-0.23713825999999999</c:v>
                </c:pt>
                <c:pt idx="433">
                  <c:v>-0.33354820000000002</c:v>
                </c:pt>
                <c:pt idx="434">
                  <c:v>-0.28279883</c:v>
                </c:pt>
                <c:pt idx="435">
                  <c:v>-0.17609489</c:v>
                </c:pt>
                <c:pt idx="436">
                  <c:v>-0.2142539</c:v>
                </c:pt>
                <c:pt idx="437">
                  <c:v>-0.19009725999999999</c:v>
                </c:pt>
                <c:pt idx="438">
                  <c:v>-0.13459879</c:v>
                </c:pt>
                <c:pt idx="439">
                  <c:v>8.2266909999999995E-3</c:v>
                </c:pt>
                <c:pt idx="440">
                  <c:v>2.3491479999999999E-2</c:v>
                </c:pt>
                <c:pt idx="441">
                  <c:v>6.3948099999999994E-2</c:v>
                </c:pt>
                <c:pt idx="442">
                  <c:v>8.4586464E-2</c:v>
                </c:pt>
                <c:pt idx="443">
                  <c:v>0.13236714999999999</c:v>
                </c:pt>
                <c:pt idx="444">
                  <c:v>0.11563981</c:v>
                </c:pt>
                <c:pt idx="445">
                  <c:v>5.9340660000000003E-2</c:v>
                </c:pt>
                <c:pt idx="446">
                  <c:v>6.6371680000000002E-2</c:v>
                </c:pt>
                <c:pt idx="447">
                  <c:v>0.13834369999999999</c:v>
                </c:pt>
                <c:pt idx="448">
                  <c:v>-0.53851855000000004</c:v>
                </c:pt>
                <c:pt idx="449">
                  <c:v>-0.55357754000000003</c:v>
                </c:pt>
                <c:pt idx="450">
                  <c:v>-0.50519586000000005</c:v>
                </c:pt>
                <c:pt idx="451">
                  <c:v>-0.55899279999999996</c:v>
                </c:pt>
                <c:pt idx="452">
                  <c:v>-0.5083955</c:v>
                </c:pt>
                <c:pt idx="453">
                  <c:v>-0.55325323000000004</c:v>
                </c:pt>
                <c:pt idx="454">
                  <c:v>-0.55873494999999995</c:v>
                </c:pt>
                <c:pt idx="455">
                  <c:v>-0.54895662999999995</c:v>
                </c:pt>
                <c:pt idx="456">
                  <c:v>-0.56987785999999996</c:v>
                </c:pt>
                <c:pt idx="457">
                  <c:v>-0.58258469999999996</c:v>
                </c:pt>
                <c:pt idx="458">
                  <c:v>-0.54775830000000003</c:v>
                </c:pt>
                <c:pt idx="459">
                  <c:v>-0.61197835</c:v>
                </c:pt>
                <c:pt idx="460">
                  <c:v>-0.58477970000000001</c:v>
                </c:pt>
                <c:pt idx="461">
                  <c:v>-0.57688265999999999</c:v>
                </c:pt>
                <c:pt idx="462">
                  <c:v>-0.41313133000000002</c:v>
                </c:pt>
                <c:pt idx="463">
                  <c:v>-0.47416069999999999</c:v>
                </c:pt>
                <c:pt idx="464">
                  <c:v>-0.48515457000000001</c:v>
                </c:pt>
                <c:pt idx="465">
                  <c:v>-0.45669290000000001</c:v>
                </c:pt>
                <c:pt idx="466">
                  <c:v>-0.46419664999999999</c:v>
                </c:pt>
                <c:pt idx="467">
                  <c:v>-0.40421196999999998</c:v>
                </c:pt>
                <c:pt idx="468">
                  <c:v>-0.48295241999999999</c:v>
                </c:pt>
                <c:pt idx="469">
                  <c:v>-0.5196115</c:v>
                </c:pt>
                <c:pt idx="470">
                  <c:v>-0.47396630000000001</c:v>
                </c:pt>
                <c:pt idx="471">
                  <c:v>-0.32625662999999999</c:v>
                </c:pt>
                <c:pt idx="472">
                  <c:v>-0.35309568000000002</c:v>
                </c:pt>
                <c:pt idx="473">
                  <c:v>-0.32386084999999998</c:v>
                </c:pt>
                <c:pt idx="474">
                  <c:v>-0.23453815</c:v>
                </c:pt>
                <c:pt idx="475">
                  <c:v>-0.3574505</c:v>
                </c:pt>
                <c:pt idx="476">
                  <c:v>-0.34507041999999999</c:v>
                </c:pt>
                <c:pt idx="477">
                  <c:v>-0.32</c:v>
                </c:pt>
                <c:pt idx="478">
                  <c:v>-0.30476192000000002</c:v>
                </c:pt>
                <c:pt idx="479">
                  <c:v>-0.53150949999999997</c:v>
                </c:pt>
                <c:pt idx="480">
                  <c:v>-0.30842303999999998</c:v>
                </c:pt>
                <c:pt idx="481">
                  <c:v>-0.42016056000000002</c:v>
                </c:pt>
                <c:pt idx="482">
                  <c:v>-0.46018276000000002</c:v>
                </c:pt>
                <c:pt idx="483">
                  <c:v>-0.50908613000000003</c:v>
                </c:pt>
                <c:pt idx="484">
                  <c:v>-0.27649291999999998</c:v>
                </c:pt>
                <c:pt idx="485">
                  <c:v>-0.41986990000000002</c:v>
                </c:pt>
                <c:pt idx="486">
                  <c:v>-0.50139343999999997</c:v>
                </c:pt>
                <c:pt idx="487">
                  <c:v>-0.37299228000000001</c:v>
                </c:pt>
                <c:pt idx="488">
                  <c:v>-0.31286362000000001</c:v>
                </c:pt>
                <c:pt idx="489">
                  <c:v>-0.20525705999999999</c:v>
                </c:pt>
                <c:pt idx="490">
                  <c:v>-0.13659489999999999</c:v>
                </c:pt>
                <c:pt idx="491">
                  <c:v>-7.5783975000000003E-2</c:v>
                </c:pt>
                <c:pt idx="492">
                  <c:v>-0.12219227000000001</c:v>
                </c:pt>
                <c:pt idx="493">
                  <c:v>-0.14483355000000001</c:v>
                </c:pt>
                <c:pt idx="494">
                  <c:v>-0.16802168000000001</c:v>
                </c:pt>
                <c:pt idx="495">
                  <c:v>-0.15726440999999999</c:v>
                </c:pt>
                <c:pt idx="496">
                  <c:v>-1.2560386E-2</c:v>
                </c:pt>
                <c:pt idx="497">
                  <c:v>-0.19063719000000001</c:v>
                </c:pt>
                <c:pt idx="498">
                  <c:v>0.15324165000000001</c:v>
                </c:pt>
                <c:pt idx="499">
                  <c:v>9.4408800000000001E-2</c:v>
                </c:pt>
                <c:pt idx="500">
                  <c:v>0.12530005</c:v>
                </c:pt>
                <c:pt idx="501">
                  <c:v>8.9743589999999998E-2</c:v>
                </c:pt>
                <c:pt idx="502">
                  <c:v>-0.55440825000000005</c:v>
                </c:pt>
                <c:pt idx="503">
                  <c:v>-0.53538894999999997</c:v>
                </c:pt>
                <c:pt idx="504">
                  <c:v>-0.54452323999999996</c:v>
                </c:pt>
                <c:pt idx="505">
                  <c:v>-0.55405409999999999</c:v>
                </c:pt>
                <c:pt idx="506">
                  <c:v>-0.49698189999999998</c:v>
                </c:pt>
                <c:pt idx="507">
                  <c:v>-0.52389459999999999</c:v>
                </c:pt>
                <c:pt idx="508">
                  <c:v>-0.57264959999999998</c:v>
                </c:pt>
                <c:pt idx="509">
                  <c:v>-0.5115286</c:v>
                </c:pt>
                <c:pt idx="510">
                  <c:v>-0.57385796</c:v>
                </c:pt>
                <c:pt idx="511">
                  <c:v>-0.54560810000000004</c:v>
                </c:pt>
                <c:pt idx="512">
                  <c:v>-0.49342999999999998</c:v>
                </c:pt>
                <c:pt idx="513">
                  <c:v>-0.5713724</c:v>
                </c:pt>
                <c:pt idx="514">
                  <c:v>-0.61636659999999999</c:v>
                </c:pt>
                <c:pt idx="515">
                  <c:v>-0.53965574999999999</c:v>
                </c:pt>
                <c:pt idx="516">
                  <c:v>-0.53947369999999994</c:v>
                </c:pt>
                <c:pt idx="517">
                  <c:v>-0.54376095999999996</c:v>
                </c:pt>
                <c:pt idx="518">
                  <c:v>-0.48441926000000002</c:v>
                </c:pt>
                <c:pt idx="519">
                  <c:v>-0.46924729999999998</c:v>
                </c:pt>
                <c:pt idx="520">
                  <c:v>-0.46400975999999999</c:v>
                </c:pt>
                <c:pt idx="521">
                  <c:v>-0.40305603000000001</c:v>
                </c:pt>
                <c:pt idx="522">
                  <c:v>-0.45201910000000001</c:v>
                </c:pt>
                <c:pt idx="523">
                  <c:v>-0.50880979999999998</c:v>
                </c:pt>
                <c:pt idx="524">
                  <c:v>-0.25050709999999998</c:v>
                </c:pt>
                <c:pt idx="525">
                  <c:v>-0.52041190000000004</c:v>
                </c:pt>
                <c:pt idx="526">
                  <c:v>-0.55763890000000005</c:v>
                </c:pt>
                <c:pt idx="527">
                  <c:v>-0.31673469999999998</c:v>
                </c:pt>
                <c:pt idx="528">
                  <c:v>-0.31361812</c:v>
                </c:pt>
                <c:pt idx="529">
                  <c:v>-0.30675527000000002</c:v>
                </c:pt>
                <c:pt idx="530">
                  <c:v>-0.48447006999999997</c:v>
                </c:pt>
                <c:pt idx="531">
                  <c:v>-0.35413417000000003</c:v>
                </c:pt>
                <c:pt idx="532">
                  <c:v>-0.24903407999999999</c:v>
                </c:pt>
                <c:pt idx="533">
                  <c:v>-0.22002086000000001</c:v>
                </c:pt>
                <c:pt idx="534">
                  <c:v>-0.21281078</c:v>
                </c:pt>
                <c:pt idx="535">
                  <c:v>-0.41128527999999998</c:v>
                </c:pt>
                <c:pt idx="536">
                  <c:v>-0.34857142000000002</c:v>
                </c:pt>
                <c:pt idx="537">
                  <c:v>-0.26661902999999998</c:v>
                </c:pt>
                <c:pt idx="538">
                  <c:v>-0.48237318000000001</c:v>
                </c:pt>
                <c:pt idx="539">
                  <c:v>-0.28167877000000002</c:v>
                </c:pt>
                <c:pt idx="540">
                  <c:v>-0.28335171999999997</c:v>
                </c:pt>
                <c:pt idx="541">
                  <c:v>-0.35512966000000001</c:v>
                </c:pt>
                <c:pt idx="542">
                  <c:v>-0.43197954</c:v>
                </c:pt>
                <c:pt idx="543">
                  <c:v>-0.35795115999999999</c:v>
                </c:pt>
                <c:pt idx="544">
                  <c:v>-0.2611329</c:v>
                </c:pt>
                <c:pt idx="545">
                  <c:v>-0.26441786</c:v>
                </c:pt>
                <c:pt idx="546">
                  <c:v>-0.23132184</c:v>
                </c:pt>
                <c:pt idx="547">
                  <c:v>-0.19762984</c:v>
                </c:pt>
                <c:pt idx="548">
                  <c:v>-0.17514434000000001</c:v>
                </c:pt>
                <c:pt idx="549">
                  <c:v>-0.19249125</c:v>
                </c:pt>
                <c:pt idx="550">
                  <c:v>-0.14504834999999999</c:v>
                </c:pt>
                <c:pt idx="551">
                  <c:v>-9.9900429999999998E-2</c:v>
                </c:pt>
                <c:pt idx="552">
                  <c:v>-8.374384E-2</c:v>
                </c:pt>
                <c:pt idx="553">
                  <c:v>2.9438822E-2</c:v>
                </c:pt>
                <c:pt idx="554">
                  <c:v>0.15912556999999999</c:v>
                </c:pt>
                <c:pt idx="555">
                  <c:v>0.10941960000000001</c:v>
                </c:pt>
                <c:pt idx="556">
                  <c:v>0.10604651</c:v>
                </c:pt>
                <c:pt idx="557">
                  <c:v>0.13546</c:v>
                </c:pt>
                <c:pt idx="558">
                  <c:v>-0.45743686</c:v>
                </c:pt>
                <c:pt idx="559">
                  <c:v>-0.61194029999999999</c:v>
                </c:pt>
                <c:pt idx="560">
                  <c:v>-0.51604276999999998</c:v>
                </c:pt>
                <c:pt idx="561">
                  <c:v>-0.57398486000000004</c:v>
                </c:pt>
                <c:pt idx="562">
                  <c:v>-0.53833604000000002</c:v>
                </c:pt>
                <c:pt idx="563">
                  <c:v>-0.53531455999999999</c:v>
                </c:pt>
                <c:pt idx="564">
                  <c:v>-0.55804955999999994</c:v>
                </c:pt>
                <c:pt idx="565">
                  <c:v>-0.49131693999999998</c:v>
                </c:pt>
                <c:pt idx="566">
                  <c:v>-0.49764064000000002</c:v>
                </c:pt>
                <c:pt idx="567">
                  <c:v>-0.56353589999999998</c:v>
                </c:pt>
                <c:pt idx="568">
                  <c:v>-0.49266246000000002</c:v>
                </c:pt>
                <c:pt idx="569">
                  <c:v>-0.53651800000000005</c:v>
                </c:pt>
                <c:pt idx="570">
                  <c:v>-0.55648184000000001</c:v>
                </c:pt>
                <c:pt idx="571">
                  <c:v>-0.57864769999999999</c:v>
                </c:pt>
                <c:pt idx="572">
                  <c:v>-0.53625699999999998</c:v>
                </c:pt>
                <c:pt idx="573">
                  <c:v>-0.60382705999999997</c:v>
                </c:pt>
                <c:pt idx="574">
                  <c:v>-0.55657493999999996</c:v>
                </c:pt>
                <c:pt idx="575">
                  <c:v>-0.52277149999999994</c:v>
                </c:pt>
                <c:pt idx="576">
                  <c:v>-0.54142714000000003</c:v>
                </c:pt>
                <c:pt idx="577">
                  <c:v>-0.52597179999999999</c:v>
                </c:pt>
                <c:pt idx="578">
                  <c:v>-0.50641506999999997</c:v>
                </c:pt>
                <c:pt idx="579">
                  <c:v>-0.47608630000000002</c:v>
                </c:pt>
                <c:pt idx="580">
                  <c:v>-0.37021569999999998</c:v>
                </c:pt>
                <c:pt idx="581">
                  <c:v>-0.37988660000000002</c:v>
                </c:pt>
                <c:pt idx="582">
                  <c:v>-0.48688271999999999</c:v>
                </c:pt>
                <c:pt idx="583">
                  <c:v>-0.5176345</c:v>
                </c:pt>
                <c:pt idx="584">
                  <c:v>-0.22861685000000001</c:v>
                </c:pt>
                <c:pt idx="585">
                  <c:v>-0.39489590000000002</c:v>
                </c:pt>
                <c:pt idx="586">
                  <c:v>-0.29446446999999998</c:v>
                </c:pt>
                <c:pt idx="587">
                  <c:v>-0.25573190000000001</c:v>
                </c:pt>
                <c:pt idx="588">
                  <c:v>-0.32200711999999998</c:v>
                </c:pt>
                <c:pt idx="589">
                  <c:v>-0.23573369999999999</c:v>
                </c:pt>
                <c:pt idx="590">
                  <c:v>-0.38408642999999998</c:v>
                </c:pt>
                <c:pt idx="591">
                  <c:v>-0.2420727</c:v>
                </c:pt>
                <c:pt idx="592">
                  <c:v>-0.26897972999999997</c:v>
                </c:pt>
                <c:pt idx="593">
                  <c:v>-0.43202803000000001</c:v>
                </c:pt>
                <c:pt idx="594">
                  <c:v>-0.18370607</c:v>
                </c:pt>
                <c:pt idx="595">
                  <c:v>-0.42162161999999997</c:v>
                </c:pt>
                <c:pt idx="596">
                  <c:v>-0.26466820000000002</c:v>
                </c:pt>
                <c:pt idx="597">
                  <c:v>-0.30124909999999999</c:v>
                </c:pt>
                <c:pt idx="598">
                  <c:v>-0.20480893999999999</c:v>
                </c:pt>
                <c:pt idx="599">
                  <c:v>-0.21100917</c:v>
                </c:pt>
                <c:pt idx="600">
                  <c:v>-0.24682274000000001</c:v>
                </c:pt>
                <c:pt idx="601">
                  <c:v>-0.27106740000000001</c:v>
                </c:pt>
                <c:pt idx="602">
                  <c:v>-0.25641926999999998</c:v>
                </c:pt>
                <c:pt idx="603">
                  <c:v>-0.22318214</c:v>
                </c:pt>
                <c:pt idx="604">
                  <c:v>-0.20819612000000001</c:v>
                </c:pt>
                <c:pt idx="605">
                  <c:v>-0.2085291</c:v>
                </c:pt>
                <c:pt idx="606">
                  <c:v>-0.13367377</c:v>
                </c:pt>
                <c:pt idx="607">
                  <c:v>-0.22549359999999999</c:v>
                </c:pt>
                <c:pt idx="608">
                  <c:v>-0.13673271000000001</c:v>
                </c:pt>
                <c:pt idx="609">
                  <c:v>-0.22992583</c:v>
                </c:pt>
                <c:pt idx="610">
                  <c:v>-0.31444368</c:v>
                </c:pt>
                <c:pt idx="611">
                  <c:v>-0.20186625</c:v>
                </c:pt>
                <c:pt idx="612">
                  <c:v>-0.34156885999999997</c:v>
                </c:pt>
                <c:pt idx="613">
                  <c:v>-0.18592964000000001</c:v>
                </c:pt>
                <c:pt idx="614">
                  <c:v>0.12112402999999999</c:v>
                </c:pt>
                <c:pt idx="615">
                  <c:v>0.31108720000000001</c:v>
                </c:pt>
                <c:pt idx="616">
                  <c:v>0.11903659</c:v>
                </c:pt>
                <c:pt idx="617">
                  <c:v>-0.4954095</c:v>
                </c:pt>
                <c:pt idx="618">
                  <c:v>-0.37011680000000002</c:v>
                </c:pt>
                <c:pt idx="619">
                  <c:v>-0.49431595</c:v>
                </c:pt>
                <c:pt idx="620">
                  <c:v>-0.45516598000000003</c:v>
                </c:pt>
                <c:pt idx="621">
                  <c:v>-0.46747675999999999</c:v>
                </c:pt>
                <c:pt idx="622">
                  <c:v>-0.49209770000000003</c:v>
                </c:pt>
                <c:pt idx="623">
                  <c:v>-0.53955629999999999</c:v>
                </c:pt>
                <c:pt idx="624">
                  <c:v>-0.45787265999999999</c:v>
                </c:pt>
                <c:pt idx="625">
                  <c:v>-0.46373972000000002</c:v>
                </c:pt>
                <c:pt idx="626">
                  <c:v>-0.49007314000000002</c:v>
                </c:pt>
                <c:pt idx="627">
                  <c:v>-0.50214285000000003</c:v>
                </c:pt>
                <c:pt idx="628">
                  <c:v>-0.52828544</c:v>
                </c:pt>
                <c:pt idx="629">
                  <c:v>-0.53059440000000002</c:v>
                </c:pt>
                <c:pt idx="630">
                  <c:v>-0.56746763</c:v>
                </c:pt>
                <c:pt idx="631">
                  <c:v>-0.57027570000000005</c:v>
                </c:pt>
                <c:pt idx="632">
                  <c:v>-0.57835822999999997</c:v>
                </c:pt>
                <c:pt idx="633">
                  <c:v>-0.55754369999999998</c:v>
                </c:pt>
                <c:pt idx="634">
                  <c:v>-0.53920480000000004</c:v>
                </c:pt>
                <c:pt idx="635">
                  <c:v>-0.53497019999999995</c:v>
                </c:pt>
                <c:pt idx="636">
                  <c:v>-0.5371901</c:v>
                </c:pt>
                <c:pt idx="637">
                  <c:v>-0.52263373000000002</c:v>
                </c:pt>
                <c:pt idx="638">
                  <c:v>-0.50531919999999997</c:v>
                </c:pt>
                <c:pt idx="639">
                  <c:v>-0.46078044000000001</c:v>
                </c:pt>
                <c:pt idx="640">
                  <c:v>-0.38584780000000002</c:v>
                </c:pt>
                <c:pt idx="641">
                  <c:v>-0.43914925999999999</c:v>
                </c:pt>
                <c:pt idx="642">
                  <c:v>-0.39861023000000001</c:v>
                </c:pt>
                <c:pt idx="643">
                  <c:v>-0.44088319999999998</c:v>
                </c:pt>
                <c:pt idx="644">
                  <c:v>-0.47960903999999999</c:v>
                </c:pt>
                <c:pt idx="645">
                  <c:v>-0.5155537</c:v>
                </c:pt>
                <c:pt idx="646">
                  <c:v>-0.48992356999999997</c:v>
                </c:pt>
                <c:pt idx="647">
                  <c:v>-0.45396826000000001</c:v>
                </c:pt>
                <c:pt idx="648">
                  <c:v>-0.42976534</c:v>
                </c:pt>
                <c:pt idx="649">
                  <c:v>-0.24286816</c:v>
                </c:pt>
                <c:pt idx="650">
                  <c:v>-0.29435813</c:v>
                </c:pt>
                <c:pt idx="651">
                  <c:v>-0.22815736</c:v>
                </c:pt>
                <c:pt idx="652">
                  <c:v>-0.2299668</c:v>
                </c:pt>
                <c:pt idx="653">
                  <c:v>-0.30428305</c:v>
                </c:pt>
                <c:pt idx="654">
                  <c:v>-0.23311367999999999</c:v>
                </c:pt>
                <c:pt idx="655">
                  <c:v>-0.18536009000000001</c:v>
                </c:pt>
                <c:pt idx="656">
                  <c:v>-0.20784609000000001</c:v>
                </c:pt>
                <c:pt idx="657">
                  <c:v>-0.21536469999999999</c:v>
                </c:pt>
                <c:pt idx="658">
                  <c:v>-0.31906462000000002</c:v>
                </c:pt>
                <c:pt idx="659">
                  <c:v>-0.32016074999999999</c:v>
                </c:pt>
                <c:pt idx="660">
                  <c:v>5.9686888E-2</c:v>
                </c:pt>
                <c:pt idx="661">
                  <c:v>-0.21184850999999999</c:v>
                </c:pt>
                <c:pt idx="662">
                  <c:v>-0.35048634000000001</c:v>
                </c:pt>
                <c:pt idx="663">
                  <c:v>-0.40637094000000001</c:v>
                </c:pt>
                <c:pt idx="664">
                  <c:v>-0.19142645999999999</c:v>
                </c:pt>
                <c:pt idx="665">
                  <c:v>-0.19865319000000001</c:v>
                </c:pt>
                <c:pt idx="666">
                  <c:v>-0.22698525</c:v>
                </c:pt>
                <c:pt idx="667">
                  <c:v>-0.18072289</c:v>
                </c:pt>
                <c:pt idx="668">
                  <c:v>-0.14939939999999999</c:v>
                </c:pt>
                <c:pt idx="669">
                  <c:v>-0.25633802999999999</c:v>
                </c:pt>
                <c:pt idx="670">
                  <c:v>-0.22193595999999999</c:v>
                </c:pt>
                <c:pt idx="671">
                  <c:v>-0.17803169999999999</c:v>
                </c:pt>
                <c:pt idx="672">
                  <c:v>-0.28711110000000001</c:v>
                </c:pt>
                <c:pt idx="673">
                  <c:v>-0.35672890000000002</c:v>
                </c:pt>
                <c:pt idx="674">
                  <c:v>-0.46723405000000001</c:v>
                </c:pt>
                <c:pt idx="675">
                  <c:v>-0.36543061999999998</c:v>
                </c:pt>
                <c:pt idx="676">
                  <c:v>-0.46458775000000002</c:v>
                </c:pt>
                <c:pt idx="677">
                  <c:v>-0.31746586999999998</c:v>
                </c:pt>
                <c:pt idx="678">
                  <c:v>0.29014698</c:v>
                </c:pt>
                <c:pt idx="679">
                  <c:v>0.12769952000000001</c:v>
                </c:pt>
                <c:pt idx="680">
                  <c:v>-0.44103512</c:v>
                </c:pt>
                <c:pt idx="681">
                  <c:v>-0.42949851999999999</c:v>
                </c:pt>
                <c:pt idx="682">
                  <c:v>-0.50281290000000001</c:v>
                </c:pt>
                <c:pt idx="683">
                  <c:v>-0.40916272999999997</c:v>
                </c:pt>
                <c:pt idx="684">
                  <c:v>-0.57779210000000003</c:v>
                </c:pt>
                <c:pt idx="685">
                  <c:v>-0.43550017000000002</c:v>
                </c:pt>
                <c:pt idx="686">
                  <c:v>-0.47183615000000001</c:v>
                </c:pt>
                <c:pt idx="687">
                  <c:v>-0.50417422999999995</c:v>
                </c:pt>
                <c:pt idx="688">
                  <c:v>-0.54479604999999998</c:v>
                </c:pt>
                <c:pt idx="689">
                  <c:v>-0.40440654999999998</c:v>
                </c:pt>
                <c:pt idx="690">
                  <c:v>-0.53076920000000005</c:v>
                </c:pt>
                <c:pt idx="691">
                  <c:v>-0.51922409999999997</c:v>
                </c:pt>
                <c:pt idx="692">
                  <c:v>-0.59010863000000002</c:v>
                </c:pt>
                <c:pt idx="693">
                  <c:v>-0.55623334999999996</c:v>
                </c:pt>
                <c:pt idx="694">
                  <c:v>-0.58199610000000002</c:v>
                </c:pt>
                <c:pt idx="695">
                  <c:v>-0.58857583999999996</c:v>
                </c:pt>
                <c:pt idx="696">
                  <c:v>-0.56296800000000002</c:v>
                </c:pt>
                <c:pt idx="697">
                  <c:v>-0.58585209999999999</c:v>
                </c:pt>
                <c:pt idx="698">
                  <c:v>-0.49439102000000001</c:v>
                </c:pt>
                <c:pt idx="699">
                  <c:v>-0.53188055999999995</c:v>
                </c:pt>
                <c:pt idx="700">
                  <c:v>-0.46054627999999997</c:v>
                </c:pt>
                <c:pt idx="701">
                  <c:v>-0.42762339999999999</c:v>
                </c:pt>
                <c:pt idx="702">
                  <c:v>-0.57456470000000004</c:v>
                </c:pt>
                <c:pt idx="703">
                  <c:v>-0.47725817999999998</c:v>
                </c:pt>
                <c:pt idx="704">
                  <c:v>-0.54887220000000003</c:v>
                </c:pt>
                <c:pt idx="705">
                  <c:v>-0.47017688000000002</c:v>
                </c:pt>
                <c:pt idx="706">
                  <c:v>-0.46976446999999999</c:v>
                </c:pt>
                <c:pt idx="707">
                  <c:v>-0.43665245000000003</c:v>
                </c:pt>
                <c:pt idx="708">
                  <c:v>-0.35027224000000001</c:v>
                </c:pt>
                <c:pt idx="709">
                  <c:v>-0.33687403999999999</c:v>
                </c:pt>
                <c:pt idx="710">
                  <c:v>-0.43428797000000002</c:v>
                </c:pt>
                <c:pt idx="711">
                  <c:v>-0.35661647000000002</c:v>
                </c:pt>
                <c:pt idx="712">
                  <c:v>-0.35167130000000002</c:v>
                </c:pt>
                <c:pt idx="713">
                  <c:v>-0.33743337000000001</c:v>
                </c:pt>
                <c:pt idx="714">
                  <c:v>-0.32433571999999999</c:v>
                </c:pt>
                <c:pt idx="715">
                  <c:v>-0.31372549999999999</c:v>
                </c:pt>
                <c:pt idx="716">
                  <c:v>-0.29254457</c:v>
                </c:pt>
                <c:pt idx="717">
                  <c:v>-0.18096055</c:v>
                </c:pt>
                <c:pt idx="718">
                  <c:v>-0.30103550000000001</c:v>
                </c:pt>
                <c:pt idx="719">
                  <c:v>-0.23249718999999999</c:v>
                </c:pt>
                <c:pt idx="720">
                  <c:v>-0.19111112</c:v>
                </c:pt>
                <c:pt idx="721">
                  <c:v>-0.24522418000000001</c:v>
                </c:pt>
                <c:pt idx="722">
                  <c:v>-0.22887060000000001</c:v>
                </c:pt>
                <c:pt idx="723">
                  <c:v>-0.22105263</c:v>
                </c:pt>
                <c:pt idx="724">
                  <c:v>-0.35004643000000002</c:v>
                </c:pt>
                <c:pt idx="725">
                  <c:v>-0.32198579999999999</c:v>
                </c:pt>
                <c:pt idx="726">
                  <c:v>-0.20266333</c:v>
                </c:pt>
                <c:pt idx="727">
                  <c:v>-0.20461538000000001</c:v>
                </c:pt>
                <c:pt idx="728">
                  <c:v>-0.20076922999999999</c:v>
                </c:pt>
                <c:pt idx="729">
                  <c:v>-0.12839738000000001</c:v>
                </c:pt>
                <c:pt idx="730">
                  <c:v>-0.20994113</c:v>
                </c:pt>
                <c:pt idx="731">
                  <c:v>-0.1572721</c:v>
                </c:pt>
                <c:pt idx="732">
                  <c:v>-0.16493447</c:v>
                </c:pt>
                <c:pt idx="733">
                  <c:v>-0.25</c:v>
                </c:pt>
                <c:pt idx="734">
                  <c:v>-0.17636684</c:v>
                </c:pt>
                <c:pt idx="735">
                  <c:v>-0.18598196</c:v>
                </c:pt>
                <c:pt idx="736">
                  <c:v>-0.24611031999999999</c:v>
                </c:pt>
                <c:pt idx="737">
                  <c:v>-0.33333333999999998</c:v>
                </c:pt>
                <c:pt idx="738">
                  <c:v>-0.35985129999999999</c:v>
                </c:pt>
                <c:pt idx="739">
                  <c:v>-0.16728076</c:v>
                </c:pt>
                <c:pt idx="740">
                  <c:v>-0.24968867</c:v>
                </c:pt>
                <c:pt idx="741">
                  <c:v>-7.1748880000000001E-2</c:v>
                </c:pt>
                <c:pt idx="742">
                  <c:v>0.10617009600000001</c:v>
                </c:pt>
                <c:pt idx="743">
                  <c:v>0.16850551999999999</c:v>
                </c:pt>
                <c:pt idx="744">
                  <c:v>0.13799623</c:v>
                </c:pt>
                <c:pt idx="745">
                  <c:v>0.11971197</c:v>
                </c:pt>
                <c:pt idx="746">
                  <c:v>-0.43488795000000002</c:v>
                </c:pt>
                <c:pt idx="747">
                  <c:v>-0.43544304</c:v>
                </c:pt>
                <c:pt idx="748">
                  <c:v>-0.40256639999999999</c:v>
                </c:pt>
                <c:pt idx="749">
                  <c:v>-0.43209878000000002</c:v>
                </c:pt>
                <c:pt idx="750">
                  <c:v>-0.52524110000000002</c:v>
                </c:pt>
                <c:pt idx="751">
                  <c:v>-0.30035335000000002</c:v>
                </c:pt>
                <c:pt idx="752">
                  <c:v>-0.52085890000000001</c:v>
                </c:pt>
                <c:pt idx="753">
                  <c:v>-0.49860139999999997</c:v>
                </c:pt>
                <c:pt idx="754">
                  <c:v>-0.43576642999999998</c:v>
                </c:pt>
                <c:pt idx="755">
                  <c:v>-0.45707658000000001</c:v>
                </c:pt>
                <c:pt idx="756">
                  <c:v>-0.53148819999999997</c:v>
                </c:pt>
                <c:pt idx="757">
                  <c:v>-0.55641425</c:v>
                </c:pt>
                <c:pt idx="758">
                  <c:v>-0.55599370000000004</c:v>
                </c:pt>
                <c:pt idx="759">
                  <c:v>-0.6526459</c:v>
                </c:pt>
                <c:pt idx="760">
                  <c:v>-0.50371679999999996</c:v>
                </c:pt>
                <c:pt idx="761">
                  <c:v>-0.56850920000000005</c:v>
                </c:pt>
                <c:pt idx="762">
                  <c:v>-0.52928096000000002</c:v>
                </c:pt>
                <c:pt idx="763">
                  <c:v>-0.49937939999999997</c:v>
                </c:pt>
                <c:pt idx="764">
                  <c:v>-0.59911406</c:v>
                </c:pt>
                <c:pt idx="765">
                  <c:v>-0.43337065000000002</c:v>
                </c:pt>
                <c:pt idx="766">
                  <c:v>-0.55925155000000004</c:v>
                </c:pt>
                <c:pt idx="767">
                  <c:v>-0.47653430000000002</c:v>
                </c:pt>
                <c:pt idx="768">
                  <c:v>-0.41870733999999998</c:v>
                </c:pt>
                <c:pt idx="769">
                  <c:v>-0.45446305999999997</c:v>
                </c:pt>
                <c:pt idx="770">
                  <c:v>-0.53244720000000001</c:v>
                </c:pt>
                <c:pt idx="771">
                  <c:v>-0.49943966000000001</c:v>
                </c:pt>
                <c:pt idx="772">
                  <c:v>-0.45953090000000002</c:v>
                </c:pt>
                <c:pt idx="773">
                  <c:v>-0.47557252999999999</c:v>
                </c:pt>
                <c:pt idx="774">
                  <c:v>-0.48588862999999999</c:v>
                </c:pt>
                <c:pt idx="775">
                  <c:v>-0.38785625000000001</c:v>
                </c:pt>
                <c:pt idx="776">
                  <c:v>-0.49493085999999997</c:v>
                </c:pt>
                <c:pt idx="777">
                  <c:v>-0.51589819999999997</c:v>
                </c:pt>
                <c:pt idx="778">
                  <c:v>-0.43976159999999997</c:v>
                </c:pt>
                <c:pt idx="779">
                  <c:v>-0.12813172</c:v>
                </c:pt>
                <c:pt idx="780">
                  <c:v>-7.5167780000000003E-2</c:v>
                </c:pt>
                <c:pt idx="781">
                  <c:v>-0.29041003999999998</c:v>
                </c:pt>
                <c:pt idx="782">
                  <c:v>-0.19155063999999999</c:v>
                </c:pt>
                <c:pt idx="783">
                  <c:v>-0.24540628</c:v>
                </c:pt>
                <c:pt idx="784">
                  <c:v>-0.23536841999999999</c:v>
                </c:pt>
                <c:pt idx="785">
                  <c:v>-0.33788669999999998</c:v>
                </c:pt>
                <c:pt idx="786">
                  <c:v>-0.23705926999999999</c:v>
                </c:pt>
                <c:pt idx="787">
                  <c:v>-0.31845986999999998</c:v>
                </c:pt>
                <c:pt idx="788">
                  <c:v>-0.18014705</c:v>
                </c:pt>
                <c:pt idx="789">
                  <c:v>-0.20658789999999999</c:v>
                </c:pt>
                <c:pt idx="790">
                  <c:v>-0.21541950000000001</c:v>
                </c:pt>
                <c:pt idx="791">
                  <c:v>-0.20606916</c:v>
                </c:pt>
                <c:pt idx="792">
                  <c:v>-0.18305479999999999</c:v>
                </c:pt>
                <c:pt idx="793">
                  <c:v>-0.32183384999999998</c:v>
                </c:pt>
                <c:pt idx="794">
                  <c:v>-0.27773407</c:v>
                </c:pt>
                <c:pt idx="795">
                  <c:v>-0.137577</c:v>
                </c:pt>
                <c:pt idx="796">
                  <c:v>-4.9165121999999999E-2</c:v>
                </c:pt>
                <c:pt idx="797">
                  <c:v>-7.2765074999999999E-2</c:v>
                </c:pt>
                <c:pt idx="798">
                  <c:v>-0.16402116</c:v>
                </c:pt>
                <c:pt idx="799">
                  <c:v>-0.24269481000000001</c:v>
                </c:pt>
                <c:pt idx="800">
                  <c:v>-0.15963659999999999</c:v>
                </c:pt>
                <c:pt idx="801">
                  <c:v>-0.13520473</c:v>
                </c:pt>
                <c:pt idx="802">
                  <c:v>-0.21291941</c:v>
                </c:pt>
                <c:pt idx="803">
                  <c:v>-0.54856294000000005</c:v>
                </c:pt>
                <c:pt idx="804">
                  <c:v>-0.35991301999999997</c:v>
                </c:pt>
                <c:pt idx="805">
                  <c:v>-0.22487346999999999</c:v>
                </c:pt>
                <c:pt idx="806">
                  <c:v>-0.39878014000000001</c:v>
                </c:pt>
                <c:pt idx="807">
                  <c:v>-0.20348020999999999</c:v>
                </c:pt>
                <c:pt idx="808">
                  <c:v>-0.47131255</c:v>
                </c:pt>
                <c:pt idx="809">
                  <c:v>-0.25947334999999999</c:v>
                </c:pt>
                <c:pt idx="810">
                  <c:v>-0.31582320000000003</c:v>
                </c:pt>
                <c:pt idx="811">
                  <c:v>6.5083556000000001E-2</c:v>
                </c:pt>
                <c:pt idx="812">
                  <c:v>0.11232876999999999</c:v>
                </c:pt>
                <c:pt idx="813">
                  <c:v>-0.41461896999999998</c:v>
                </c:pt>
                <c:pt idx="814">
                  <c:v>-0.42920077000000001</c:v>
                </c:pt>
                <c:pt idx="815">
                  <c:v>-0.38419829999999999</c:v>
                </c:pt>
                <c:pt idx="816">
                  <c:v>-0.49132520000000002</c:v>
                </c:pt>
                <c:pt idx="817">
                  <c:v>-0.34901082999999999</c:v>
                </c:pt>
                <c:pt idx="818">
                  <c:v>-0.45933202000000001</c:v>
                </c:pt>
                <c:pt idx="819">
                  <c:v>-0.45516652000000002</c:v>
                </c:pt>
                <c:pt idx="820">
                  <c:v>-0.49984770000000001</c:v>
                </c:pt>
                <c:pt idx="821">
                  <c:v>-0.30283806000000002</c:v>
                </c:pt>
                <c:pt idx="822">
                  <c:v>-0.54964535999999997</c:v>
                </c:pt>
                <c:pt idx="823">
                  <c:v>-0.45288943999999998</c:v>
                </c:pt>
                <c:pt idx="824">
                  <c:v>-0.47622028</c:v>
                </c:pt>
                <c:pt idx="825">
                  <c:v>-0.43035774999999998</c:v>
                </c:pt>
                <c:pt idx="826">
                  <c:v>-0.57829459999999999</c:v>
                </c:pt>
                <c:pt idx="827">
                  <c:v>-0.52373939999999997</c:v>
                </c:pt>
                <c:pt idx="828">
                  <c:v>-0.4863652</c:v>
                </c:pt>
                <c:pt idx="829">
                  <c:v>-0.41553636999999999</c:v>
                </c:pt>
                <c:pt idx="830">
                  <c:v>-0.45356659999999999</c:v>
                </c:pt>
                <c:pt idx="831">
                  <c:v>-0.47157189999999999</c:v>
                </c:pt>
                <c:pt idx="832">
                  <c:v>-0.42646455999999999</c:v>
                </c:pt>
                <c:pt idx="833">
                  <c:v>-0.42780107000000001</c:v>
                </c:pt>
                <c:pt idx="834">
                  <c:v>-0.49140342999999997</c:v>
                </c:pt>
                <c:pt idx="835">
                  <c:v>-0.40538301999999998</c:v>
                </c:pt>
                <c:pt idx="836">
                  <c:v>-0.50016039999999995</c:v>
                </c:pt>
                <c:pt idx="837">
                  <c:v>-0.51778953999999999</c:v>
                </c:pt>
                <c:pt idx="838">
                  <c:v>-0.59422903999999999</c:v>
                </c:pt>
                <c:pt idx="839">
                  <c:v>-0.49116609</c:v>
                </c:pt>
                <c:pt idx="840">
                  <c:v>-0.48065965999999999</c:v>
                </c:pt>
                <c:pt idx="841">
                  <c:v>-0.46807066000000003</c:v>
                </c:pt>
                <c:pt idx="842">
                  <c:v>-0.44846952000000001</c:v>
                </c:pt>
                <c:pt idx="843">
                  <c:v>-0.44187778</c:v>
                </c:pt>
                <c:pt idx="844">
                  <c:v>-0.34180327999999999</c:v>
                </c:pt>
                <c:pt idx="845">
                  <c:v>-0.38359569999999998</c:v>
                </c:pt>
                <c:pt idx="846">
                  <c:v>-0.40792218000000002</c:v>
                </c:pt>
                <c:pt idx="847">
                  <c:v>-0.24825986</c:v>
                </c:pt>
                <c:pt idx="848">
                  <c:v>-0.31019037999999999</c:v>
                </c:pt>
                <c:pt idx="849">
                  <c:v>-0.32774389999999998</c:v>
                </c:pt>
                <c:pt idx="850">
                  <c:v>-0.36240230000000001</c:v>
                </c:pt>
                <c:pt idx="851">
                  <c:v>-0.41451209999999999</c:v>
                </c:pt>
                <c:pt idx="852">
                  <c:v>-0.19839033</c:v>
                </c:pt>
                <c:pt idx="853">
                  <c:v>-0.25079873000000003</c:v>
                </c:pt>
                <c:pt idx="854">
                  <c:v>-0.40325865</c:v>
                </c:pt>
                <c:pt idx="855">
                  <c:v>-0.19673346999999999</c:v>
                </c:pt>
                <c:pt idx="856">
                  <c:v>-0.14696814</c:v>
                </c:pt>
                <c:pt idx="857">
                  <c:v>-0.16405606</c:v>
                </c:pt>
                <c:pt idx="858">
                  <c:v>-0.19590442999999999</c:v>
                </c:pt>
                <c:pt idx="859">
                  <c:v>-0.21959053000000001</c:v>
                </c:pt>
                <c:pt idx="860">
                  <c:v>-0.20741699999999999</c:v>
                </c:pt>
                <c:pt idx="861">
                  <c:v>-9.6380285999999996E-2</c:v>
                </c:pt>
                <c:pt idx="862">
                  <c:v>0.18932787000000001</c:v>
                </c:pt>
                <c:pt idx="863">
                  <c:v>0.25221008</c:v>
                </c:pt>
                <c:pt idx="864">
                  <c:v>0.17219250999999999</c:v>
                </c:pt>
                <c:pt idx="865">
                  <c:v>0.1574468</c:v>
                </c:pt>
                <c:pt idx="866">
                  <c:v>0.120456904</c:v>
                </c:pt>
                <c:pt idx="867">
                  <c:v>-9.2501749999999994E-2</c:v>
                </c:pt>
                <c:pt idx="868">
                  <c:v>-0.29929578000000001</c:v>
                </c:pt>
                <c:pt idx="869">
                  <c:v>-0.23765521000000001</c:v>
                </c:pt>
                <c:pt idx="870">
                  <c:v>-0.29917470000000002</c:v>
                </c:pt>
                <c:pt idx="871">
                  <c:v>-0.44228432000000001</c:v>
                </c:pt>
                <c:pt idx="872">
                  <c:v>-0.5100671</c:v>
                </c:pt>
                <c:pt idx="873">
                  <c:v>-0.47705441999999998</c:v>
                </c:pt>
                <c:pt idx="874">
                  <c:v>-0.44563471999999998</c:v>
                </c:pt>
                <c:pt idx="875">
                  <c:v>-0.26678141999999999</c:v>
                </c:pt>
                <c:pt idx="876">
                  <c:v>-0.42617254999999998</c:v>
                </c:pt>
                <c:pt idx="877">
                  <c:v>-0.18297872000000001</c:v>
                </c:pt>
                <c:pt idx="878">
                  <c:v>-0.35925815</c:v>
                </c:pt>
                <c:pt idx="879">
                  <c:v>0.10123683</c:v>
                </c:pt>
                <c:pt idx="880">
                  <c:v>-0.46490067000000002</c:v>
                </c:pt>
                <c:pt idx="881">
                  <c:v>-0.49768978000000003</c:v>
                </c:pt>
                <c:pt idx="882">
                  <c:v>-0.45572354999999998</c:v>
                </c:pt>
                <c:pt idx="883">
                  <c:v>-0.49439684</c:v>
                </c:pt>
                <c:pt idx="884">
                  <c:v>-0.44672453000000001</c:v>
                </c:pt>
                <c:pt idx="885">
                  <c:v>-0.51001430000000003</c:v>
                </c:pt>
                <c:pt idx="886">
                  <c:v>-0.42596433</c:v>
                </c:pt>
                <c:pt idx="887">
                  <c:v>-0.44994732999999998</c:v>
                </c:pt>
                <c:pt idx="888">
                  <c:v>-0.51994722999999998</c:v>
                </c:pt>
                <c:pt idx="889">
                  <c:v>-0.56231003999999996</c:v>
                </c:pt>
                <c:pt idx="890">
                  <c:v>-0.45721823</c:v>
                </c:pt>
                <c:pt idx="891">
                  <c:v>-0.45486936</c:v>
                </c:pt>
                <c:pt idx="892">
                  <c:v>-0.49375907000000002</c:v>
                </c:pt>
                <c:pt idx="893">
                  <c:v>-0.54698192999999995</c:v>
                </c:pt>
                <c:pt idx="894">
                  <c:v>-0.56755009999999995</c:v>
                </c:pt>
                <c:pt idx="895">
                  <c:v>-0.46499103000000003</c:v>
                </c:pt>
                <c:pt idx="896">
                  <c:v>-0.45482626999999998</c:v>
                </c:pt>
                <c:pt idx="897">
                  <c:v>-0.47415267999999999</c:v>
                </c:pt>
                <c:pt idx="898">
                  <c:v>-0.42523657999999998</c:v>
                </c:pt>
                <c:pt idx="899">
                  <c:v>-0.49982339999999997</c:v>
                </c:pt>
                <c:pt idx="900">
                  <c:v>-0.56417189999999995</c:v>
                </c:pt>
                <c:pt idx="901">
                  <c:v>-0.40613893000000001</c:v>
                </c:pt>
                <c:pt idx="902">
                  <c:v>-0.54490565999999996</c:v>
                </c:pt>
                <c:pt idx="903">
                  <c:v>-0.46291208</c:v>
                </c:pt>
                <c:pt idx="904">
                  <c:v>-0.42301349999999999</c:v>
                </c:pt>
                <c:pt idx="905">
                  <c:v>-0.55657846</c:v>
                </c:pt>
                <c:pt idx="906">
                  <c:v>-0.53679129999999997</c:v>
                </c:pt>
                <c:pt idx="907">
                  <c:v>-0.39015606000000003</c:v>
                </c:pt>
                <c:pt idx="908">
                  <c:v>-0.39781329999999998</c:v>
                </c:pt>
                <c:pt idx="909">
                  <c:v>-0.47322540000000002</c:v>
                </c:pt>
                <c:pt idx="910">
                  <c:v>-0.41082582000000001</c:v>
                </c:pt>
                <c:pt idx="911">
                  <c:v>-0.3150482</c:v>
                </c:pt>
                <c:pt idx="912">
                  <c:v>-0.35960589999999998</c:v>
                </c:pt>
                <c:pt idx="913">
                  <c:v>-0.38956713999999998</c:v>
                </c:pt>
                <c:pt idx="914">
                  <c:v>-0.38794538000000001</c:v>
                </c:pt>
                <c:pt idx="915">
                  <c:v>-0.29166666000000002</c:v>
                </c:pt>
                <c:pt idx="916">
                  <c:v>-0.24366957</c:v>
                </c:pt>
                <c:pt idx="917">
                  <c:v>-0.28120299999999998</c:v>
                </c:pt>
                <c:pt idx="918">
                  <c:v>-0.29634001999999998</c:v>
                </c:pt>
                <c:pt idx="919">
                  <c:v>-0.23633373999999999</c:v>
                </c:pt>
                <c:pt idx="920">
                  <c:v>-0.26831179999999999</c:v>
                </c:pt>
                <c:pt idx="921">
                  <c:v>-0.23428144000000001</c:v>
                </c:pt>
                <c:pt idx="922">
                  <c:v>-0.21151632000000001</c:v>
                </c:pt>
                <c:pt idx="923">
                  <c:v>-0.23791540999999999</c:v>
                </c:pt>
                <c:pt idx="924">
                  <c:v>-0.24970782999999999</c:v>
                </c:pt>
                <c:pt idx="925">
                  <c:v>-0.26024443000000003</c:v>
                </c:pt>
                <c:pt idx="926">
                  <c:v>-0.24168513999999999</c:v>
                </c:pt>
                <c:pt idx="927">
                  <c:v>-0.14404853000000001</c:v>
                </c:pt>
                <c:pt idx="928">
                  <c:v>0.29865950000000002</c:v>
                </c:pt>
                <c:pt idx="929">
                  <c:v>0.2066365</c:v>
                </c:pt>
                <c:pt idx="930">
                  <c:v>-0.19603680000000001</c:v>
                </c:pt>
                <c:pt idx="931">
                  <c:v>-0.32177391999999999</c:v>
                </c:pt>
                <c:pt idx="932">
                  <c:v>-0.37555632</c:v>
                </c:pt>
                <c:pt idx="933">
                  <c:v>-0.20272572</c:v>
                </c:pt>
                <c:pt idx="934">
                  <c:v>5.1683262000000001E-2</c:v>
                </c:pt>
                <c:pt idx="935">
                  <c:v>1.3428827000000001E-2</c:v>
                </c:pt>
                <c:pt idx="936">
                  <c:v>-0.41186391999999999</c:v>
                </c:pt>
                <c:pt idx="937">
                  <c:v>-0.32710280000000003</c:v>
                </c:pt>
                <c:pt idx="938">
                  <c:v>-0.30983551999999998</c:v>
                </c:pt>
                <c:pt idx="939">
                  <c:v>-0.51525765999999995</c:v>
                </c:pt>
                <c:pt idx="940">
                  <c:v>-0.28597616999999997</c:v>
                </c:pt>
                <c:pt idx="941">
                  <c:v>-0.197903</c:v>
                </c:pt>
                <c:pt idx="942">
                  <c:v>-0.37943584000000002</c:v>
                </c:pt>
                <c:pt idx="943">
                  <c:v>-0.45637777000000002</c:v>
                </c:pt>
                <c:pt idx="944">
                  <c:v>-0.46436169999999999</c:v>
                </c:pt>
                <c:pt idx="945">
                  <c:v>-0.22459660000000001</c:v>
                </c:pt>
                <c:pt idx="946">
                  <c:v>0.16786917000000001</c:v>
                </c:pt>
                <c:pt idx="947">
                  <c:v>0.17477131000000001</c:v>
                </c:pt>
                <c:pt idx="948">
                  <c:v>-0.3938294</c:v>
                </c:pt>
                <c:pt idx="949">
                  <c:v>-0.47925972999999999</c:v>
                </c:pt>
                <c:pt idx="950">
                  <c:v>-0.43702079999999999</c:v>
                </c:pt>
                <c:pt idx="951">
                  <c:v>-0.44622793999999999</c:v>
                </c:pt>
                <c:pt idx="952">
                  <c:v>-0.36234242</c:v>
                </c:pt>
                <c:pt idx="953">
                  <c:v>-0.44498320000000002</c:v>
                </c:pt>
                <c:pt idx="954">
                  <c:v>-0.40097045999999997</c:v>
                </c:pt>
                <c:pt idx="955">
                  <c:v>-0.51693462999999995</c:v>
                </c:pt>
                <c:pt idx="956">
                  <c:v>-0.35354200000000002</c:v>
                </c:pt>
                <c:pt idx="957">
                  <c:v>-0.49930069999999999</c:v>
                </c:pt>
                <c:pt idx="958">
                  <c:v>-0.43642609999999998</c:v>
                </c:pt>
                <c:pt idx="959">
                  <c:v>-0.46926537000000001</c:v>
                </c:pt>
                <c:pt idx="960">
                  <c:v>-0.46361746999999998</c:v>
                </c:pt>
                <c:pt idx="961">
                  <c:v>-0.49806349999999999</c:v>
                </c:pt>
                <c:pt idx="962">
                  <c:v>-0.52167520000000001</c:v>
                </c:pt>
                <c:pt idx="963">
                  <c:v>-0.54295729999999998</c:v>
                </c:pt>
                <c:pt idx="964">
                  <c:v>-0.43946190000000002</c:v>
                </c:pt>
                <c:pt idx="965">
                  <c:v>-0.52655019999999997</c:v>
                </c:pt>
                <c:pt idx="966">
                  <c:v>-0.46176689999999998</c:v>
                </c:pt>
                <c:pt idx="967">
                  <c:v>-0.50606059999999997</c:v>
                </c:pt>
                <c:pt idx="968">
                  <c:v>-0.37521937</c:v>
                </c:pt>
                <c:pt idx="969">
                  <c:v>-0.70597242999999998</c:v>
                </c:pt>
                <c:pt idx="970">
                  <c:v>-0.38069006999999999</c:v>
                </c:pt>
                <c:pt idx="971">
                  <c:v>-0.52564599999999995</c:v>
                </c:pt>
                <c:pt idx="972">
                  <c:v>-0.56397750000000002</c:v>
                </c:pt>
                <c:pt idx="973">
                  <c:v>-0.48424289999999998</c:v>
                </c:pt>
                <c:pt idx="974">
                  <c:v>-0.51467160000000001</c:v>
                </c:pt>
                <c:pt idx="975">
                  <c:v>-0.49468311999999998</c:v>
                </c:pt>
                <c:pt idx="976">
                  <c:v>-0.41676145999999997</c:v>
                </c:pt>
                <c:pt idx="977">
                  <c:v>-0.4630975</c:v>
                </c:pt>
                <c:pt idx="978">
                  <c:v>-0.41543257</c:v>
                </c:pt>
                <c:pt idx="979">
                  <c:v>-0.26319569999999998</c:v>
                </c:pt>
                <c:pt idx="980">
                  <c:v>-0.31328</c:v>
                </c:pt>
                <c:pt idx="981">
                  <c:v>-0.28404424</c:v>
                </c:pt>
                <c:pt idx="982">
                  <c:v>-0.26055109999999998</c:v>
                </c:pt>
                <c:pt idx="983">
                  <c:v>-0.35418527999999999</c:v>
                </c:pt>
                <c:pt idx="984">
                  <c:v>-0.34788935999999998</c:v>
                </c:pt>
                <c:pt idx="985">
                  <c:v>-0.24525252</c:v>
                </c:pt>
                <c:pt idx="986">
                  <c:v>-0.27623320000000001</c:v>
                </c:pt>
                <c:pt idx="987">
                  <c:v>-0.37312222</c:v>
                </c:pt>
                <c:pt idx="988">
                  <c:v>-0.28543689999999999</c:v>
                </c:pt>
                <c:pt idx="989">
                  <c:v>-0.29382916999999997</c:v>
                </c:pt>
                <c:pt idx="990">
                  <c:v>-0.21598879000000001</c:v>
                </c:pt>
                <c:pt idx="991">
                  <c:v>-0.21716737999999999</c:v>
                </c:pt>
                <c:pt idx="992">
                  <c:v>-0.23379030000000001</c:v>
                </c:pt>
                <c:pt idx="993">
                  <c:v>-0.25750620000000002</c:v>
                </c:pt>
                <c:pt idx="994">
                  <c:v>-0.24381095</c:v>
                </c:pt>
                <c:pt idx="995">
                  <c:v>-0.119929455</c:v>
                </c:pt>
                <c:pt idx="996">
                  <c:v>0.30893883</c:v>
                </c:pt>
                <c:pt idx="997">
                  <c:v>7.7901429999999994E-2</c:v>
                </c:pt>
                <c:pt idx="998">
                  <c:v>-0.35005700000000001</c:v>
                </c:pt>
                <c:pt idx="999">
                  <c:v>-0.26993865</c:v>
                </c:pt>
                <c:pt idx="1000">
                  <c:v>-0.37077963000000003</c:v>
                </c:pt>
                <c:pt idx="1001">
                  <c:v>-0.40582636</c:v>
                </c:pt>
                <c:pt idx="1002">
                  <c:v>-0.32492666999999997</c:v>
                </c:pt>
                <c:pt idx="1003">
                  <c:v>-0.2644628</c:v>
                </c:pt>
                <c:pt idx="1004">
                  <c:v>0.19627136000000001</c:v>
                </c:pt>
                <c:pt idx="1005">
                  <c:v>-0.31158358000000003</c:v>
                </c:pt>
                <c:pt idx="1006">
                  <c:v>-0.28240108000000003</c:v>
                </c:pt>
                <c:pt idx="1007">
                  <c:v>-0.23825392000000001</c:v>
                </c:pt>
                <c:pt idx="1008">
                  <c:v>-0.39392060000000001</c:v>
                </c:pt>
                <c:pt idx="1009">
                  <c:v>-0.28841525000000001</c:v>
                </c:pt>
                <c:pt idx="1010">
                  <c:v>-0.42604451999999998</c:v>
                </c:pt>
                <c:pt idx="1011">
                  <c:v>-0.42711323000000001</c:v>
                </c:pt>
                <c:pt idx="1012">
                  <c:v>-0.28154632000000002</c:v>
                </c:pt>
                <c:pt idx="1013">
                  <c:v>-0.29993138000000003</c:v>
                </c:pt>
                <c:pt idx="1014">
                  <c:v>0.10031775</c:v>
                </c:pt>
                <c:pt idx="1015">
                  <c:v>0.15473887</c:v>
                </c:pt>
                <c:pt idx="1016">
                  <c:v>0.21473030000000001</c:v>
                </c:pt>
                <c:pt idx="1017">
                  <c:v>0.21292970999999999</c:v>
                </c:pt>
                <c:pt idx="1018">
                  <c:v>0.23044838000000001</c:v>
                </c:pt>
                <c:pt idx="1019">
                  <c:v>0.24881642000000001</c:v>
                </c:pt>
                <c:pt idx="1020">
                  <c:v>0.28269126999999999</c:v>
                </c:pt>
                <c:pt idx="1021">
                  <c:v>0.22483046000000001</c:v>
                </c:pt>
                <c:pt idx="1022">
                  <c:v>0.22932917</c:v>
                </c:pt>
                <c:pt idx="1023">
                  <c:v>0.22009322000000001</c:v>
                </c:pt>
                <c:pt idx="1024">
                  <c:v>-0.37586686000000002</c:v>
                </c:pt>
                <c:pt idx="1025">
                  <c:v>-0.43299288000000002</c:v>
                </c:pt>
                <c:pt idx="1026">
                  <c:v>-0.39066717000000001</c:v>
                </c:pt>
                <c:pt idx="1027">
                  <c:v>-0.45292524000000001</c:v>
                </c:pt>
                <c:pt idx="1028">
                  <c:v>-0.60307080000000002</c:v>
                </c:pt>
                <c:pt idx="1029">
                  <c:v>-0.48417424999999997</c:v>
                </c:pt>
                <c:pt idx="1030">
                  <c:v>-0.38449112000000002</c:v>
                </c:pt>
                <c:pt idx="1031">
                  <c:v>-0.42266264999999997</c:v>
                </c:pt>
                <c:pt idx="1032">
                  <c:v>-0.30956072000000001</c:v>
                </c:pt>
                <c:pt idx="1033">
                  <c:v>-0.41746905000000001</c:v>
                </c:pt>
                <c:pt idx="1034">
                  <c:v>-0.54918529999999999</c:v>
                </c:pt>
                <c:pt idx="1035">
                  <c:v>-0.36976942000000002</c:v>
                </c:pt>
                <c:pt idx="1036">
                  <c:v>-0.38977223999999999</c:v>
                </c:pt>
                <c:pt idx="1037">
                  <c:v>-0.49482401999999998</c:v>
                </c:pt>
                <c:pt idx="1038">
                  <c:v>-0.49706460000000002</c:v>
                </c:pt>
                <c:pt idx="1039">
                  <c:v>-0.48584747</c:v>
                </c:pt>
                <c:pt idx="1040">
                  <c:v>-0.53835659999999996</c:v>
                </c:pt>
                <c:pt idx="1041">
                  <c:v>-0.47183525999999998</c:v>
                </c:pt>
                <c:pt idx="1042">
                  <c:v>-0.48995571999999998</c:v>
                </c:pt>
                <c:pt idx="1043">
                  <c:v>-0.54950047000000002</c:v>
                </c:pt>
                <c:pt idx="1044">
                  <c:v>-0.30430995999999999</c:v>
                </c:pt>
                <c:pt idx="1045">
                  <c:v>-0.40607515</c:v>
                </c:pt>
                <c:pt idx="1046">
                  <c:v>-0.60132160000000001</c:v>
                </c:pt>
                <c:pt idx="1047">
                  <c:v>-0.31889762999999999</c:v>
                </c:pt>
                <c:pt idx="1048">
                  <c:v>-0.41573896999999999</c:v>
                </c:pt>
                <c:pt idx="1049">
                  <c:v>-0.57358366000000005</c:v>
                </c:pt>
                <c:pt idx="1050">
                  <c:v>-0.56648140000000002</c:v>
                </c:pt>
                <c:pt idx="1051">
                  <c:v>-0.50023139999999999</c:v>
                </c:pt>
                <c:pt idx="1052">
                  <c:v>-0.49783260000000001</c:v>
                </c:pt>
                <c:pt idx="1053">
                  <c:v>-0.50739270000000003</c:v>
                </c:pt>
                <c:pt idx="1054">
                  <c:v>-0.32524639999999999</c:v>
                </c:pt>
                <c:pt idx="1055">
                  <c:v>-0.23363711000000001</c:v>
                </c:pt>
                <c:pt idx="1056">
                  <c:v>-0.27205879999999999</c:v>
                </c:pt>
                <c:pt idx="1057">
                  <c:v>-0.19835052</c:v>
                </c:pt>
                <c:pt idx="1058">
                  <c:v>-0.19412018</c:v>
                </c:pt>
                <c:pt idx="1059">
                  <c:v>-0.33110863000000001</c:v>
                </c:pt>
                <c:pt idx="1060">
                  <c:v>-0.33774834999999997</c:v>
                </c:pt>
                <c:pt idx="1061">
                  <c:v>-0.25124281999999998</c:v>
                </c:pt>
                <c:pt idx="1062">
                  <c:v>-0.20080972</c:v>
                </c:pt>
                <c:pt idx="1063">
                  <c:v>-0.44153305999999998</c:v>
                </c:pt>
                <c:pt idx="1064">
                  <c:v>-0.34041094999999999</c:v>
                </c:pt>
                <c:pt idx="1065">
                  <c:v>-0.29499071999999998</c:v>
                </c:pt>
                <c:pt idx="1066">
                  <c:v>-0.23325842999999999</c:v>
                </c:pt>
                <c:pt idx="1067">
                  <c:v>-0.24170918999999999</c:v>
                </c:pt>
                <c:pt idx="1068">
                  <c:v>-0.19105145000000001</c:v>
                </c:pt>
                <c:pt idx="1069">
                  <c:v>-0.24307959000000001</c:v>
                </c:pt>
                <c:pt idx="1070">
                  <c:v>-0.15969410000000001</c:v>
                </c:pt>
                <c:pt idx="1071">
                  <c:v>0.11684518000000001</c:v>
                </c:pt>
                <c:pt idx="1072">
                  <c:v>0.25574272999999997</c:v>
                </c:pt>
                <c:pt idx="1073">
                  <c:v>-0.14580370000000001</c:v>
                </c:pt>
                <c:pt idx="1074">
                  <c:v>-0.39045986999999999</c:v>
                </c:pt>
                <c:pt idx="1075">
                  <c:v>-0.37120291999999999</c:v>
                </c:pt>
                <c:pt idx="1076">
                  <c:v>-0.3309859</c:v>
                </c:pt>
                <c:pt idx="1077">
                  <c:v>-0.38455883000000002</c:v>
                </c:pt>
                <c:pt idx="1078">
                  <c:v>-0.38929510000000001</c:v>
                </c:pt>
                <c:pt idx="1079">
                  <c:v>-0.17577982</c:v>
                </c:pt>
                <c:pt idx="1080">
                  <c:v>4.8098948000000002E-2</c:v>
                </c:pt>
                <c:pt idx="1081">
                  <c:v>6.2689590000000003E-2</c:v>
                </c:pt>
                <c:pt idx="1082">
                  <c:v>-0.39116308</c:v>
                </c:pt>
                <c:pt idx="1083">
                  <c:v>-0.38295721999999999</c:v>
                </c:pt>
                <c:pt idx="1084">
                  <c:v>-0.4178634</c:v>
                </c:pt>
                <c:pt idx="1085">
                  <c:v>-0.34100419999999998</c:v>
                </c:pt>
                <c:pt idx="1086">
                  <c:v>-0.48524329999999999</c:v>
                </c:pt>
                <c:pt idx="1087">
                  <c:v>-0.34464842000000001</c:v>
                </c:pt>
                <c:pt idx="1088">
                  <c:v>-0.14785813</c:v>
                </c:pt>
                <c:pt idx="1089">
                  <c:v>8.5116499999999998E-2</c:v>
                </c:pt>
                <c:pt idx="1090">
                  <c:v>0.21843897000000001</c:v>
                </c:pt>
                <c:pt idx="1091">
                  <c:v>0.15240507</c:v>
                </c:pt>
                <c:pt idx="1092">
                  <c:v>0.17101147999999999</c:v>
                </c:pt>
                <c:pt idx="1093">
                  <c:v>0.11122047</c:v>
                </c:pt>
                <c:pt idx="1094">
                  <c:v>7.0851159999999996E-2</c:v>
                </c:pt>
                <c:pt idx="1095">
                  <c:v>7.6542095999999997E-3</c:v>
                </c:pt>
                <c:pt idx="1096">
                  <c:v>-2.3696683E-2</c:v>
                </c:pt>
                <c:pt idx="1097">
                  <c:v>-5.6044467000000001E-2</c:v>
                </c:pt>
                <c:pt idx="1098">
                  <c:v>-5.3475935000000002E-2</c:v>
                </c:pt>
                <c:pt idx="1099">
                  <c:v>0.19102295999999999</c:v>
                </c:pt>
                <c:pt idx="1100">
                  <c:v>0.19979348999999999</c:v>
                </c:pt>
                <c:pt idx="1101">
                  <c:v>0.19164117999999999</c:v>
                </c:pt>
                <c:pt idx="1102">
                  <c:v>0.19312436999999999</c:v>
                </c:pt>
                <c:pt idx="1103">
                  <c:v>0.12588400999999999</c:v>
                </c:pt>
                <c:pt idx="1104">
                  <c:v>0.25738397000000002</c:v>
                </c:pt>
                <c:pt idx="1105">
                  <c:v>-0.48978834999999998</c:v>
                </c:pt>
                <c:pt idx="1106">
                  <c:v>-0.30303029999999997</c:v>
                </c:pt>
                <c:pt idx="1107">
                  <c:v>-0.34460548000000002</c:v>
                </c:pt>
                <c:pt idx="1108">
                  <c:v>-0.40134906999999997</c:v>
                </c:pt>
                <c:pt idx="1109">
                  <c:v>-0.51023394</c:v>
                </c:pt>
                <c:pt idx="1110">
                  <c:v>-0.52168285999999997</c:v>
                </c:pt>
                <c:pt idx="1111">
                  <c:v>-0.54178959999999998</c:v>
                </c:pt>
                <c:pt idx="1112">
                  <c:v>-0.42857142999999998</c:v>
                </c:pt>
                <c:pt idx="1113">
                  <c:v>-0.40817135999999998</c:v>
                </c:pt>
                <c:pt idx="1114">
                  <c:v>-0.44058501999999999</c:v>
                </c:pt>
                <c:pt idx="1115">
                  <c:v>-0.51003295000000004</c:v>
                </c:pt>
                <c:pt idx="1116">
                  <c:v>-0.46957672</c:v>
                </c:pt>
                <c:pt idx="1117">
                  <c:v>-0.51599013999999999</c:v>
                </c:pt>
                <c:pt idx="1118">
                  <c:v>-0.31180626</c:v>
                </c:pt>
                <c:pt idx="1119">
                  <c:v>-0.38286236000000001</c:v>
                </c:pt>
                <c:pt idx="1120">
                  <c:v>-0.374</c:v>
                </c:pt>
                <c:pt idx="1121">
                  <c:v>-0.47866110000000001</c:v>
                </c:pt>
                <c:pt idx="1122">
                  <c:v>-0.45672016999999998</c:v>
                </c:pt>
                <c:pt idx="1123">
                  <c:v>-0.43186439999999998</c:v>
                </c:pt>
                <c:pt idx="1124">
                  <c:v>-0.53665689999999999</c:v>
                </c:pt>
                <c:pt idx="1125">
                  <c:v>-0.45038167000000001</c:v>
                </c:pt>
                <c:pt idx="1126">
                  <c:v>-0.38057039999999998</c:v>
                </c:pt>
                <c:pt idx="1127">
                  <c:v>-0.48416847000000002</c:v>
                </c:pt>
                <c:pt idx="1128">
                  <c:v>-0.44188756000000001</c:v>
                </c:pt>
                <c:pt idx="1129">
                  <c:v>-0.44780418</c:v>
                </c:pt>
                <c:pt idx="1130">
                  <c:v>-0.33386900000000003</c:v>
                </c:pt>
                <c:pt idx="1131">
                  <c:v>-0.51605135000000002</c:v>
                </c:pt>
                <c:pt idx="1132">
                  <c:v>-0.46505552999999999</c:v>
                </c:pt>
                <c:pt idx="1133">
                  <c:v>-0.40258959999999999</c:v>
                </c:pt>
                <c:pt idx="1134">
                  <c:v>-0.4995579</c:v>
                </c:pt>
                <c:pt idx="1135">
                  <c:v>-0.52286862999999995</c:v>
                </c:pt>
                <c:pt idx="1136">
                  <c:v>-0.23915638</c:v>
                </c:pt>
                <c:pt idx="1137">
                  <c:v>-0.45434131999999999</c:v>
                </c:pt>
                <c:pt idx="1138">
                  <c:v>-0.32767296000000001</c:v>
                </c:pt>
                <c:pt idx="1139">
                  <c:v>-0.24317512999999999</c:v>
                </c:pt>
                <c:pt idx="1140">
                  <c:v>-0.25862768000000003</c:v>
                </c:pt>
                <c:pt idx="1141">
                  <c:v>-0.21272202000000001</c:v>
                </c:pt>
                <c:pt idx="1142">
                  <c:v>-0.23442136999999999</c:v>
                </c:pt>
                <c:pt idx="1143">
                  <c:v>-0.28659287</c:v>
                </c:pt>
                <c:pt idx="1144">
                  <c:v>-0.33868027000000001</c:v>
                </c:pt>
                <c:pt idx="1145">
                  <c:v>-0.27074939999999997</c:v>
                </c:pt>
                <c:pt idx="1146">
                  <c:v>-0.38769229999999999</c:v>
                </c:pt>
                <c:pt idx="1147">
                  <c:v>-0.32014206000000001</c:v>
                </c:pt>
                <c:pt idx="1148">
                  <c:v>-0.28436600000000001</c:v>
                </c:pt>
                <c:pt idx="1149">
                  <c:v>-0.20262583000000001</c:v>
                </c:pt>
                <c:pt idx="1150">
                  <c:v>-0.25086173</c:v>
                </c:pt>
                <c:pt idx="1151">
                  <c:v>-0.21417069999999999</c:v>
                </c:pt>
                <c:pt idx="1152">
                  <c:v>-0.14050303</c:v>
                </c:pt>
                <c:pt idx="1153">
                  <c:v>0.29399478000000001</c:v>
                </c:pt>
                <c:pt idx="1154">
                  <c:v>-0.2267516</c:v>
                </c:pt>
                <c:pt idx="1155">
                  <c:v>-0.22295462999999999</c:v>
                </c:pt>
                <c:pt idx="1156">
                  <c:v>-0.43790466</c:v>
                </c:pt>
                <c:pt idx="1157">
                  <c:v>-0.4469843</c:v>
                </c:pt>
                <c:pt idx="1158">
                  <c:v>-0.43897503999999998</c:v>
                </c:pt>
                <c:pt idx="1159">
                  <c:v>-0.40294117000000002</c:v>
                </c:pt>
                <c:pt idx="1160">
                  <c:v>-0.45493169999999999</c:v>
                </c:pt>
                <c:pt idx="1161">
                  <c:v>-0.23734728999999999</c:v>
                </c:pt>
                <c:pt idx="1162">
                  <c:v>-0.23751347</c:v>
                </c:pt>
                <c:pt idx="1163">
                  <c:v>0.20697167999999999</c:v>
                </c:pt>
                <c:pt idx="1164">
                  <c:v>-0.40581655999999999</c:v>
                </c:pt>
                <c:pt idx="1165">
                  <c:v>-0.20687285</c:v>
                </c:pt>
                <c:pt idx="1166">
                  <c:v>-0.43334470000000003</c:v>
                </c:pt>
                <c:pt idx="1167">
                  <c:v>-0.42556917999999999</c:v>
                </c:pt>
                <c:pt idx="1168">
                  <c:v>-0.32508189999999998</c:v>
                </c:pt>
                <c:pt idx="1169">
                  <c:v>-0.33379500000000001</c:v>
                </c:pt>
                <c:pt idx="1170">
                  <c:v>0.117527865</c:v>
                </c:pt>
                <c:pt idx="1171">
                  <c:v>0.22679846000000001</c:v>
                </c:pt>
                <c:pt idx="1172">
                  <c:v>-0.40983605000000001</c:v>
                </c:pt>
                <c:pt idx="1173">
                  <c:v>-0.36343281999999999</c:v>
                </c:pt>
                <c:pt idx="1174">
                  <c:v>-0.29558477</c:v>
                </c:pt>
                <c:pt idx="1175">
                  <c:v>-0.37787583000000002</c:v>
                </c:pt>
                <c:pt idx="1176">
                  <c:v>-0.34617530000000002</c:v>
                </c:pt>
                <c:pt idx="1177">
                  <c:v>-0.26881722000000002</c:v>
                </c:pt>
                <c:pt idx="1178">
                  <c:v>-0.22423346</c:v>
                </c:pt>
                <c:pt idx="1179">
                  <c:v>-0.16253676</c:v>
                </c:pt>
                <c:pt idx="1180">
                  <c:v>-0.26083529999999999</c:v>
                </c:pt>
                <c:pt idx="1181">
                  <c:v>-6.6019415999999997E-2</c:v>
                </c:pt>
                <c:pt idx="1182">
                  <c:v>-0.35446155000000001</c:v>
                </c:pt>
                <c:pt idx="1183">
                  <c:v>-0.11487482</c:v>
                </c:pt>
                <c:pt idx="1184">
                  <c:v>0.11389864</c:v>
                </c:pt>
                <c:pt idx="1185">
                  <c:v>0.16787564999999999</c:v>
                </c:pt>
                <c:pt idx="1186">
                  <c:v>0.18970047000000001</c:v>
                </c:pt>
                <c:pt idx="1187">
                  <c:v>0.21417240000000001</c:v>
                </c:pt>
                <c:pt idx="1188">
                  <c:v>-0.45505815999999999</c:v>
                </c:pt>
                <c:pt idx="1189">
                  <c:v>-0.39963029999999999</c:v>
                </c:pt>
                <c:pt idx="1190">
                  <c:v>-0.39912801999999997</c:v>
                </c:pt>
                <c:pt idx="1191">
                  <c:v>-0.40076204999999998</c:v>
                </c:pt>
                <c:pt idx="1192">
                  <c:v>-0.50683829999999996</c:v>
                </c:pt>
                <c:pt idx="1193">
                  <c:v>-0.43340509999999999</c:v>
                </c:pt>
                <c:pt idx="1194">
                  <c:v>-0.48284766000000001</c:v>
                </c:pt>
                <c:pt idx="1195">
                  <c:v>-0.47762290000000002</c:v>
                </c:pt>
                <c:pt idx="1196">
                  <c:v>-0.4481424</c:v>
                </c:pt>
                <c:pt idx="1197">
                  <c:v>-0.44021739999999998</c:v>
                </c:pt>
                <c:pt idx="1198">
                  <c:v>-0.48802489999999998</c:v>
                </c:pt>
                <c:pt idx="1199">
                  <c:v>-0.44793263</c:v>
                </c:pt>
                <c:pt idx="1200">
                  <c:v>-0.37530985</c:v>
                </c:pt>
                <c:pt idx="1201">
                  <c:v>-0.40520446999999998</c:v>
                </c:pt>
                <c:pt idx="1202">
                  <c:v>-0.43249798</c:v>
                </c:pt>
                <c:pt idx="1203">
                  <c:v>-0.48081750000000001</c:v>
                </c:pt>
                <c:pt idx="1204">
                  <c:v>-0.45614033999999998</c:v>
                </c:pt>
                <c:pt idx="1205">
                  <c:v>-0.44570205000000002</c:v>
                </c:pt>
                <c:pt idx="1206">
                  <c:v>-0.44997757999999999</c:v>
                </c:pt>
                <c:pt idx="1207">
                  <c:v>-0.2682737</c:v>
                </c:pt>
                <c:pt idx="1208">
                  <c:v>-0.43540667999999999</c:v>
                </c:pt>
                <c:pt idx="1209">
                  <c:v>-0.40529189999999998</c:v>
                </c:pt>
                <c:pt idx="1210">
                  <c:v>-0.47863992999999999</c:v>
                </c:pt>
                <c:pt idx="1211">
                  <c:v>-0.48655915</c:v>
                </c:pt>
                <c:pt idx="1212">
                  <c:v>-0.53119490000000003</c:v>
                </c:pt>
                <c:pt idx="1213">
                  <c:v>-0.29885545000000002</c:v>
                </c:pt>
                <c:pt idx="1214">
                  <c:v>-0.44052692999999998</c:v>
                </c:pt>
                <c:pt idx="1215">
                  <c:v>-0.49663610000000002</c:v>
                </c:pt>
                <c:pt idx="1216">
                  <c:v>-0.28913134000000001</c:v>
                </c:pt>
                <c:pt idx="1217">
                  <c:v>-0.22428841999999999</c:v>
                </c:pt>
                <c:pt idx="1218">
                  <c:v>-0.26905020000000002</c:v>
                </c:pt>
                <c:pt idx="1219">
                  <c:v>-0.27362429999999999</c:v>
                </c:pt>
                <c:pt idx="1220">
                  <c:v>-0.20711109999999999</c:v>
                </c:pt>
                <c:pt idx="1221">
                  <c:v>-0.22628303999999999</c:v>
                </c:pt>
                <c:pt idx="1222">
                  <c:v>-0.28978621999999998</c:v>
                </c:pt>
                <c:pt idx="1223">
                  <c:v>-0.2345679</c:v>
                </c:pt>
                <c:pt idx="1224">
                  <c:v>-0.18449736999999999</c:v>
                </c:pt>
                <c:pt idx="1225">
                  <c:v>-0.16519547000000001</c:v>
                </c:pt>
                <c:pt idx="1226">
                  <c:v>-0.1576977</c:v>
                </c:pt>
                <c:pt idx="1227">
                  <c:v>-0.16247906000000001</c:v>
                </c:pt>
                <c:pt idx="1228">
                  <c:v>-0.17851374</c:v>
                </c:pt>
                <c:pt idx="1229">
                  <c:v>-0.40830082000000001</c:v>
                </c:pt>
                <c:pt idx="1230">
                  <c:v>-0.33963156</c:v>
                </c:pt>
                <c:pt idx="1231">
                  <c:v>-0.17930767</c:v>
                </c:pt>
                <c:pt idx="1232">
                  <c:v>-0.15215686</c:v>
                </c:pt>
                <c:pt idx="1233">
                  <c:v>-0.16797021000000001</c:v>
                </c:pt>
                <c:pt idx="1234">
                  <c:v>0.10277641999999999</c:v>
                </c:pt>
                <c:pt idx="1235">
                  <c:v>0.15244204</c:v>
                </c:pt>
                <c:pt idx="1236">
                  <c:v>-0.20336605999999999</c:v>
                </c:pt>
                <c:pt idx="1237">
                  <c:v>-0.37370956</c:v>
                </c:pt>
                <c:pt idx="1238">
                  <c:v>-0.50468619999999997</c:v>
                </c:pt>
                <c:pt idx="1239">
                  <c:v>-0.39117962000000001</c:v>
                </c:pt>
                <c:pt idx="1240">
                  <c:v>-0.44836193000000002</c:v>
                </c:pt>
                <c:pt idx="1241">
                  <c:v>-0.51766270000000003</c:v>
                </c:pt>
                <c:pt idx="1242">
                  <c:v>-0.34312209999999999</c:v>
                </c:pt>
                <c:pt idx="1243">
                  <c:v>-0.38524589999999997</c:v>
                </c:pt>
                <c:pt idx="1244">
                  <c:v>-0.13650545</c:v>
                </c:pt>
                <c:pt idx="1245">
                  <c:v>0.19142091</c:v>
                </c:pt>
                <c:pt idx="1246">
                  <c:v>-0.37923947000000002</c:v>
                </c:pt>
                <c:pt idx="1247">
                  <c:v>-0.47143358000000002</c:v>
                </c:pt>
                <c:pt idx="1248">
                  <c:v>-0.21172161</c:v>
                </c:pt>
                <c:pt idx="1249">
                  <c:v>-0.38798539999999998</c:v>
                </c:pt>
                <c:pt idx="1250">
                  <c:v>-0.24519986999999999</c:v>
                </c:pt>
                <c:pt idx="1251">
                  <c:v>-0.27834213000000002</c:v>
                </c:pt>
                <c:pt idx="1252">
                  <c:v>0.30093676000000003</c:v>
                </c:pt>
                <c:pt idx="1253">
                  <c:v>-0.28115264000000001</c:v>
                </c:pt>
                <c:pt idx="1254">
                  <c:v>-0.45601617999999999</c:v>
                </c:pt>
                <c:pt idx="1255">
                  <c:v>-0.34994069999999999</c:v>
                </c:pt>
                <c:pt idx="1256">
                  <c:v>-0.27506244000000002</c:v>
                </c:pt>
                <c:pt idx="1257">
                  <c:v>-0.38685697000000002</c:v>
                </c:pt>
                <c:pt idx="1258">
                  <c:v>-0.52491160000000003</c:v>
                </c:pt>
                <c:pt idx="1259">
                  <c:v>-0.16507277000000001</c:v>
                </c:pt>
                <c:pt idx="1260">
                  <c:v>4.3906809999999998E-2</c:v>
                </c:pt>
                <c:pt idx="1261">
                  <c:v>-0.32322617999999997</c:v>
                </c:pt>
                <c:pt idx="1262">
                  <c:v>-0.31611236999999998</c:v>
                </c:pt>
                <c:pt idx="1263">
                  <c:v>-0.43796220000000002</c:v>
                </c:pt>
                <c:pt idx="1264">
                  <c:v>-0.41198499999999999</c:v>
                </c:pt>
                <c:pt idx="1265">
                  <c:v>-0.29775279999999998</c:v>
                </c:pt>
                <c:pt idx="1266">
                  <c:v>-0.33710246999999999</c:v>
                </c:pt>
                <c:pt idx="1267">
                  <c:v>-0.34841109999999997</c:v>
                </c:pt>
                <c:pt idx="1268">
                  <c:v>-0.30928444999999999</c:v>
                </c:pt>
                <c:pt idx="1269">
                  <c:v>-0.24848097999999999</c:v>
                </c:pt>
                <c:pt idx="1270">
                  <c:v>-3.6429871999999999E-3</c:v>
                </c:pt>
                <c:pt idx="1271">
                  <c:v>0.15626612000000001</c:v>
                </c:pt>
                <c:pt idx="1272">
                  <c:v>0.22542734</c:v>
                </c:pt>
                <c:pt idx="1273">
                  <c:v>-0.50151769999999996</c:v>
                </c:pt>
                <c:pt idx="1274">
                  <c:v>-0.46052631999999999</c:v>
                </c:pt>
                <c:pt idx="1275">
                  <c:v>-0.53119369999999999</c:v>
                </c:pt>
                <c:pt idx="1276">
                  <c:v>-0.48259436999999999</c:v>
                </c:pt>
                <c:pt idx="1277">
                  <c:v>-0.53914225000000005</c:v>
                </c:pt>
                <c:pt idx="1278">
                  <c:v>-0.55555560000000004</c:v>
                </c:pt>
                <c:pt idx="1279">
                  <c:v>-0.47283855000000002</c:v>
                </c:pt>
                <c:pt idx="1280">
                  <c:v>-0.46917917999999997</c:v>
                </c:pt>
                <c:pt idx="1281">
                  <c:v>-0.46121593999999999</c:v>
                </c:pt>
                <c:pt idx="1282">
                  <c:v>-0.42749999999999999</c:v>
                </c:pt>
                <c:pt idx="1283">
                  <c:v>-0.49706075</c:v>
                </c:pt>
                <c:pt idx="1284">
                  <c:v>-0.51303756</c:v>
                </c:pt>
                <c:pt idx="1285">
                  <c:v>-0.45793</c:v>
                </c:pt>
                <c:pt idx="1286">
                  <c:v>-0.47281400000000001</c:v>
                </c:pt>
                <c:pt idx="1287">
                  <c:v>-0.49286425</c:v>
                </c:pt>
                <c:pt idx="1288">
                  <c:v>-0.53241079999999996</c:v>
                </c:pt>
                <c:pt idx="1289">
                  <c:v>-0.42343032000000003</c:v>
                </c:pt>
                <c:pt idx="1290">
                  <c:v>-0.45071608000000002</c:v>
                </c:pt>
                <c:pt idx="1291">
                  <c:v>-0.41877255000000002</c:v>
                </c:pt>
                <c:pt idx="1292">
                  <c:v>-0.38679627</c:v>
                </c:pt>
                <c:pt idx="1293">
                  <c:v>-0.54082839999999999</c:v>
                </c:pt>
                <c:pt idx="1294">
                  <c:v>-0.49160510000000002</c:v>
                </c:pt>
                <c:pt idx="1295">
                  <c:v>-0.37992685999999998</c:v>
                </c:pt>
                <c:pt idx="1296">
                  <c:v>-0.50933130000000004</c:v>
                </c:pt>
                <c:pt idx="1297">
                  <c:v>-0.46807647000000002</c:v>
                </c:pt>
                <c:pt idx="1298">
                  <c:v>-0.49387214000000002</c:v>
                </c:pt>
                <c:pt idx="1299">
                  <c:v>-0.50748550000000003</c:v>
                </c:pt>
                <c:pt idx="1300">
                  <c:v>-0.36857042000000001</c:v>
                </c:pt>
                <c:pt idx="1301">
                  <c:v>-0.35825770000000001</c:v>
                </c:pt>
                <c:pt idx="1302">
                  <c:v>-0.32451832000000003</c:v>
                </c:pt>
                <c:pt idx="1303">
                  <c:v>-0.29610829999999999</c:v>
                </c:pt>
                <c:pt idx="1304">
                  <c:v>-0.29324423999999999</c:v>
                </c:pt>
                <c:pt idx="1305">
                  <c:v>-0.1906542</c:v>
                </c:pt>
                <c:pt idx="1306">
                  <c:v>-0.34284550000000003</c:v>
                </c:pt>
                <c:pt idx="1307">
                  <c:v>-0.41097513000000002</c:v>
                </c:pt>
                <c:pt idx="1308">
                  <c:v>-0.35032305000000002</c:v>
                </c:pt>
                <c:pt idx="1309">
                  <c:v>-0.16305790000000001</c:v>
                </c:pt>
                <c:pt idx="1310">
                  <c:v>-0.24266225</c:v>
                </c:pt>
                <c:pt idx="1311">
                  <c:v>-0.2501139</c:v>
                </c:pt>
                <c:pt idx="1312">
                  <c:v>-0.24355051</c:v>
                </c:pt>
                <c:pt idx="1313">
                  <c:v>-0.25443297999999998</c:v>
                </c:pt>
                <c:pt idx="1314">
                  <c:v>-0.44128555000000003</c:v>
                </c:pt>
                <c:pt idx="1315">
                  <c:v>-0.20103626999999999</c:v>
                </c:pt>
                <c:pt idx="1316">
                  <c:v>-0.15687227000000001</c:v>
                </c:pt>
                <c:pt idx="1317">
                  <c:v>-0.11578947000000001</c:v>
                </c:pt>
                <c:pt idx="1318">
                  <c:v>-0.17946708</c:v>
                </c:pt>
                <c:pt idx="1319">
                  <c:v>0.13620605</c:v>
                </c:pt>
                <c:pt idx="1320">
                  <c:v>-0.26678259999999998</c:v>
                </c:pt>
                <c:pt idx="1321">
                  <c:v>-0.44399375000000002</c:v>
                </c:pt>
                <c:pt idx="1322">
                  <c:v>-0.44315383000000003</c:v>
                </c:pt>
                <c:pt idx="1323">
                  <c:v>-0.44447769999999998</c:v>
                </c:pt>
                <c:pt idx="1324">
                  <c:v>-0.49291702999999998</c:v>
                </c:pt>
                <c:pt idx="1325">
                  <c:v>-0.38566756000000002</c:v>
                </c:pt>
                <c:pt idx="1326">
                  <c:v>-0.46911313999999998</c:v>
                </c:pt>
                <c:pt idx="1327">
                  <c:v>-0.41011068000000001</c:v>
                </c:pt>
                <c:pt idx="1328">
                  <c:v>-0.33809679999999998</c:v>
                </c:pt>
                <c:pt idx="1329">
                  <c:v>-0.16194790000000001</c:v>
                </c:pt>
                <c:pt idx="1330">
                  <c:v>0.17554032999999999</c:v>
                </c:pt>
                <c:pt idx="1331">
                  <c:v>-0.32126697999999998</c:v>
                </c:pt>
                <c:pt idx="1332">
                  <c:v>-0.40607154000000001</c:v>
                </c:pt>
                <c:pt idx="1333">
                  <c:v>-0.38396350000000001</c:v>
                </c:pt>
                <c:pt idx="1334">
                  <c:v>-0.2297545</c:v>
                </c:pt>
                <c:pt idx="1335">
                  <c:v>-0.17455267999999999</c:v>
                </c:pt>
                <c:pt idx="1336">
                  <c:v>0.26971869999999998</c:v>
                </c:pt>
                <c:pt idx="1337">
                  <c:v>0.15519126</c:v>
                </c:pt>
                <c:pt idx="1338">
                  <c:v>-0.36620196999999999</c:v>
                </c:pt>
                <c:pt idx="1339">
                  <c:v>-0.24187453</c:v>
                </c:pt>
                <c:pt idx="1340">
                  <c:v>-0.17449194000000001</c:v>
                </c:pt>
                <c:pt idx="1341">
                  <c:v>-0.35827816000000001</c:v>
                </c:pt>
                <c:pt idx="1342">
                  <c:v>-0.29873875</c:v>
                </c:pt>
                <c:pt idx="1343">
                  <c:v>-0.24153331</c:v>
                </c:pt>
                <c:pt idx="1344">
                  <c:v>-0.39050633000000001</c:v>
                </c:pt>
                <c:pt idx="1345">
                  <c:v>-0.52716594999999999</c:v>
                </c:pt>
                <c:pt idx="1346">
                  <c:v>-0.33609670000000003</c:v>
                </c:pt>
                <c:pt idx="1347">
                  <c:v>-0.30746069999999998</c:v>
                </c:pt>
                <c:pt idx="1348">
                  <c:v>-0.51054409999999995</c:v>
                </c:pt>
                <c:pt idx="1349">
                  <c:v>-0.36619273000000002</c:v>
                </c:pt>
                <c:pt idx="1350">
                  <c:v>-0.37037036000000001</c:v>
                </c:pt>
                <c:pt idx="1351">
                  <c:v>-0.39614855999999998</c:v>
                </c:pt>
                <c:pt idx="1352">
                  <c:v>-0.38621587000000002</c:v>
                </c:pt>
                <c:pt idx="1353">
                  <c:v>-0.12751092</c:v>
                </c:pt>
                <c:pt idx="1354">
                  <c:v>-0.34079817000000001</c:v>
                </c:pt>
                <c:pt idx="1355">
                  <c:v>-0.41153598000000002</c:v>
                </c:pt>
                <c:pt idx="1356">
                  <c:v>-0.47592246999999999</c:v>
                </c:pt>
                <c:pt idx="1357">
                  <c:v>-0.17963224999999999</c:v>
                </c:pt>
                <c:pt idx="1358">
                  <c:v>-0.13043478</c:v>
                </c:pt>
                <c:pt idx="1359">
                  <c:v>0.18675633999999999</c:v>
                </c:pt>
                <c:pt idx="1360">
                  <c:v>-0.48630643000000001</c:v>
                </c:pt>
                <c:pt idx="1361">
                  <c:v>-0.36472532000000002</c:v>
                </c:pt>
                <c:pt idx="1362">
                  <c:v>-0.42558560000000001</c:v>
                </c:pt>
                <c:pt idx="1363">
                  <c:v>-0.44666665999999999</c:v>
                </c:pt>
                <c:pt idx="1364">
                  <c:v>-0.55379540000000005</c:v>
                </c:pt>
                <c:pt idx="1365">
                  <c:v>-0.43500592999999999</c:v>
                </c:pt>
                <c:pt idx="1366">
                  <c:v>-0.29181084000000002</c:v>
                </c:pt>
                <c:pt idx="1367">
                  <c:v>-0.45302576</c:v>
                </c:pt>
                <c:pt idx="1368">
                  <c:v>-0.48259385999999999</c:v>
                </c:pt>
                <c:pt idx="1369">
                  <c:v>-0.34072024000000001</c:v>
                </c:pt>
                <c:pt idx="1370">
                  <c:v>-0.49321598</c:v>
                </c:pt>
                <c:pt idx="1371">
                  <c:v>-0.51270450000000001</c:v>
                </c:pt>
                <c:pt idx="1372">
                  <c:v>-0.49529305000000001</c:v>
                </c:pt>
                <c:pt idx="1373">
                  <c:v>-0.46683839999999999</c:v>
                </c:pt>
                <c:pt idx="1374">
                  <c:v>-0.39588689999999999</c:v>
                </c:pt>
                <c:pt idx="1375">
                  <c:v>-0.43813585999999999</c:v>
                </c:pt>
                <c:pt idx="1376">
                  <c:v>-0.44248409999999999</c:v>
                </c:pt>
                <c:pt idx="1377">
                  <c:v>-0.4619588</c:v>
                </c:pt>
                <c:pt idx="1378">
                  <c:v>-0.51855499999999999</c:v>
                </c:pt>
                <c:pt idx="1379">
                  <c:v>-0.43087247000000001</c:v>
                </c:pt>
                <c:pt idx="1380">
                  <c:v>-0.32549822</c:v>
                </c:pt>
                <c:pt idx="1381">
                  <c:v>-0.49572040000000001</c:v>
                </c:pt>
                <c:pt idx="1382">
                  <c:v>-0.53115266999999999</c:v>
                </c:pt>
                <c:pt idx="1383">
                  <c:v>-0.48194793000000002</c:v>
                </c:pt>
                <c:pt idx="1384">
                  <c:v>-0.52714026000000003</c:v>
                </c:pt>
                <c:pt idx="1385">
                  <c:v>-0.44421739999999998</c:v>
                </c:pt>
                <c:pt idx="1386">
                  <c:v>-0.4483008</c:v>
                </c:pt>
                <c:pt idx="1387">
                  <c:v>-0.58423144000000005</c:v>
                </c:pt>
                <c:pt idx="1388">
                  <c:v>-0.39978092999999998</c:v>
                </c:pt>
                <c:pt idx="1389">
                  <c:v>-0.34473583000000002</c:v>
                </c:pt>
                <c:pt idx="1390">
                  <c:v>-0.30533484</c:v>
                </c:pt>
                <c:pt idx="1391">
                  <c:v>-0.39880323000000001</c:v>
                </c:pt>
                <c:pt idx="1392">
                  <c:v>-0.26295877000000001</c:v>
                </c:pt>
                <c:pt idx="1393">
                  <c:v>-0.2371134</c:v>
                </c:pt>
                <c:pt idx="1394">
                  <c:v>-0.24174981000000001</c:v>
                </c:pt>
                <c:pt idx="1395">
                  <c:v>-0.23745820000000001</c:v>
                </c:pt>
                <c:pt idx="1396">
                  <c:v>-0.26403325999999999</c:v>
                </c:pt>
                <c:pt idx="1397">
                  <c:v>-0.22243346</c:v>
                </c:pt>
                <c:pt idx="1398">
                  <c:v>-0.33833333999999998</c:v>
                </c:pt>
                <c:pt idx="1399">
                  <c:v>-0.47582468</c:v>
                </c:pt>
                <c:pt idx="1400">
                  <c:v>-0.44545814</c:v>
                </c:pt>
                <c:pt idx="1401">
                  <c:v>-0.32740214000000001</c:v>
                </c:pt>
                <c:pt idx="1402">
                  <c:v>-0.16064432000000001</c:v>
                </c:pt>
                <c:pt idx="1403">
                  <c:v>-0.17512691</c:v>
                </c:pt>
                <c:pt idx="1404">
                  <c:v>-0.14907872999999999</c:v>
                </c:pt>
                <c:pt idx="1405">
                  <c:v>8.9090905999999997E-2</c:v>
                </c:pt>
                <c:pt idx="1406">
                  <c:v>0.14635340999999999</c:v>
                </c:pt>
                <c:pt idx="1407">
                  <c:v>-0.26763283999999998</c:v>
                </c:pt>
                <c:pt idx="1408">
                  <c:v>-0.35064936000000002</c:v>
                </c:pt>
                <c:pt idx="1409">
                  <c:v>-0.42542249999999998</c:v>
                </c:pt>
                <c:pt idx="1410">
                  <c:v>-0.46987950000000001</c:v>
                </c:pt>
                <c:pt idx="1411">
                  <c:v>-0.42080923999999997</c:v>
                </c:pt>
                <c:pt idx="1412">
                  <c:v>-0.45309263</c:v>
                </c:pt>
                <c:pt idx="1413">
                  <c:v>-0.49069035</c:v>
                </c:pt>
                <c:pt idx="1414">
                  <c:v>-0.48249259999999999</c:v>
                </c:pt>
                <c:pt idx="1415">
                  <c:v>-0.43392910000000001</c:v>
                </c:pt>
                <c:pt idx="1416">
                  <c:v>-0.19986264000000001</c:v>
                </c:pt>
                <c:pt idx="1417">
                  <c:v>0.24985899</c:v>
                </c:pt>
                <c:pt idx="1418">
                  <c:v>0.11995916</c:v>
                </c:pt>
                <c:pt idx="1419">
                  <c:v>-0.21059691999999999</c:v>
                </c:pt>
                <c:pt idx="1420">
                  <c:v>-0.18296297</c:v>
                </c:pt>
                <c:pt idx="1421">
                  <c:v>0.10654937</c:v>
                </c:pt>
                <c:pt idx="1422">
                  <c:v>0.21972602999999999</c:v>
                </c:pt>
                <c:pt idx="1423">
                  <c:v>0.18007662999999999</c:v>
                </c:pt>
                <c:pt idx="1424">
                  <c:v>-0.32053480000000001</c:v>
                </c:pt>
                <c:pt idx="1425">
                  <c:v>-0.30837189999999998</c:v>
                </c:pt>
                <c:pt idx="1426">
                  <c:v>-0.27241963000000002</c:v>
                </c:pt>
                <c:pt idx="1427">
                  <c:v>-0.47909528000000001</c:v>
                </c:pt>
                <c:pt idx="1428">
                  <c:v>-0.51240695000000003</c:v>
                </c:pt>
                <c:pt idx="1429">
                  <c:v>-0.32581895999999999</c:v>
                </c:pt>
                <c:pt idx="1430">
                  <c:v>-0.44113666000000001</c:v>
                </c:pt>
                <c:pt idx="1431">
                  <c:v>-0.42249435000000002</c:v>
                </c:pt>
                <c:pt idx="1432">
                  <c:v>-0.46341463999999999</c:v>
                </c:pt>
                <c:pt idx="1433">
                  <c:v>-0.43298969999999998</c:v>
                </c:pt>
                <c:pt idx="1434">
                  <c:v>-0.37639499999999998</c:v>
                </c:pt>
                <c:pt idx="1435">
                  <c:v>-0.42693987</c:v>
                </c:pt>
                <c:pt idx="1436">
                  <c:v>-0.38357704999999997</c:v>
                </c:pt>
                <c:pt idx="1437">
                  <c:v>-0.39498535000000001</c:v>
                </c:pt>
                <c:pt idx="1438">
                  <c:v>-0.38171877999999998</c:v>
                </c:pt>
                <c:pt idx="1439">
                  <c:v>-0.37784522999999998</c:v>
                </c:pt>
                <c:pt idx="1440">
                  <c:v>-0.30544746</c:v>
                </c:pt>
                <c:pt idx="1441">
                  <c:v>-0.35726497000000002</c:v>
                </c:pt>
                <c:pt idx="1442">
                  <c:v>-0.37397863999999997</c:v>
                </c:pt>
                <c:pt idx="1443">
                  <c:v>-0.28565236999999999</c:v>
                </c:pt>
                <c:pt idx="1444">
                  <c:v>-0.16568047</c:v>
                </c:pt>
                <c:pt idx="1445">
                  <c:v>-0.19165488</c:v>
                </c:pt>
                <c:pt idx="1446">
                  <c:v>-0.21829972</c:v>
                </c:pt>
                <c:pt idx="1447">
                  <c:v>-0.14996496000000001</c:v>
                </c:pt>
                <c:pt idx="1448">
                  <c:v>0.16852792</c:v>
                </c:pt>
                <c:pt idx="1449">
                  <c:v>0.17210236000000001</c:v>
                </c:pt>
                <c:pt idx="1450">
                  <c:v>-0.43233453999999999</c:v>
                </c:pt>
                <c:pt idx="1451">
                  <c:v>-0.56879349999999995</c:v>
                </c:pt>
                <c:pt idx="1452">
                  <c:v>-0.55778897000000005</c:v>
                </c:pt>
                <c:pt idx="1453">
                  <c:v>-0.53363859999999996</c:v>
                </c:pt>
                <c:pt idx="1454">
                  <c:v>-0.58140930000000002</c:v>
                </c:pt>
                <c:pt idx="1455">
                  <c:v>-0.52983373</c:v>
                </c:pt>
                <c:pt idx="1456">
                  <c:v>-0.48709239999999998</c:v>
                </c:pt>
                <c:pt idx="1457">
                  <c:v>-0.51834720000000001</c:v>
                </c:pt>
                <c:pt idx="1458">
                  <c:v>-0.41867470000000001</c:v>
                </c:pt>
                <c:pt idx="1459">
                  <c:v>-0.48022939999999997</c:v>
                </c:pt>
                <c:pt idx="1460">
                  <c:v>-0.39291102</c:v>
                </c:pt>
                <c:pt idx="1461">
                  <c:v>-0.35321596</c:v>
                </c:pt>
                <c:pt idx="1462">
                  <c:v>-0.46776753999999998</c:v>
                </c:pt>
                <c:pt idx="1463">
                  <c:v>-0.37478529999999999</c:v>
                </c:pt>
                <c:pt idx="1464">
                  <c:v>-0.41050583000000002</c:v>
                </c:pt>
                <c:pt idx="1465">
                  <c:v>-0.50448716000000005</c:v>
                </c:pt>
                <c:pt idx="1466">
                  <c:v>-0.36763607999999998</c:v>
                </c:pt>
                <c:pt idx="1467">
                  <c:v>-0.44809288000000003</c:v>
                </c:pt>
                <c:pt idx="1468">
                  <c:v>-0.44030629999999998</c:v>
                </c:pt>
                <c:pt idx="1469">
                  <c:v>-0.28436518</c:v>
                </c:pt>
                <c:pt idx="1470">
                  <c:v>-0.44031831999999999</c:v>
                </c:pt>
                <c:pt idx="1471">
                  <c:v>-0.65630440000000001</c:v>
                </c:pt>
                <c:pt idx="1472">
                  <c:v>-0.38275861999999999</c:v>
                </c:pt>
                <c:pt idx="1473">
                  <c:v>-0.43119267</c:v>
                </c:pt>
                <c:pt idx="1474">
                  <c:v>-0.38689076999999999</c:v>
                </c:pt>
                <c:pt idx="1475">
                  <c:v>-0.48062500000000002</c:v>
                </c:pt>
                <c:pt idx="1476">
                  <c:v>-0.56897609999999998</c:v>
                </c:pt>
                <c:pt idx="1477">
                  <c:v>-0.40971996999999999</c:v>
                </c:pt>
                <c:pt idx="1478">
                  <c:v>-0.3235053</c:v>
                </c:pt>
                <c:pt idx="1479">
                  <c:v>-0.37471264999999998</c:v>
                </c:pt>
                <c:pt idx="1480">
                  <c:v>-0.30369355999999997</c:v>
                </c:pt>
                <c:pt idx="1481">
                  <c:v>-0.43983686</c:v>
                </c:pt>
                <c:pt idx="1482">
                  <c:v>-0.40440700000000002</c:v>
                </c:pt>
                <c:pt idx="1483">
                  <c:v>-0.25324901999999999</c:v>
                </c:pt>
                <c:pt idx="1484">
                  <c:v>-0.1862442</c:v>
                </c:pt>
                <c:pt idx="1485">
                  <c:v>-0.20480061999999999</c:v>
                </c:pt>
                <c:pt idx="1486">
                  <c:v>-0.16943231</c:v>
                </c:pt>
                <c:pt idx="1487">
                  <c:v>-0.21926909999999999</c:v>
                </c:pt>
                <c:pt idx="1488">
                  <c:v>-0.33141209999999999</c:v>
                </c:pt>
                <c:pt idx="1489">
                  <c:v>-0.22804253999999999</c:v>
                </c:pt>
                <c:pt idx="1490">
                  <c:v>-0.21154639</c:v>
                </c:pt>
                <c:pt idx="1491">
                  <c:v>-0.1756885</c:v>
                </c:pt>
                <c:pt idx="1492">
                  <c:v>-0.19307832</c:v>
                </c:pt>
                <c:pt idx="1493">
                  <c:v>-0.13880445</c:v>
                </c:pt>
                <c:pt idx="1494">
                  <c:v>0.11827957</c:v>
                </c:pt>
                <c:pt idx="1495">
                  <c:v>0.10251450500000001</c:v>
                </c:pt>
                <c:pt idx="1496">
                  <c:v>-0.36343281999999999</c:v>
                </c:pt>
                <c:pt idx="1497">
                  <c:v>-0.34682676000000001</c:v>
                </c:pt>
                <c:pt idx="1498">
                  <c:v>-0.43938865999999999</c:v>
                </c:pt>
                <c:pt idx="1499">
                  <c:v>-0.48908784999999999</c:v>
                </c:pt>
                <c:pt idx="1500">
                  <c:v>-0.43759310000000001</c:v>
                </c:pt>
                <c:pt idx="1501">
                  <c:v>-0.49332607000000001</c:v>
                </c:pt>
                <c:pt idx="1502">
                  <c:v>-0.26405867999999999</c:v>
                </c:pt>
                <c:pt idx="1503">
                  <c:v>-0.37264436000000001</c:v>
                </c:pt>
                <c:pt idx="1504">
                  <c:v>-0.38369930000000002</c:v>
                </c:pt>
                <c:pt idx="1505">
                  <c:v>-0.45449325000000002</c:v>
                </c:pt>
                <c:pt idx="1506">
                  <c:v>-0.25764893999999999</c:v>
                </c:pt>
                <c:pt idx="1507">
                  <c:v>0.15594329000000001</c:v>
                </c:pt>
                <c:pt idx="1508">
                  <c:v>0.15498939</c:v>
                </c:pt>
                <c:pt idx="1509">
                  <c:v>0.13913497</c:v>
                </c:pt>
                <c:pt idx="1510">
                  <c:v>0.1163522</c:v>
                </c:pt>
                <c:pt idx="1511">
                  <c:v>-0.24286242999999999</c:v>
                </c:pt>
                <c:pt idx="1512">
                  <c:v>-0.41886792</c:v>
                </c:pt>
                <c:pt idx="1513">
                  <c:v>-0.49714583000000001</c:v>
                </c:pt>
                <c:pt idx="1514">
                  <c:v>-0.42262319999999998</c:v>
                </c:pt>
                <c:pt idx="1515">
                  <c:v>-0.59909796999999998</c:v>
                </c:pt>
                <c:pt idx="1516">
                  <c:v>-0.51144559999999994</c:v>
                </c:pt>
                <c:pt idx="1517">
                  <c:v>-0.60284079999999995</c:v>
                </c:pt>
                <c:pt idx="1518">
                  <c:v>-0.46055980000000002</c:v>
                </c:pt>
                <c:pt idx="1519">
                  <c:v>-0.49782201999999998</c:v>
                </c:pt>
                <c:pt idx="1520">
                  <c:v>-0.52894819999999998</c:v>
                </c:pt>
                <c:pt idx="1521">
                  <c:v>-0.48891482000000003</c:v>
                </c:pt>
                <c:pt idx="1522">
                  <c:v>-0.4</c:v>
                </c:pt>
                <c:pt idx="1523">
                  <c:v>-0.38522013999999999</c:v>
                </c:pt>
                <c:pt idx="1524">
                  <c:v>-0.47103450000000002</c:v>
                </c:pt>
                <c:pt idx="1525">
                  <c:v>-0.5146501</c:v>
                </c:pt>
                <c:pt idx="1526">
                  <c:v>-0.50273049999999997</c:v>
                </c:pt>
                <c:pt idx="1527">
                  <c:v>-0.36890342999999998</c:v>
                </c:pt>
                <c:pt idx="1528">
                  <c:v>-0.35344574000000001</c:v>
                </c:pt>
                <c:pt idx="1529">
                  <c:v>-0.28216454000000002</c:v>
                </c:pt>
                <c:pt idx="1530">
                  <c:v>-0.31292059999999999</c:v>
                </c:pt>
                <c:pt idx="1531">
                  <c:v>-0.32678629999999997</c:v>
                </c:pt>
                <c:pt idx="1532">
                  <c:v>-0.19516003000000001</c:v>
                </c:pt>
                <c:pt idx="1533">
                  <c:v>-0.22789635</c:v>
                </c:pt>
                <c:pt idx="1534">
                  <c:v>-0.20026927</c:v>
                </c:pt>
                <c:pt idx="1535">
                  <c:v>-0.1436837</c:v>
                </c:pt>
                <c:pt idx="1536">
                  <c:v>-0.12448527</c:v>
                </c:pt>
                <c:pt idx="1537">
                  <c:v>-0.21480289</c:v>
                </c:pt>
                <c:pt idx="1538">
                  <c:v>-0.12205882</c:v>
                </c:pt>
                <c:pt idx="1539">
                  <c:v>0.21074380000000001</c:v>
                </c:pt>
                <c:pt idx="1540">
                  <c:v>0.18891688000000001</c:v>
                </c:pt>
                <c:pt idx="1541">
                  <c:v>-0.46336567000000001</c:v>
                </c:pt>
                <c:pt idx="1542">
                  <c:v>-0.43117177000000001</c:v>
                </c:pt>
                <c:pt idx="1543">
                  <c:v>-0.47437295000000002</c:v>
                </c:pt>
                <c:pt idx="1544">
                  <c:v>-0.37051793999999999</c:v>
                </c:pt>
                <c:pt idx="1545">
                  <c:v>-0.55913020000000002</c:v>
                </c:pt>
                <c:pt idx="1546">
                  <c:v>-0.52782874999999996</c:v>
                </c:pt>
                <c:pt idx="1547">
                  <c:v>-0.50774646000000001</c:v>
                </c:pt>
                <c:pt idx="1548">
                  <c:v>-0.35879721999999997</c:v>
                </c:pt>
                <c:pt idx="1549">
                  <c:v>-0.50081249999999999</c:v>
                </c:pt>
                <c:pt idx="1550">
                  <c:v>-0.48699680000000001</c:v>
                </c:pt>
                <c:pt idx="1551">
                  <c:v>-0.53448839999999997</c:v>
                </c:pt>
                <c:pt idx="1552">
                  <c:v>-0.55261539999999998</c:v>
                </c:pt>
                <c:pt idx="1553">
                  <c:v>-0.4589588</c:v>
                </c:pt>
                <c:pt idx="1554">
                  <c:v>-0.43715083999999998</c:v>
                </c:pt>
                <c:pt idx="1555">
                  <c:v>-0.3874396</c:v>
                </c:pt>
                <c:pt idx="1556">
                  <c:v>-0.46222790000000002</c:v>
                </c:pt>
                <c:pt idx="1557">
                  <c:v>-0.39106718000000001</c:v>
                </c:pt>
                <c:pt idx="1558">
                  <c:v>-0.43328336000000001</c:v>
                </c:pt>
                <c:pt idx="1559">
                  <c:v>-0.52286047000000002</c:v>
                </c:pt>
                <c:pt idx="1560">
                  <c:v>-0.39058354000000001</c:v>
                </c:pt>
                <c:pt idx="1561">
                  <c:v>-0.42953019999999997</c:v>
                </c:pt>
                <c:pt idx="1562">
                  <c:v>-0.47922940000000003</c:v>
                </c:pt>
                <c:pt idx="1563">
                  <c:v>-0.49833023999999998</c:v>
                </c:pt>
                <c:pt idx="1564">
                  <c:v>-0.46816180000000002</c:v>
                </c:pt>
                <c:pt idx="1565">
                  <c:v>-0.40363349999999998</c:v>
                </c:pt>
                <c:pt idx="1566">
                  <c:v>-0.55287355000000005</c:v>
                </c:pt>
                <c:pt idx="1567">
                  <c:v>-0.42656486999999998</c:v>
                </c:pt>
                <c:pt idx="1568">
                  <c:v>-0.40560000000000002</c:v>
                </c:pt>
                <c:pt idx="1569">
                  <c:v>-0.46931659999999997</c:v>
                </c:pt>
                <c:pt idx="1570">
                  <c:v>-0.45549318</c:v>
                </c:pt>
                <c:pt idx="1571">
                  <c:v>-0.39635157999999998</c:v>
                </c:pt>
                <c:pt idx="1572">
                  <c:v>-0.57224390000000003</c:v>
                </c:pt>
                <c:pt idx="1573">
                  <c:v>-0.58802330000000003</c:v>
                </c:pt>
                <c:pt idx="1574">
                  <c:v>-0.53183155999999998</c:v>
                </c:pt>
                <c:pt idx="1575">
                  <c:v>-0.25309092</c:v>
                </c:pt>
                <c:pt idx="1576">
                  <c:v>-0.23861852</c:v>
                </c:pt>
                <c:pt idx="1577">
                  <c:v>-0.28386023999999999</c:v>
                </c:pt>
                <c:pt idx="1578">
                  <c:v>-0.25667655</c:v>
                </c:pt>
                <c:pt idx="1579">
                  <c:v>-0.22245150999999999</c:v>
                </c:pt>
                <c:pt idx="1580">
                  <c:v>-0.17673889000000001</c:v>
                </c:pt>
                <c:pt idx="1581">
                  <c:v>-0.20354767000000001</c:v>
                </c:pt>
                <c:pt idx="1582">
                  <c:v>-0.20802005000000001</c:v>
                </c:pt>
                <c:pt idx="1583">
                  <c:v>-0.17581098000000001</c:v>
                </c:pt>
                <c:pt idx="1584">
                  <c:v>-0.15798764000000001</c:v>
                </c:pt>
                <c:pt idx="1585">
                  <c:v>-0.25584593</c:v>
                </c:pt>
                <c:pt idx="1586">
                  <c:v>4.3478259999999998E-2</c:v>
                </c:pt>
                <c:pt idx="1587">
                  <c:v>0.15179022</c:v>
                </c:pt>
                <c:pt idx="1588">
                  <c:v>-0.3846154</c:v>
                </c:pt>
                <c:pt idx="1589">
                  <c:v>-0.3023401</c:v>
                </c:pt>
                <c:pt idx="1590">
                  <c:v>-0.42652085000000001</c:v>
                </c:pt>
                <c:pt idx="1591">
                  <c:v>-0.3886926</c:v>
                </c:pt>
                <c:pt idx="1592">
                  <c:v>-0.48810500000000001</c:v>
                </c:pt>
                <c:pt idx="1593">
                  <c:v>-0.39273706000000003</c:v>
                </c:pt>
                <c:pt idx="1594">
                  <c:v>-0.47109826999999999</c:v>
                </c:pt>
                <c:pt idx="1595">
                  <c:v>-0.46463072</c:v>
                </c:pt>
                <c:pt idx="1596">
                  <c:v>-0.45371428000000003</c:v>
                </c:pt>
                <c:pt idx="1597">
                  <c:v>-0.48866569999999998</c:v>
                </c:pt>
                <c:pt idx="1598">
                  <c:v>-0.47347610000000001</c:v>
                </c:pt>
                <c:pt idx="1599">
                  <c:v>-0.41589403000000003</c:v>
                </c:pt>
                <c:pt idx="1600">
                  <c:v>-0.37063370000000001</c:v>
                </c:pt>
                <c:pt idx="1601">
                  <c:v>-0.3913374</c:v>
                </c:pt>
                <c:pt idx="1602">
                  <c:v>-0.42865986</c:v>
                </c:pt>
                <c:pt idx="1603">
                  <c:v>-0.48375612000000001</c:v>
                </c:pt>
                <c:pt idx="1604">
                  <c:v>-0.38771653</c:v>
                </c:pt>
                <c:pt idx="1605">
                  <c:v>-0.38106370000000001</c:v>
                </c:pt>
                <c:pt idx="1606">
                  <c:v>-0.31147540000000001</c:v>
                </c:pt>
                <c:pt idx="1607">
                  <c:v>-0.27522682999999998</c:v>
                </c:pt>
                <c:pt idx="1608">
                  <c:v>-0.33713137999999998</c:v>
                </c:pt>
                <c:pt idx="1609">
                  <c:v>-0.39745577999999998</c:v>
                </c:pt>
                <c:pt idx="1610">
                  <c:v>-0.47826087</c:v>
                </c:pt>
                <c:pt idx="1611">
                  <c:v>-0.51459500000000002</c:v>
                </c:pt>
                <c:pt idx="1612">
                  <c:v>-0.57637130000000003</c:v>
                </c:pt>
                <c:pt idx="1613">
                  <c:v>-0.44361463000000001</c:v>
                </c:pt>
                <c:pt idx="1614">
                  <c:v>-0.48356164000000001</c:v>
                </c:pt>
                <c:pt idx="1615">
                  <c:v>-0.43344050000000001</c:v>
                </c:pt>
                <c:pt idx="1616">
                  <c:v>-0.42242595999999999</c:v>
                </c:pt>
                <c:pt idx="1617">
                  <c:v>-0.39361702999999998</c:v>
                </c:pt>
                <c:pt idx="1618">
                  <c:v>-0.50129365999999997</c:v>
                </c:pt>
                <c:pt idx="1619">
                  <c:v>-0.35185880000000003</c:v>
                </c:pt>
                <c:pt idx="1620">
                  <c:v>-0.33298070000000002</c:v>
                </c:pt>
                <c:pt idx="1621">
                  <c:v>-0.29415056000000001</c:v>
                </c:pt>
                <c:pt idx="1622">
                  <c:v>-0.12803105000000001</c:v>
                </c:pt>
                <c:pt idx="1623">
                  <c:v>-0.27729530000000002</c:v>
                </c:pt>
                <c:pt idx="1624">
                  <c:v>-0.18620227</c:v>
                </c:pt>
                <c:pt idx="1625">
                  <c:v>0.11322645000000001</c:v>
                </c:pt>
                <c:pt idx="1626">
                  <c:v>0.20279720000000001</c:v>
                </c:pt>
                <c:pt idx="1627">
                  <c:v>0.13213212999999999</c:v>
                </c:pt>
                <c:pt idx="1628">
                  <c:v>-0.15352197000000001</c:v>
                </c:pt>
                <c:pt idx="1629">
                  <c:v>-0.19389313</c:v>
                </c:pt>
                <c:pt idx="1630">
                  <c:v>-0.30308664000000002</c:v>
                </c:pt>
                <c:pt idx="1631">
                  <c:v>-0.26979953000000001</c:v>
                </c:pt>
                <c:pt idx="1632">
                  <c:v>0.23443982999999999</c:v>
                </c:pt>
                <c:pt idx="1633">
                  <c:v>0.16480312</c:v>
                </c:pt>
                <c:pt idx="1634">
                  <c:v>-0.43353942000000001</c:v>
                </c:pt>
                <c:pt idx="1635">
                  <c:v>-0.24151856999999999</c:v>
                </c:pt>
                <c:pt idx="1636">
                  <c:v>-0.51403885999999999</c:v>
                </c:pt>
                <c:pt idx="1637">
                  <c:v>-0.32656378000000003</c:v>
                </c:pt>
                <c:pt idx="1638">
                  <c:v>-0.37516690000000003</c:v>
                </c:pt>
                <c:pt idx="1639">
                  <c:v>-0.44858609999999999</c:v>
                </c:pt>
                <c:pt idx="1640">
                  <c:v>-0.51002776999999999</c:v>
                </c:pt>
                <c:pt idx="1641">
                  <c:v>-0.53865980000000002</c:v>
                </c:pt>
                <c:pt idx="1642">
                  <c:v>-0.47986044999999999</c:v>
                </c:pt>
                <c:pt idx="1643">
                  <c:v>-0.4703833</c:v>
                </c:pt>
                <c:pt idx="1644">
                  <c:v>-0.45985399999999998</c:v>
                </c:pt>
                <c:pt idx="1645">
                  <c:v>-0.48185824999999999</c:v>
                </c:pt>
                <c:pt idx="1646">
                  <c:v>-0.46319442999999999</c:v>
                </c:pt>
                <c:pt idx="1647">
                  <c:v>-0.42548943</c:v>
                </c:pt>
                <c:pt idx="1648">
                  <c:v>-0.47535450000000001</c:v>
                </c:pt>
                <c:pt idx="1649">
                  <c:v>-0.33192569999999999</c:v>
                </c:pt>
                <c:pt idx="1650">
                  <c:v>-0.27388533999999998</c:v>
                </c:pt>
                <c:pt idx="1651">
                  <c:v>-0.42468694000000001</c:v>
                </c:pt>
                <c:pt idx="1652">
                  <c:v>-0.46970889999999998</c:v>
                </c:pt>
                <c:pt idx="1653">
                  <c:v>-0.49701494000000002</c:v>
                </c:pt>
                <c:pt idx="1654">
                  <c:v>-0.42571619999999999</c:v>
                </c:pt>
                <c:pt idx="1655">
                  <c:v>-0.53323483000000005</c:v>
                </c:pt>
                <c:pt idx="1656">
                  <c:v>-0.39835164000000001</c:v>
                </c:pt>
                <c:pt idx="1657">
                  <c:v>-0.52556820000000004</c:v>
                </c:pt>
                <c:pt idx="1658">
                  <c:v>-0.49249563000000002</c:v>
                </c:pt>
                <c:pt idx="1659">
                  <c:v>-0.56379069999999998</c:v>
                </c:pt>
                <c:pt idx="1660">
                  <c:v>-0.532053</c:v>
                </c:pt>
                <c:pt idx="1661">
                  <c:v>-0.43697783000000001</c:v>
                </c:pt>
                <c:pt idx="1662">
                  <c:v>-0.49729403999999999</c:v>
                </c:pt>
                <c:pt idx="1663">
                  <c:v>-0.56630826000000001</c:v>
                </c:pt>
                <c:pt idx="1664">
                  <c:v>-0.38818900000000001</c:v>
                </c:pt>
                <c:pt idx="1665">
                  <c:v>-0.30600875999999999</c:v>
                </c:pt>
                <c:pt idx="1666">
                  <c:v>-0.43770819999999999</c:v>
                </c:pt>
                <c:pt idx="1667">
                  <c:v>-0.27222443000000002</c:v>
                </c:pt>
                <c:pt idx="1668">
                  <c:v>-0.39063028</c:v>
                </c:pt>
                <c:pt idx="1669">
                  <c:v>-0.17515805000000001</c:v>
                </c:pt>
                <c:pt idx="1670">
                  <c:v>-0.20206872000000001</c:v>
                </c:pt>
                <c:pt idx="1671">
                  <c:v>-0.20364299999999999</c:v>
                </c:pt>
                <c:pt idx="1672">
                  <c:v>-0.18916667000000001</c:v>
                </c:pt>
                <c:pt idx="1673">
                  <c:v>-0.51936669999999996</c:v>
                </c:pt>
                <c:pt idx="1674">
                  <c:v>-0.37446287</c:v>
                </c:pt>
                <c:pt idx="1675">
                  <c:v>-0.18128224000000001</c:v>
                </c:pt>
                <c:pt idx="1676">
                  <c:v>-0.14813224999999999</c:v>
                </c:pt>
                <c:pt idx="1677">
                  <c:v>-0.15003751000000001</c:v>
                </c:pt>
                <c:pt idx="1678">
                  <c:v>-0.19928952</c:v>
                </c:pt>
                <c:pt idx="1679">
                  <c:v>8.7619050000000004E-2</c:v>
                </c:pt>
                <c:pt idx="1680">
                  <c:v>-0.14789057999999999</c:v>
                </c:pt>
                <c:pt idx="1681">
                  <c:v>-0.34994503999999999</c:v>
                </c:pt>
                <c:pt idx="1682">
                  <c:v>-0.38874954</c:v>
                </c:pt>
                <c:pt idx="1683">
                  <c:v>-0.45921277999999999</c:v>
                </c:pt>
                <c:pt idx="1684">
                  <c:v>-0.3474061</c:v>
                </c:pt>
                <c:pt idx="1685">
                  <c:v>-0.45329471999999998</c:v>
                </c:pt>
                <c:pt idx="1686">
                  <c:v>-0.43820226000000001</c:v>
                </c:pt>
                <c:pt idx="1687">
                  <c:v>-0.43573265999999999</c:v>
                </c:pt>
                <c:pt idx="1688">
                  <c:v>-0.20484359999999999</c:v>
                </c:pt>
                <c:pt idx="1689">
                  <c:v>-0.46425104</c:v>
                </c:pt>
                <c:pt idx="1690">
                  <c:v>-0.42319328000000001</c:v>
                </c:pt>
                <c:pt idx="1691">
                  <c:v>-0.47497020000000001</c:v>
                </c:pt>
                <c:pt idx="1692">
                  <c:v>-0.45479265000000002</c:v>
                </c:pt>
                <c:pt idx="1693">
                  <c:v>-0.40400000000000003</c:v>
                </c:pt>
                <c:pt idx="1694">
                  <c:v>-0.54456170000000004</c:v>
                </c:pt>
                <c:pt idx="1695">
                  <c:v>-0.28902766000000002</c:v>
                </c:pt>
                <c:pt idx="1696">
                  <c:v>-0.49400889999999997</c:v>
                </c:pt>
                <c:pt idx="1697">
                  <c:v>-0.13532269</c:v>
                </c:pt>
                <c:pt idx="1698">
                  <c:v>-0.27215344000000002</c:v>
                </c:pt>
                <c:pt idx="1699">
                  <c:v>-0.25323849999999998</c:v>
                </c:pt>
                <c:pt idx="1700">
                  <c:v>-0.25801345999999997</c:v>
                </c:pt>
                <c:pt idx="1701">
                  <c:v>-0.30401529999999999</c:v>
                </c:pt>
                <c:pt idx="1702">
                  <c:v>-0.39165744000000002</c:v>
                </c:pt>
                <c:pt idx="1703">
                  <c:v>-0.36607142999999998</c:v>
                </c:pt>
                <c:pt idx="1704">
                  <c:v>-0.51107985</c:v>
                </c:pt>
                <c:pt idx="1705">
                  <c:v>-0.36954969999999998</c:v>
                </c:pt>
                <c:pt idx="1706">
                  <c:v>-0.58730954000000002</c:v>
                </c:pt>
                <c:pt idx="1707">
                  <c:v>-0.37082480000000001</c:v>
                </c:pt>
                <c:pt idx="1708">
                  <c:v>-0.51133143999999997</c:v>
                </c:pt>
                <c:pt idx="1709">
                  <c:v>-0.49385246999999999</c:v>
                </c:pt>
                <c:pt idx="1710">
                  <c:v>-0.51375870000000001</c:v>
                </c:pt>
                <c:pt idx="1711">
                  <c:v>-0.44005796000000003</c:v>
                </c:pt>
                <c:pt idx="1712">
                  <c:v>-0.42285123000000002</c:v>
                </c:pt>
                <c:pt idx="1713">
                  <c:v>-0.34741443</c:v>
                </c:pt>
                <c:pt idx="1714">
                  <c:v>-0.28490353000000002</c:v>
                </c:pt>
                <c:pt idx="1715">
                  <c:v>-0.28320997999999997</c:v>
                </c:pt>
                <c:pt idx="1716">
                  <c:v>-0.28895184000000002</c:v>
                </c:pt>
                <c:pt idx="1717">
                  <c:v>6.3242989999999999E-2</c:v>
                </c:pt>
                <c:pt idx="1718">
                  <c:v>-0.19127085999999999</c:v>
                </c:pt>
                <c:pt idx="1719">
                  <c:v>-9.6687554999999994E-2</c:v>
                </c:pt>
                <c:pt idx="1720">
                  <c:v>2.8019324000000002E-2</c:v>
                </c:pt>
                <c:pt idx="1721">
                  <c:v>0.12437312</c:v>
                </c:pt>
                <c:pt idx="1722">
                  <c:v>0.17917305</c:v>
                </c:pt>
                <c:pt idx="1723">
                  <c:v>-0.1898977</c:v>
                </c:pt>
                <c:pt idx="1724">
                  <c:v>-0.27737456999999999</c:v>
                </c:pt>
                <c:pt idx="1725">
                  <c:v>-7.7910179999999996E-2</c:v>
                </c:pt>
                <c:pt idx="1726">
                  <c:v>0.17710903</c:v>
                </c:pt>
                <c:pt idx="1727">
                  <c:v>-0.42485731999999998</c:v>
                </c:pt>
                <c:pt idx="1728">
                  <c:v>-0.61679934999999997</c:v>
                </c:pt>
                <c:pt idx="1729">
                  <c:v>-0.49651741999999999</c:v>
                </c:pt>
                <c:pt idx="1730">
                  <c:v>-0.46770235999999998</c:v>
                </c:pt>
                <c:pt idx="1731">
                  <c:v>-0.16091954999999999</c:v>
                </c:pt>
                <c:pt idx="1732">
                  <c:v>-0.40145984000000001</c:v>
                </c:pt>
                <c:pt idx="1733">
                  <c:v>-0.44022169999999999</c:v>
                </c:pt>
                <c:pt idx="1734">
                  <c:v>-0.42560554</c:v>
                </c:pt>
                <c:pt idx="1735">
                  <c:v>-0.44149660000000002</c:v>
                </c:pt>
                <c:pt idx="1736">
                  <c:v>-0.49069606999999998</c:v>
                </c:pt>
                <c:pt idx="1737">
                  <c:v>-0.49820530000000002</c:v>
                </c:pt>
                <c:pt idx="1738">
                  <c:v>-0.49403182000000001</c:v>
                </c:pt>
                <c:pt idx="1739">
                  <c:v>-0.50328605999999998</c:v>
                </c:pt>
                <c:pt idx="1740">
                  <c:v>-0.41300866000000003</c:v>
                </c:pt>
                <c:pt idx="1741">
                  <c:v>-0.51654409999999995</c:v>
                </c:pt>
                <c:pt idx="1742">
                  <c:v>-0.49452210000000002</c:v>
                </c:pt>
                <c:pt idx="1743">
                  <c:v>-0.46816479999999999</c:v>
                </c:pt>
                <c:pt idx="1744">
                  <c:v>-0.54704299999999995</c:v>
                </c:pt>
                <c:pt idx="1745">
                  <c:v>-0.54406019999999999</c:v>
                </c:pt>
                <c:pt idx="1746">
                  <c:v>-0.55807536999999996</c:v>
                </c:pt>
                <c:pt idx="1747">
                  <c:v>-0.36879155000000002</c:v>
                </c:pt>
                <c:pt idx="1748">
                  <c:v>-0.49318802</c:v>
                </c:pt>
                <c:pt idx="1749">
                  <c:v>-0.42069849999999998</c:v>
                </c:pt>
                <c:pt idx="1750">
                  <c:v>-0.29155313999999999</c:v>
                </c:pt>
                <c:pt idx="1751">
                  <c:v>-0.4562618</c:v>
                </c:pt>
                <c:pt idx="1752">
                  <c:v>-0.5729282</c:v>
                </c:pt>
                <c:pt idx="1753">
                  <c:v>-0.68091166000000003</c:v>
                </c:pt>
                <c:pt idx="1754">
                  <c:v>-0.54260870000000005</c:v>
                </c:pt>
                <c:pt idx="1755">
                  <c:v>-0.27892074</c:v>
                </c:pt>
                <c:pt idx="1756">
                  <c:v>-0.36685792</c:v>
                </c:pt>
                <c:pt idx="1757">
                  <c:v>-0.48109436</c:v>
                </c:pt>
                <c:pt idx="1758">
                  <c:v>-0.58430070000000001</c:v>
                </c:pt>
                <c:pt idx="1759">
                  <c:v>-0.33610899999999999</c:v>
                </c:pt>
                <c:pt idx="1760">
                  <c:v>-0.28280359999999999</c:v>
                </c:pt>
                <c:pt idx="1761">
                  <c:v>-0.23598044000000001</c:v>
                </c:pt>
                <c:pt idx="1762">
                  <c:v>-0.38812237999999999</c:v>
                </c:pt>
                <c:pt idx="1763">
                  <c:v>-0.30499999999999999</c:v>
                </c:pt>
                <c:pt idx="1764">
                  <c:v>-0.34918568</c:v>
                </c:pt>
                <c:pt idx="1765">
                  <c:v>-0.26090014</c:v>
                </c:pt>
                <c:pt idx="1766">
                  <c:v>-0.42145820000000001</c:v>
                </c:pt>
                <c:pt idx="1767">
                  <c:v>-0.21216789</c:v>
                </c:pt>
                <c:pt idx="1768">
                  <c:v>-0.2021773</c:v>
                </c:pt>
                <c:pt idx="1769">
                  <c:v>-0.14639010999999999</c:v>
                </c:pt>
                <c:pt idx="1770">
                  <c:v>-0.12458746</c:v>
                </c:pt>
                <c:pt idx="1771">
                  <c:v>-0.18396710999999999</c:v>
                </c:pt>
                <c:pt idx="1772">
                  <c:v>0.11359223</c:v>
                </c:pt>
                <c:pt idx="1773">
                  <c:v>-0.23772609</c:v>
                </c:pt>
                <c:pt idx="1774">
                  <c:v>-0.35268632</c:v>
                </c:pt>
                <c:pt idx="1775">
                  <c:v>-0.32556390000000002</c:v>
                </c:pt>
                <c:pt idx="1776">
                  <c:v>-0.42244110000000001</c:v>
                </c:pt>
                <c:pt idx="1777">
                  <c:v>-0.51535640000000005</c:v>
                </c:pt>
                <c:pt idx="1778">
                  <c:v>-0.37249574000000002</c:v>
                </c:pt>
                <c:pt idx="1779">
                  <c:v>-0.38648948</c:v>
                </c:pt>
                <c:pt idx="1780">
                  <c:v>-0.40441949999999999</c:v>
                </c:pt>
                <c:pt idx="1781">
                  <c:v>-0.42149292999999999</c:v>
                </c:pt>
                <c:pt idx="1782">
                  <c:v>-0.43803278000000001</c:v>
                </c:pt>
                <c:pt idx="1783">
                  <c:v>-0.56295024999999999</c:v>
                </c:pt>
                <c:pt idx="1784">
                  <c:v>-0.56390390000000001</c:v>
                </c:pt>
                <c:pt idx="1785">
                  <c:v>-0.50247620000000004</c:v>
                </c:pt>
                <c:pt idx="1786">
                  <c:v>-0.50447094000000003</c:v>
                </c:pt>
                <c:pt idx="1787">
                  <c:v>-0.49450549999999999</c:v>
                </c:pt>
                <c:pt idx="1788">
                  <c:v>-0.49051141999999998</c:v>
                </c:pt>
                <c:pt idx="1789">
                  <c:v>-0.24848485000000001</c:v>
                </c:pt>
                <c:pt idx="1790">
                  <c:v>-0.57487160000000004</c:v>
                </c:pt>
                <c:pt idx="1791">
                  <c:v>-0.38558199999999998</c:v>
                </c:pt>
                <c:pt idx="1792">
                  <c:v>-0.25559105999999998</c:v>
                </c:pt>
                <c:pt idx="1793">
                  <c:v>-0.36196318</c:v>
                </c:pt>
                <c:pt idx="1794">
                  <c:v>-0.48129830000000001</c:v>
                </c:pt>
                <c:pt idx="1795">
                  <c:v>-0.57183634999999999</c:v>
                </c:pt>
                <c:pt idx="1796">
                  <c:v>-0.54695433000000004</c:v>
                </c:pt>
                <c:pt idx="1797">
                  <c:v>-0.49857753999999999</c:v>
                </c:pt>
                <c:pt idx="1798">
                  <c:v>-0.44280443000000003</c:v>
                </c:pt>
                <c:pt idx="1799">
                  <c:v>-0.55582016999999995</c:v>
                </c:pt>
                <c:pt idx="1800">
                  <c:v>-0.54577350000000002</c:v>
                </c:pt>
                <c:pt idx="1801">
                  <c:v>-0.44422853000000001</c:v>
                </c:pt>
                <c:pt idx="1802">
                  <c:v>-0.49593495999999998</c:v>
                </c:pt>
                <c:pt idx="1803">
                  <c:v>-0.44491663999999997</c:v>
                </c:pt>
                <c:pt idx="1804">
                  <c:v>-0.4290196</c:v>
                </c:pt>
                <c:pt idx="1805">
                  <c:v>-0.48984843</c:v>
                </c:pt>
                <c:pt idx="1806">
                  <c:v>-0.40606989999999998</c:v>
                </c:pt>
                <c:pt idx="1807">
                  <c:v>-0.42030105000000001</c:v>
                </c:pt>
                <c:pt idx="1808">
                  <c:v>-0.20276696999999999</c:v>
                </c:pt>
                <c:pt idx="1809">
                  <c:v>-0.28447204999999998</c:v>
                </c:pt>
                <c:pt idx="1810">
                  <c:v>0.17186673</c:v>
                </c:pt>
                <c:pt idx="1811">
                  <c:v>0.13644859000000001</c:v>
                </c:pt>
                <c:pt idx="1812">
                  <c:v>6.5281900000000004E-2</c:v>
                </c:pt>
                <c:pt idx="1813">
                  <c:v>-0.49073022999999999</c:v>
                </c:pt>
                <c:pt idx="1814">
                  <c:v>-0.49790525000000002</c:v>
                </c:pt>
                <c:pt idx="1815">
                  <c:v>-0.54635869999999997</c:v>
                </c:pt>
                <c:pt idx="1816">
                  <c:v>-0.45691058000000001</c:v>
                </c:pt>
                <c:pt idx="1817">
                  <c:v>-0.34329500000000002</c:v>
                </c:pt>
                <c:pt idx="1818">
                  <c:v>-5.1647812000000001E-2</c:v>
                </c:pt>
                <c:pt idx="1819">
                  <c:v>-0.42298287000000001</c:v>
                </c:pt>
                <c:pt idx="1820">
                  <c:v>-0.48451729999999998</c:v>
                </c:pt>
                <c:pt idx="1821">
                  <c:v>-0.40327084000000002</c:v>
                </c:pt>
                <c:pt idx="1822">
                  <c:v>-0.42482710000000001</c:v>
                </c:pt>
                <c:pt idx="1823">
                  <c:v>-0.43898445000000003</c:v>
                </c:pt>
                <c:pt idx="1824">
                  <c:v>-0.52675532999999997</c:v>
                </c:pt>
                <c:pt idx="1825">
                  <c:v>-0.45387754000000002</c:v>
                </c:pt>
                <c:pt idx="1826">
                  <c:v>-0.33903578000000001</c:v>
                </c:pt>
                <c:pt idx="1827">
                  <c:v>-0.46741503000000001</c:v>
                </c:pt>
                <c:pt idx="1828">
                  <c:v>-0.38235295000000002</c:v>
                </c:pt>
                <c:pt idx="1829">
                  <c:v>-0.37936446000000001</c:v>
                </c:pt>
                <c:pt idx="1830">
                  <c:v>-0.46927374999999999</c:v>
                </c:pt>
                <c:pt idx="1831">
                  <c:v>-0.50703763999999996</c:v>
                </c:pt>
                <c:pt idx="1832">
                  <c:v>-0.45314222999999998</c:v>
                </c:pt>
                <c:pt idx="1833">
                  <c:v>-0.42349530000000002</c:v>
                </c:pt>
                <c:pt idx="1834">
                  <c:v>-0.41180654999999999</c:v>
                </c:pt>
                <c:pt idx="1835">
                  <c:v>-0.43413368000000002</c:v>
                </c:pt>
                <c:pt idx="1836">
                  <c:v>-0.46918811999999999</c:v>
                </c:pt>
                <c:pt idx="1837">
                  <c:v>-0.60597619999999996</c:v>
                </c:pt>
                <c:pt idx="1838">
                  <c:v>-0.48717949999999999</c:v>
                </c:pt>
                <c:pt idx="1839">
                  <c:v>-0.49141455000000001</c:v>
                </c:pt>
                <c:pt idx="1840">
                  <c:v>-0.56781345999999999</c:v>
                </c:pt>
                <c:pt idx="1841">
                  <c:v>-0.60864806000000005</c:v>
                </c:pt>
                <c:pt idx="1842">
                  <c:v>-0.52455680000000005</c:v>
                </c:pt>
                <c:pt idx="1843">
                  <c:v>-0.60950260000000001</c:v>
                </c:pt>
                <c:pt idx="1844">
                  <c:v>-0.40549380000000002</c:v>
                </c:pt>
                <c:pt idx="1845">
                  <c:v>-0.28213690000000002</c:v>
                </c:pt>
                <c:pt idx="1846">
                  <c:v>-0.28621632000000002</c:v>
                </c:pt>
                <c:pt idx="1847">
                  <c:v>-0.31661442000000001</c:v>
                </c:pt>
                <c:pt idx="1848">
                  <c:v>-0.19520383999999999</c:v>
                </c:pt>
                <c:pt idx="1849">
                  <c:v>-0.25534489999999999</c:v>
                </c:pt>
                <c:pt idx="1850">
                  <c:v>-0.49867373999999998</c:v>
                </c:pt>
                <c:pt idx="1851">
                  <c:v>-0.31865670000000001</c:v>
                </c:pt>
                <c:pt idx="1852">
                  <c:v>-0.26500954999999998</c:v>
                </c:pt>
                <c:pt idx="1853">
                  <c:v>-0.30338585000000001</c:v>
                </c:pt>
                <c:pt idx="1854">
                  <c:v>-0.20723554</c:v>
                </c:pt>
                <c:pt idx="1855">
                  <c:v>-0.27433049999999998</c:v>
                </c:pt>
                <c:pt idx="1856">
                  <c:v>-0.18713220999999999</c:v>
                </c:pt>
                <c:pt idx="1857">
                  <c:v>0.117142856</c:v>
                </c:pt>
                <c:pt idx="1858">
                  <c:v>-0.36375930000000001</c:v>
                </c:pt>
                <c:pt idx="1859">
                  <c:v>-0.29697331999999999</c:v>
                </c:pt>
                <c:pt idx="1860">
                  <c:v>-0.32874015000000001</c:v>
                </c:pt>
                <c:pt idx="1861">
                  <c:v>-0.40595903999999999</c:v>
                </c:pt>
                <c:pt idx="1862">
                  <c:v>-0.49516769999999999</c:v>
                </c:pt>
                <c:pt idx="1863">
                  <c:v>-0.44405705000000001</c:v>
                </c:pt>
                <c:pt idx="1864">
                  <c:v>-0.47149261999999997</c:v>
                </c:pt>
                <c:pt idx="1865">
                  <c:v>-0.52265689999999998</c:v>
                </c:pt>
                <c:pt idx="1866">
                  <c:v>-0.47695989999999999</c:v>
                </c:pt>
                <c:pt idx="1867">
                  <c:v>-0.47515643000000002</c:v>
                </c:pt>
                <c:pt idx="1868">
                  <c:v>-0.49621472</c:v>
                </c:pt>
                <c:pt idx="1869">
                  <c:v>-0.43018335000000002</c:v>
                </c:pt>
                <c:pt idx="1870">
                  <c:v>-0.52228569999999996</c:v>
                </c:pt>
                <c:pt idx="1871">
                  <c:v>-0.45026672000000001</c:v>
                </c:pt>
                <c:pt idx="1872">
                  <c:v>-0.39517748000000003</c:v>
                </c:pt>
                <c:pt idx="1873">
                  <c:v>-0.49589603999999998</c:v>
                </c:pt>
                <c:pt idx="1874">
                  <c:v>-0.47567379999999998</c:v>
                </c:pt>
                <c:pt idx="1875">
                  <c:v>-0.56016600000000005</c:v>
                </c:pt>
                <c:pt idx="1876">
                  <c:v>-0.37244116999999999</c:v>
                </c:pt>
                <c:pt idx="1877">
                  <c:v>-0.5124881</c:v>
                </c:pt>
                <c:pt idx="1878">
                  <c:v>-0.53497534999999996</c:v>
                </c:pt>
                <c:pt idx="1879">
                  <c:v>-0.43799772999999997</c:v>
                </c:pt>
                <c:pt idx="1880">
                  <c:v>-0.54326770000000002</c:v>
                </c:pt>
                <c:pt idx="1881">
                  <c:v>-0.47787000000000002</c:v>
                </c:pt>
                <c:pt idx="1882">
                  <c:v>-0.56543209999999999</c:v>
                </c:pt>
                <c:pt idx="1883">
                  <c:v>-0.36222463999999999</c:v>
                </c:pt>
                <c:pt idx="1884">
                  <c:v>-0.44977509999999998</c:v>
                </c:pt>
                <c:pt idx="1885">
                  <c:v>-0.56053810000000004</c:v>
                </c:pt>
                <c:pt idx="1886">
                  <c:v>-0.54339415000000002</c:v>
                </c:pt>
                <c:pt idx="1887">
                  <c:v>-0.49507733999999998</c:v>
                </c:pt>
                <c:pt idx="1888">
                  <c:v>-0.41313270000000002</c:v>
                </c:pt>
                <c:pt idx="1889">
                  <c:v>-0.52546364000000001</c:v>
                </c:pt>
                <c:pt idx="1890">
                  <c:v>-0.51297015000000001</c:v>
                </c:pt>
                <c:pt idx="1891">
                  <c:v>-0.42721979999999998</c:v>
                </c:pt>
                <c:pt idx="1892">
                  <c:v>-0.32723773</c:v>
                </c:pt>
                <c:pt idx="1893">
                  <c:v>-0.23028883</c:v>
                </c:pt>
                <c:pt idx="1894">
                  <c:v>3.9690222999999997E-2</c:v>
                </c:pt>
                <c:pt idx="1895">
                  <c:v>0.116184674</c:v>
                </c:pt>
                <c:pt idx="1896">
                  <c:v>0.15126050999999999</c:v>
                </c:pt>
                <c:pt idx="1897">
                  <c:v>-0.41793203000000001</c:v>
                </c:pt>
                <c:pt idx="1898">
                  <c:v>-0.48161631999999999</c:v>
                </c:pt>
                <c:pt idx="1899">
                  <c:v>-0.39350182</c:v>
                </c:pt>
                <c:pt idx="1900">
                  <c:v>-0.5411629</c:v>
                </c:pt>
                <c:pt idx="1901">
                  <c:v>-0.35428122000000001</c:v>
                </c:pt>
                <c:pt idx="1902">
                  <c:v>-0.48380204999999998</c:v>
                </c:pt>
                <c:pt idx="1903">
                  <c:v>-0.42583295999999998</c:v>
                </c:pt>
                <c:pt idx="1904">
                  <c:v>-0.48629929999999999</c:v>
                </c:pt>
                <c:pt idx="1905">
                  <c:v>-0.41103873000000002</c:v>
                </c:pt>
                <c:pt idx="1906">
                  <c:v>-0.44163363999999999</c:v>
                </c:pt>
                <c:pt idx="1907">
                  <c:v>-0.4627809</c:v>
                </c:pt>
                <c:pt idx="1908">
                  <c:v>-0.47337849999999998</c:v>
                </c:pt>
                <c:pt idx="1909">
                  <c:v>-0.47922078000000001</c:v>
                </c:pt>
                <c:pt idx="1910">
                  <c:v>-0.43711713000000002</c:v>
                </c:pt>
                <c:pt idx="1911">
                  <c:v>-0.31266743000000002</c:v>
                </c:pt>
                <c:pt idx="1912">
                  <c:v>-0.20033319999999999</c:v>
                </c:pt>
                <c:pt idx="1913">
                  <c:v>2.6627218000000001E-2</c:v>
                </c:pt>
                <c:pt idx="1914">
                  <c:v>-0.42600359999999998</c:v>
                </c:pt>
                <c:pt idx="1915">
                  <c:v>-0.44889235</c:v>
                </c:pt>
                <c:pt idx="1916">
                  <c:v>-0.42492799999999997</c:v>
                </c:pt>
                <c:pt idx="1917">
                  <c:v>-0.42020279999999999</c:v>
                </c:pt>
                <c:pt idx="1918">
                  <c:v>-0.56949570000000005</c:v>
                </c:pt>
                <c:pt idx="1919">
                  <c:v>-0.38202676000000002</c:v>
                </c:pt>
                <c:pt idx="1920">
                  <c:v>-0.41816586</c:v>
                </c:pt>
                <c:pt idx="1921">
                  <c:v>-0.51890444999999996</c:v>
                </c:pt>
                <c:pt idx="1922">
                  <c:v>-0.52204317</c:v>
                </c:pt>
                <c:pt idx="1923">
                  <c:v>-0.375</c:v>
                </c:pt>
                <c:pt idx="1924">
                  <c:v>-0.3574234</c:v>
                </c:pt>
                <c:pt idx="1925">
                  <c:v>-0.40507963000000002</c:v>
                </c:pt>
                <c:pt idx="1926">
                  <c:v>-0.32558933000000001</c:v>
                </c:pt>
                <c:pt idx="1927">
                  <c:v>-0.47145422999999997</c:v>
                </c:pt>
                <c:pt idx="1928">
                  <c:v>-0.29889043999999998</c:v>
                </c:pt>
                <c:pt idx="1929">
                  <c:v>-0.36181574999999999</c:v>
                </c:pt>
                <c:pt idx="1930">
                  <c:v>-0.41553636999999999</c:v>
                </c:pt>
                <c:pt idx="1931">
                  <c:v>-0.47179344000000001</c:v>
                </c:pt>
                <c:pt idx="1932">
                  <c:v>-0.29965397999999999</c:v>
                </c:pt>
                <c:pt idx="1933">
                  <c:v>-0.46109596000000003</c:v>
                </c:pt>
                <c:pt idx="1934">
                  <c:v>-0.37229153999999998</c:v>
                </c:pt>
                <c:pt idx="1935">
                  <c:v>-0.29040650000000001</c:v>
                </c:pt>
                <c:pt idx="1936">
                  <c:v>-0.53394180000000002</c:v>
                </c:pt>
                <c:pt idx="1937">
                  <c:v>-0.24267923999999999</c:v>
                </c:pt>
                <c:pt idx="1938">
                  <c:v>-0.38911644000000001</c:v>
                </c:pt>
                <c:pt idx="1939">
                  <c:v>-0.25063476000000001</c:v>
                </c:pt>
                <c:pt idx="1940">
                  <c:v>0.11225927600000001</c:v>
                </c:pt>
                <c:pt idx="1941">
                  <c:v>0.11988444600000001</c:v>
                </c:pt>
                <c:pt idx="1942">
                  <c:v>-0.40646493</c:v>
                </c:pt>
                <c:pt idx="1943">
                  <c:v>-0.34057409999999999</c:v>
                </c:pt>
                <c:pt idx="1944">
                  <c:v>-0.49177330000000002</c:v>
                </c:pt>
                <c:pt idx="1945">
                  <c:v>-0.44537275999999998</c:v>
                </c:pt>
                <c:pt idx="1946">
                  <c:v>-0.37209302</c:v>
                </c:pt>
                <c:pt idx="1947">
                  <c:v>-0.53039720000000001</c:v>
                </c:pt>
                <c:pt idx="1948">
                  <c:v>-0.45050364999999998</c:v>
                </c:pt>
                <c:pt idx="1949">
                  <c:v>-0.38572410000000001</c:v>
                </c:pt>
                <c:pt idx="1950">
                  <c:v>-0.38471988000000001</c:v>
                </c:pt>
                <c:pt idx="1951">
                  <c:v>-0.5727141</c:v>
                </c:pt>
                <c:pt idx="1952">
                  <c:v>-0.45520579999999999</c:v>
                </c:pt>
                <c:pt idx="1953">
                  <c:v>-0.49577100000000002</c:v>
                </c:pt>
                <c:pt idx="1954">
                  <c:v>-0.42253112999999998</c:v>
                </c:pt>
                <c:pt idx="1955">
                  <c:v>-0.54610899999999996</c:v>
                </c:pt>
                <c:pt idx="1956">
                  <c:v>-0.51799684999999995</c:v>
                </c:pt>
                <c:pt idx="1957">
                  <c:v>-0.32269325999999998</c:v>
                </c:pt>
                <c:pt idx="1958">
                  <c:v>-0.48615726999999997</c:v>
                </c:pt>
                <c:pt idx="1959">
                  <c:v>-0.55789476999999998</c:v>
                </c:pt>
                <c:pt idx="1960">
                  <c:v>-0.49584486999999999</c:v>
                </c:pt>
                <c:pt idx="1961">
                  <c:v>-0.47131610000000002</c:v>
                </c:pt>
                <c:pt idx="1962">
                  <c:v>-0.57972349999999995</c:v>
                </c:pt>
                <c:pt idx="1963">
                  <c:v>-0.46179851999999999</c:v>
                </c:pt>
                <c:pt idx="1964">
                  <c:v>-0.52156866000000002</c:v>
                </c:pt>
                <c:pt idx="1965">
                  <c:v>-0.37330624000000001</c:v>
                </c:pt>
                <c:pt idx="1966">
                  <c:v>-0.44682369999999999</c:v>
                </c:pt>
                <c:pt idx="1967">
                  <c:v>-0.48165760000000002</c:v>
                </c:pt>
                <c:pt idx="1968">
                  <c:v>-0.55748235999999995</c:v>
                </c:pt>
                <c:pt idx="1969">
                  <c:v>-0.51280486999999997</c:v>
                </c:pt>
                <c:pt idx="1970">
                  <c:v>-0.32683604999999999</c:v>
                </c:pt>
                <c:pt idx="1971">
                  <c:v>-0.35572939999999997</c:v>
                </c:pt>
                <c:pt idx="1972">
                  <c:v>-0.486535</c:v>
                </c:pt>
                <c:pt idx="1973">
                  <c:v>-0.38284442000000002</c:v>
                </c:pt>
                <c:pt idx="1974">
                  <c:v>-0.46843433000000001</c:v>
                </c:pt>
                <c:pt idx="1975">
                  <c:v>-0.4816626</c:v>
                </c:pt>
                <c:pt idx="1976">
                  <c:v>-0.54514640000000003</c:v>
                </c:pt>
                <c:pt idx="1977">
                  <c:v>-0.50956522999999998</c:v>
                </c:pt>
                <c:pt idx="1978">
                  <c:v>-0.52873170000000003</c:v>
                </c:pt>
                <c:pt idx="1979">
                  <c:v>-0.44506517000000001</c:v>
                </c:pt>
                <c:pt idx="1980">
                  <c:v>1.4713095E-3</c:v>
                </c:pt>
                <c:pt idx="1981">
                  <c:v>-0.45554683000000001</c:v>
                </c:pt>
                <c:pt idx="1982">
                  <c:v>-0.48287219999999997</c:v>
                </c:pt>
                <c:pt idx="1983">
                  <c:v>-0.49718820000000002</c:v>
                </c:pt>
                <c:pt idx="1984">
                  <c:v>-0.44268524999999997</c:v>
                </c:pt>
                <c:pt idx="1985">
                  <c:v>-0.51257646000000001</c:v>
                </c:pt>
                <c:pt idx="1986">
                  <c:v>-0.55703000000000003</c:v>
                </c:pt>
                <c:pt idx="1987">
                  <c:v>-0.51293962999999998</c:v>
                </c:pt>
                <c:pt idx="1988">
                  <c:v>-0.5334873</c:v>
                </c:pt>
                <c:pt idx="1989">
                  <c:v>-0.47120610000000002</c:v>
                </c:pt>
                <c:pt idx="1990">
                  <c:v>-0.48915111999999999</c:v>
                </c:pt>
                <c:pt idx="1991">
                  <c:v>-0.3646855</c:v>
                </c:pt>
                <c:pt idx="1992">
                  <c:v>-0.39581516</c:v>
                </c:pt>
                <c:pt idx="1993">
                  <c:v>-0.21413720999999999</c:v>
                </c:pt>
                <c:pt idx="1994">
                  <c:v>-0.47481572999999999</c:v>
                </c:pt>
                <c:pt idx="1995">
                  <c:v>-0.43954712000000001</c:v>
                </c:pt>
                <c:pt idx="1996">
                  <c:v>-0.39675945000000001</c:v>
                </c:pt>
                <c:pt idx="1997">
                  <c:v>-0.31070196999999999</c:v>
                </c:pt>
                <c:pt idx="1998">
                  <c:v>-0.23933768</c:v>
                </c:pt>
                <c:pt idx="1999">
                  <c:v>-0.42115930000000001</c:v>
                </c:pt>
                <c:pt idx="2000">
                  <c:v>-0.62657739999999995</c:v>
                </c:pt>
                <c:pt idx="2001">
                  <c:v>-0.4351585</c:v>
                </c:pt>
                <c:pt idx="2002">
                  <c:v>-0.35353535000000003</c:v>
                </c:pt>
                <c:pt idx="2003">
                  <c:v>-0.23151347</c:v>
                </c:pt>
                <c:pt idx="2004">
                  <c:v>-0.264739</c:v>
                </c:pt>
                <c:pt idx="2005">
                  <c:v>-0.26747313</c:v>
                </c:pt>
                <c:pt idx="2006">
                  <c:v>-0.22425474000000001</c:v>
                </c:pt>
                <c:pt idx="2007">
                  <c:v>-0.47684937999999999</c:v>
                </c:pt>
                <c:pt idx="2008">
                  <c:v>-0.31907180000000002</c:v>
                </c:pt>
                <c:pt idx="2009">
                  <c:v>-0.35508347000000001</c:v>
                </c:pt>
                <c:pt idx="2010">
                  <c:v>-0.21265085</c:v>
                </c:pt>
                <c:pt idx="2011">
                  <c:v>-0.36684169999999999</c:v>
                </c:pt>
                <c:pt idx="2012">
                  <c:v>-0.33450210000000002</c:v>
                </c:pt>
                <c:pt idx="2013">
                  <c:v>-0.37728938000000001</c:v>
                </c:pt>
                <c:pt idx="2014">
                  <c:v>-0.36891222000000001</c:v>
                </c:pt>
                <c:pt idx="2015">
                  <c:v>-0.32747652999999999</c:v>
                </c:pt>
                <c:pt idx="2016">
                  <c:v>8.8078290000000004E-2</c:v>
                </c:pt>
                <c:pt idx="2017">
                  <c:v>0.16707258</c:v>
                </c:pt>
                <c:pt idx="2018">
                  <c:v>0.22170058000000001</c:v>
                </c:pt>
                <c:pt idx="2019">
                  <c:v>-0.12971078</c:v>
                </c:pt>
                <c:pt idx="2020">
                  <c:v>-0.20301380999999999</c:v>
                </c:pt>
                <c:pt idx="2021">
                  <c:v>-0.45023150000000001</c:v>
                </c:pt>
                <c:pt idx="2022">
                  <c:v>-0.43621399999999999</c:v>
                </c:pt>
                <c:pt idx="2023">
                  <c:v>-0.44208932000000001</c:v>
                </c:pt>
                <c:pt idx="2024">
                  <c:v>-0.50392820000000005</c:v>
                </c:pt>
                <c:pt idx="2025">
                  <c:v>-0.28352632999999999</c:v>
                </c:pt>
                <c:pt idx="2026">
                  <c:v>-0.37509608</c:v>
                </c:pt>
                <c:pt idx="2027">
                  <c:v>-0.49761418000000002</c:v>
                </c:pt>
                <c:pt idx="2028">
                  <c:v>-0.53600000000000003</c:v>
                </c:pt>
                <c:pt idx="2029">
                  <c:v>-0.40749322999999998</c:v>
                </c:pt>
                <c:pt idx="2030">
                  <c:v>-0.55352400000000002</c:v>
                </c:pt>
                <c:pt idx="2031">
                  <c:v>-0.38440206999999998</c:v>
                </c:pt>
                <c:pt idx="2032">
                  <c:v>-0.56886225999999995</c:v>
                </c:pt>
                <c:pt idx="2033">
                  <c:v>-0.47904940000000001</c:v>
                </c:pt>
                <c:pt idx="2034">
                  <c:v>-0.52783966000000004</c:v>
                </c:pt>
                <c:pt idx="2035">
                  <c:v>-0.47125620000000001</c:v>
                </c:pt>
                <c:pt idx="2036">
                  <c:v>-0.39357906999999998</c:v>
                </c:pt>
                <c:pt idx="2037">
                  <c:v>-0.65644519999999995</c:v>
                </c:pt>
                <c:pt idx="2038">
                  <c:v>-0.45749906000000001</c:v>
                </c:pt>
                <c:pt idx="2039">
                  <c:v>-0.54738330000000002</c:v>
                </c:pt>
                <c:pt idx="2040">
                  <c:v>-0.42888322000000001</c:v>
                </c:pt>
                <c:pt idx="2041">
                  <c:v>-0.62890387000000003</c:v>
                </c:pt>
                <c:pt idx="2042">
                  <c:v>-0.52732336999999996</c:v>
                </c:pt>
                <c:pt idx="2043">
                  <c:v>-0.39105220000000002</c:v>
                </c:pt>
                <c:pt idx="2044">
                  <c:v>-0.49853373000000001</c:v>
                </c:pt>
                <c:pt idx="2045">
                  <c:v>-0.43086708000000001</c:v>
                </c:pt>
                <c:pt idx="2046">
                  <c:v>-0.47058823999999999</c:v>
                </c:pt>
                <c:pt idx="2047">
                  <c:v>-0.43445434999999999</c:v>
                </c:pt>
                <c:pt idx="2048">
                  <c:v>-0.42836039999999997</c:v>
                </c:pt>
                <c:pt idx="2049">
                  <c:v>-0.46254193999999998</c:v>
                </c:pt>
                <c:pt idx="2050">
                  <c:v>-0.51151480000000005</c:v>
                </c:pt>
                <c:pt idx="2051">
                  <c:v>-0.40184048</c:v>
                </c:pt>
                <c:pt idx="2052">
                  <c:v>-0.36961253999999999</c:v>
                </c:pt>
                <c:pt idx="2053">
                  <c:v>-0.42757552999999998</c:v>
                </c:pt>
                <c:pt idx="2054">
                  <c:v>-0.38500422000000001</c:v>
                </c:pt>
                <c:pt idx="2055">
                  <c:v>-0.40833332999999999</c:v>
                </c:pt>
                <c:pt idx="2056">
                  <c:v>-0.28847845999999999</c:v>
                </c:pt>
                <c:pt idx="2057">
                  <c:v>-0.61257433999999999</c:v>
                </c:pt>
                <c:pt idx="2058">
                  <c:v>-0.45056728000000001</c:v>
                </c:pt>
                <c:pt idx="2059">
                  <c:v>-0.49204245000000002</c:v>
                </c:pt>
                <c:pt idx="2060">
                  <c:v>-0.47839159999999997</c:v>
                </c:pt>
                <c:pt idx="2061">
                  <c:v>-0.14339270000000001</c:v>
                </c:pt>
                <c:pt idx="2062">
                  <c:v>-0.4760837</c:v>
                </c:pt>
                <c:pt idx="2063">
                  <c:v>-0.45216355000000003</c:v>
                </c:pt>
                <c:pt idx="2064">
                  <c:v>-0.40406477000000002</c:v>
                </c:pt>
                <c:pt idx="2065">
                  <c:v>-0.47817394000000002</c:v>
                </c:pt>
                <c:pt idx="2066">
                  <c:v>-0.47524333000000002</c:v>
                </c:pt>
                <c:pt idx="2067">
                  <c:v>-0.39143499999999998</c:v>
                </c:pt>
                <c:pt idx="2068">
                  <c:v>-0.40595674999999998</c:v>
                </c:pt>
                <c:pt idx="2069">
                  <c:v>3.2891509999999999E-2</c:v>
                </c:pt>
                <c:pt idx="2070">
                  <c:v>-0.3623709</c:v>
                </c:pt>
                <c:pt idx="2071">
                  <c:v>-0.38158365999999999</c:v>
                </c:pt>
                <c:pt idx="2072">
                  <c:v>-0.42444524</c:v>
                </c:pt>
                <c:pt idx="2073">
                  <c:v>-0.39122807999999998</c:v>
                </c:pt>
                <c:pt idx="2074">
                  <c:v>-0.39400750000000001</c:v>
                </c:pt>
                <c:pt idx="2075">
                  <c:v>-0.45854922999999997</c:v>
                </c:pt>
                <c:pt idx="2076">
                  <c:v>-0.52567976999999999</c:v>
                </c:pt>
                <c:pt idx="2077">
                  <c:v>-0.31477516999999999</c:v>
                </c:pt>
                <c:pt idx="2078">
                  <c:v>-0.30089100000000002</c:v>
                </c:pt>
                <c:pt idx="2079">
                  <c:v>-0.29331306000000001</c:v>
                </c:pt>
                <c:pt idx="2080">
                  <c:v>-0.29155843999999997</c:v>
                </c:pt>
                <c:pt idx="2081">
                  <c:v>-0.32459754000000002</c:v>
                </c:pt>
                <c:pt idx="2082">
                  <c:v>-0.27540105999999998</c:v>
                </c:pt>
                <c:pt idx="2083">
                  <c:v>-0.36273766000000002</c:v>
                </c:pt>
                <c:pt idx="2084">
                  <c:v>-0.400204</c:v>
                </c:pt>
                <c:pt idx="2085">
                  <c:v>-0.23812899000000001</c:v>
                </c:pt>
                <c:pt idx="2086">
                  <c:v>-0.27272728000000002</c:v>
                </c:pt>
                <c:pt idx="2087">
                  <c:v>-0.32594234</c:v>
                </c:pt>
                <c:pt idx="2088">
                  <c:v>0.16576488</c:v>
                </c:pt>
                <c:pt idx="2089">
                  <c:v>0.17873417999999999</c:v>
                </c:pt>
                <c:pt idx="2090">
                  <c:v>0.21055302000000001</c:v>
                </c:pt>
                <c:pt idx="2091">
                  <c:v>0.13843079</c:v>
                </c:pt>
                <c:pt idx="2092">
                  <c:v>0.14028956000000001</c:v>
                </c:pt>
                <c:pt idx="2093">
                  <c:v>-0.18968384999999999</c:v>
                </c:pt>
                <c:pt idx="2094">
                  <c:v>-0.29996236999999998</c:v>
                </c:pt>
                <c:pt idx="2095">
                  <c:v>-0.29042511999999998</c:v>
                </c:pt>
                <c:pt idx="2096">
                  <c:v>-3.8277510999999999E-3</c:v>
                </c:pt>
                <c:pt idx="2097">
                  <c:v>-0.18189654999999999</c:v>
                </c:pt>
                <c:pt idx="2098">
                  <c:v>-0.48240044999999998</c:v>
                </c:pt>
                <c:pt idx="2099">
                  <c:v>-0.41770123999999997</c:v>
                </c:pt>
                <c:pt idx="2100">
                  <c:v>-0.38923140000000001</c:v>
                </c:pt>
                <c:pt idx="2101">
                  <c:v>-0.53085077000000003</c:v>
                </c:pt>
                <c:pt idx="2102">
                  <c:v>-0.56881000000000004</c:v>
                </c:pt>
                <c:pt idx="2103">
                  <c:v>-0.45281280000000002</c:v>
                </c:pt>
                <c:pt idx="2104">
                  <c:v>-0.50591326000000003</c:v>
                </c:pt>
                <c:pt idx="2105">
                  <c:v>-0.37205082</c:v>
                </c:pt>
                <c:pt idx="2106">
                  <c:v>-0.37706092000000002</c:v>
                </c:pt>
                <c:pt idx="2107">
                  <c:v>-0.45140390000000002</c:v>
                </c:pt>
                <c:pt idx="2108">
                  <c:v>-0.42620363999999999</c:v>
                </c:pt>
                <c:pt idx="2109">
                  <c:v>-0.52329974999999995</c:v>
                </c:pt>
                <c:pt idx="2110">
                  <c:v>-0.55481504999999998</c:v>
                </c:pt>
                <c:pt idx="2111">
                  <c:v>-0.40336620000000001</c:v>
                </c:pt>
                <c:pt idx="2112">
                  <c:v>-0.47391116999999999</c:v>
                </c:pt>
                <c:pt idx="2113">
                  <c:v>-0.51612899999999995</c:v>
                </c:pt>
                <c:pt idx="2114">
                  <c:v>-0.54418310000000003</c:v>
                </c:pt>
                <c:pt idx="2115">
                  <c:v>-0.44263535999999998</c:v>
                </c:pt>
                <c:pt idx="2116">
                  <c:v>-0.54175589999999996</c:v>
                </c:pt>
                <c:pt idx="2117">
                  <c:v>-0.46540362000000002</c:v>
                </c:pt>
                <c:pt idx="2118">
                  <c:v>-0.57619319999999996</c:v>
                </c:pt>
                <c:pt idx="2119">
                  <c:v>-0.37463770000000002</c:v>
                </c:pt>
                <c:pt idx="2120">
                  <c:v>-0.48039868000000002</c:v>
                </c:pt>
                <c:pt idx="2121">
                  <c:v>-0.30316743000000002</c:v>
                </c:pt>
                <c:pt idx="2122">
                  <c:v>-0.59097129999999998</c:v>
                </c:pt>
                <c:pt idx="2123">
                  <c:v>-0.4493569</c:v>
                </c:pt>
                <c:pt idx="2124">
                  <c:v>-0.45025294999999999</c:v>
                </c:pt>
                <c:pt idx="2125">
                  <c:v>-0.42857142999999998</c:v>
                </c:pt>
                <c:pt idx="2126">
                  <c:v>-0.50955620000000001</c:v>
                </c:pt>
                <c:pt idx="2127">
                  <c:v>-0.39270632999999999</c:v>
                </c:pt>
                <c:pt idx="2128">
                  <c:v>-0.46627373</c:v>
                </c:pt>
                <c:pt idx="2129">
                  <c:v>-0.44992294999999999</c:v>
                </c:pt>
                <c:pt idx="2130">
                  <c:v>-0.44078726000000001</c:v>
                </c:pt>
                <c:pt idx="2131">
                  <c:v>-0.48689553000000002</c:v>
                </c:pt>
                <c:pt idx="2132">
                  <c:v>-0.51950293999999997</c:v>
                </c:pt>
                <c:pt idx="2133">
                  <c:v>-0.5</c:v>
                </c:pt>
                <c:pt idx="2134">
                  <c:v>-0.54431885000000002</c:v>
                </c:pt>
                <c:pt idx="2135">
                  <c:v>-0.53814790000000001</c:v>
                </c:pt>
                <c:pt idx="2136">
                  <c:v>-0.53284670000000001</c:v>
                </c:pt>
                <c:pt idx="2137">
                  <c:v>-0.42804563000000001</c:v>
                </c:pt>
                <c:pt idx="2138">
                  <c:v>-0.47169810000000001</c:v>
                </c:pt>
                <c:pt idx="2139">
                  <c:v>6.763285E-3</c:v>
                </c:pt>
                <c:pt idx="2140">
                  <c:v>-0.41737123999999998</c:v>
                </c:pt>
                <c:pt idx="2141">
                  <c:v>-0.469609</c:v>
                </c:pt>
                <c:pt idx="2142">
                  <c:v>-0.50603425999999996</c:v>
                </c:pt>
                <c:pt idx="2143">
                  <c:v>-0.43801653000000002</c:v>
                </c:pt>
                <c:pt idx="2144">
                  <c:v>-0.49260196000000001</c:v>
                </c:pt>
                <c:pt idx="2145">
                  <c:v>-0.38897169999999998</c:v>
                </c:pt>
                <c:pt idx="2146">
                  <c:v>-0.36842105000000003</c:v>
                </c:pt>
                <c:pt idx="2147">
                  <c:v>-0.42439026000000002</c:v>
                </c:pt>
                <c:pt idx="2148">
                  <c:v>-0.24621424</c:v>
                </c:pt>
                <c:pt idx="2149">
                  <c:v>-0.38985616000000001</c:v>
                </c:pt>
                <c:pt idx="2150">
                  <c:v>-0.23959732</c:v>
                </c:pt>
                <c:pt idx="2151">
                  <c:v>-0.30265766</c:v>
                </c:pt>
                <c:pt idx="2152">
                  <c:v>-0.48835874000000001</c:v>
                </c:pt>
                <c:pt idx="2153">
                  <c:v>-5.6302520000000002E-2</c:v>
                </c:pt>
                <c:pt idx="2154">
                  <c:v>0.21677560000000001</c:v>
                </c:pt>
                <c:pt idx="2155">
                  <c:v>0.24432133</c:v>
                </c:pt>
                <c:pt idx="2156">
                  <c:v>0.2</c:v>
                </c:pt>
                <c:pt idx="2157">
                  <c:v>0.17796609999999999</c:v>
                </c:pt>
                <c:pt idx="2158">
                  <c:v>-0.35167977</c:v>
                </c:pt>
                <c:pt idx="2159">
                  <c:v>-0.25565389999999999</c:v>
                </c:pt>
                <c:pt idx="2160">
                  <c:v>-0.1664505</c:v>
                </c:pt>
                <c:pt idx="2161">
                  <c:v>-0.18729641999999999</c:v>
                </c:pt>
                <c:pt idx="2162">
                  <c:v>-0.32219126999999997</c:v>
                </c:pt>
                <c:pt idx="2163">
                  <c:v>-0.41057297999999998</c:v>
                </c:pt>
                <c:pt idx="2164">
                  <c:v>-0.46540028</c:v>
                </c:pt>
                <c:pt idx="2165">
                  <c:v>-0.40032519999999999</c:v>
                </c:pt>
                <c:pt idx="2166">
                  <c:v>-0.43726710000000002</c:v>
                </c:pt>
                <c:pt idx="2167">
                  <c:v>-0.33638604999999999</c:v>
                </c:pt>
                <c:pt idx="2168">
                  <c:v>-0.13104589999999999</c:v>
                </c:pt>
                <c:pt idx="2169">
                  <c:v>-0.48085373999999997</c:v>
                </c:pt>
                <c:pt idx="2170">
                  <c:v>-0.50783290000000003</c:v>
                </c:pt>
                <c:pt idx="2171">
                  <c:v>-0.49393844999999997</c:v>
                </c:pt>
                <c:pt idx="2172">
                  <c:v>-0.53672003999999995</c:v>
                </c:pt>
                <c:pt idx="2173">
                  <c:v>-0.37757993000000001</c:v>
                </c:pt>
                <c:pt idx="2174">
                  <c:v>-1.5456675E-2</c:v>
                </c:pt>
                <c:pt idx="2175">
                  <c:v>-0.26642334000000001</c:v>
                </c:pt>
                <c:pt idx="2176">
                  <c:v>-0.61794274999999999</c:v>
                </c:pt>
                <c:pt idx="2177">
                  <c:v>-0.44113263000000003</c:v>
                </c:pt>
                <c:pt idx="2178">
                  <c:v>-0.38637199999999999</c:v>
                </c:pt>
                <c:pt idx="2179">
                  <c:v>-0.45405035999999999</c:v>
                </c:pt>
                <c:pt idx="2180">
                  <c:v>-0.43239227000000002</c:v>
                </c:pt>
                <c:pt idx="2181">
                  <c:v>-0.22338204</c:v>
                </c:pt>
                <c:pt idx="2182">
                  <c:v>-0.51686083999999999</c:v>
                </c:pt>
                <c:pt idx="2183">
                  <c:v>-0.48976609999999998</c:v>
                </c:pt>
                <c:pt idx="2184">
                  <c:v>-0.53081990000000001</c:v>
                </c:pt>
                <c:pt idx="2185">
                  <c:v>-0.36369636999999999</c:v>
                </c:pt>
                <c:pt idx="2186">
                  <c:v>-0.41620420000000002</c:v>
                </c:pt>
                <c:pt idx="2187">
                  <c:v>-0.57467310000000005</c:v>
                </c:pt>
                <c:pt idx="2188">
                  <c:v>-0.35381356000000003</c:v>
                </c:pt>
                <c:pt idx="2189">
                  <c:v>-0.58645064000000002</c:v>
                </c:pt>
                <c:pt idx="2190">
                  <c:v>-0.38598811999999999</c:v>
                </c:pt>
                <c:pt idx="2191">
                  <c:v>-0.4535267</c:v>
                </c:pt>
                <c:pt idx="2192">
                  <c:v>-0.48059508000000001</c:v>
                </c:pt>
                <c:pt idx="2193">
                  <c:v>-0.29742613000000001</c:v>
                </c:pt>
                <c:pt idx="2194">
                  <c:v>-0.43376413000000003</c:v>
                </c:pt>
                <c:pt idx="2195">
                  <c:v>-0.17280208</c:v>
                </c:pt>
                <c:pt idx="2196">
                  <c:v>-0.4531133</c:v>
                </c:pt>
                <c:pt idx="2197">
                  <c:v>-0.50568900000000006</c:v>
                </c:pt>
                <c:pt idx="2198">
                  <c:v>-0.50468636</c:v>
                </c:pt>
                <c:pt idx="2199">
                  <c:v>-0.42813825999999999</c:v>
                </c:pt>
                <c:pt idx="2200">
                  <c:v>-0.49096210000000001</c:v>
                </c:pt>
                <c:pt idx="2201">
                  <c:v>-0.41232508000000001</c:v>
                </c:pt>
                <c:pt idx="2202">
                  <c:v>-0.44399184000000003</c:v>
                </c:pt>
                <c:pt idx="2203">
                  <c:v>-0.43637034000000002</c:v>
                </c:pt>
                <c:pt idx="2204">
                  <c:v>-0.2890529</c:v>
                </c:pt>
                <c:pt idx="2205">
                  <c:v>-0.39922481999999998</c:v>
                </c:pt>
                <c:pt idx="2206">
                  <c:v>-0.44056810000000002</c:v>
                </c:pt>
                <c:pt idx="2207">
                  <c:v>-0.42122185000000001</c:v>
                </c:pt>
                <c:pt idx="2208">
                  <c:v>-0.36723602</c:v>
                </c:pt>
                <c:pt idx="2209">
                  <c:v>-0.52244389999999996</c:v>
                </c:pt>
                <c:pt idx="2210">
                  <c:v>-0.56558394000000001</c:v>
                </c:pt>
                <c:pt idx="2211">
                  <c:v>-0.34723172000000002</c:v>
                </c:pt>
                <c:pt idx="2212">
                  <c:v>-0.103174604</c:v>
                </c:pt>
                <c:pt idx="2213">
                  <c:v>-0.35452136000000001</c:v>
                </c:pt>
                <c:pt idx="2214">
                  <c:v>0.19754464999999999</c:v>
                </c:pt>
                <c:pt idx="2215">
                  <c:v>0.21914648</c:v>
                </c:pt>
                <c:pt idx="2216">
                  <c:v>0.25912839999999998</c:v>
                </c:pt>
                <c:pt idx="2217">
                  <c:v>0.27735070000000001</c:v>
                </c:pt>
                <c:pt idx="2218">
                  <c:v>0.25</c:v>
                </c:pt>
                <c:pt idx="2219">
                  <c:v>0.27030032999999998</c:v>
                </c:pt>
                <c:pt idx="2220">
                  <c:v>0.19851379999999999</c:v>
                </c:pt>
                <c:pt idx="2221">
                  <c:v>-0.20656635000000001</c:v>
                </c:pt>
                <c:pt idx="2222">
                  <c:v>-0.23759153</c:v>
                </c:pt>
                <c:pt idx="2223">
                  <c:v>-0.25323319999999999</c:v>
                </c:pt>
                <c:pt idx="2224">
                  <c:v>-0.19801569999999999</c:v>
                </c:pt>
                <c:pt idx="2225">
                  <c:v>-0.39670222999999999</c:v>
                </c:pt>
                <c:pt idx="2226">
                  <c:v>-0.44208609999999998</c:v>
                </c:pt>
                <c:pt idx="2227">
                  <c:v>-0.43748143</c:v>
                </c:pt>
                <c:pt idx="2228">
                  <c:v>-0.47138459999999999</c:v>
                </c:pt>
                <c:pt idx="2229">
                  <c:v>-0.48840207000000002</c:v>
                </c:pt>
                <c:pt idx="2230">
                  <c:v>-0.37431114999999998</c:v>
                </c:pt>
                <c:pt idx="2231">
                  <c:v>-0.48555789999999999</c:v>
                </c:pt>
                <c:pt idx="2232">
                  <c:v>-0.45431549999999998</c:v>
                </c:pt>
                <c:pt idx="2233">
                  <c:v>-0.3811966</c:v>
                </c:pt>
                <c:pt idx="2234">
                  <c:v>-0.3068536</c:v>
                </c:pt>
                <c:pt idx="2235">
                  <c:v>-0.43227848000000002</c:v>
                </c:pt>
                <c:pt idx="2236">
                  <c:v>-0.45930599999999999</c:v>
                </c:pt>
                <c:pt idx="2237">
                  <c:v>-0.36080667</c:v>
                </c:pt>
                <c:pt idx="2238">
                  <c:v>-0.44234079999999998</c:v>
                </c:pt>
                <c:pt idx="2239">
                  <c:v>-5.0949515000000001E-3</c:v>
                </c:pt>
                <c:pt idx="2240">
                  <c:v>-0.52997315</c:v>
                </c:pt>
                <c:pt idx="2241">
                  <c:v>-0.48990070000000002</c:v>
                </c:pt>
                <c:pt idx="2242">
                  <c:v>-0.49515315999999998</c:v>
                </c:pt>
                <c:pt idx="2243">
                  <c:v>-0.48274582999999999</c:v>
                </c:pt>
                <c:pt idx="2244">
                  <c:v>-0.55122890000000002</c:v>
                </c:pt>
                <c:pt idx="2245">
                  <c:v>-0.45183392999999999</c:v>
                </c:pt>
                <c:pt idx="2246">
                  <c:v>-0.58402114999999999</c:v>
                </c:pt>
                <c:pt idx="2247">
                  <c:v>-0.60247713000000003</c:v>
                </c:pt>
                <c:pt idx="2248">
                  <c:v>-0.55316936999999999</c:v>
                </c:pt>
                <c:pt idx="2249">
                  <c:v>-0.60214500000000004</c:v>
                </c:pt>
                <c:pt idx="2250">
                  <c:v>-0.60952680000000004</c:v>
                </c:pt>
                <c:pt idx="2251">
                  <c:v>-0.54590654000000005</c:v>
                </c:pt>
                <c:pt idx="2252">
                  <c:v>-0.38915317999999999</c:v>
                </c:pt>
                <c:pt idx="2253">
                  <c:v>-0.44082232999999998</c:v>
                </c:pt>
                <c:pt idx="2254">
                  <c:v>-0.36623963999999998</c:v>
                </c:pt>
                <c:pt idx="2255">
                  <c:v>-0.50837049999999995</c:v>
                </c:pt>
                <c:pt idx="2256">
                  <c:v>-0.43359893999999999</c:v>
                </c:pt>
                <c:pt idx="2257">
                  <c:v>-0.3898045</c:v>
                </c:pt>
                <c:pt idx="2258">
                  <c:v>-0.50469995000000001</c:v>
                </c:pt>
                <c:pt idx="2259">
                  <c:v>-0.42570952000000001</c:v>
                </c:pt>
                <c:pt idx="2260">
                  <c:v>-0.50669575</c:v>
                </c:pt>
                <c:pt idx="2261">
                  <c:v>-0.39460155000000002</c:v>
                </c:pt>
                <c:pt idx="2262">
                  <c:v>-0.44719472999999998</c:v>
                </c:pt>
                <c:pt idx="2263">
                  <c:v>-0.47045815000000002</c:v>
                </c:pt>
                <c:pt idx="2264">
                  <c:v>-0.5103839</c:v>
                </c:pt>
                <c:pt idx="2265">
                  <c:v>-0.43067562999999998</c:v>
                </c:pt>
                <c:pt idx="2266">
                  <c:v>5.8643550000000003E-2</c:v>
                </c:pt>
                <c:pt idx="2267">
                  <c:v>2.7079302999999999E-2</c:v>
                </c:pt>
                <c:pt idx="2268">
                  <c:v>-0.42721979999999998</c:v>
                </c:pt>
                <c:pt idx="2269">
                  <c:v>-0.59886689999999998</c:v>
                </c:pt>
                <c:pt idx="2270">
                  <c:v>-0.36581970000000003</c:v>
                </c:pt>
                <c:pt idx="2271">
                  <c:v>-0.30569619999999997</c:v>
                </c:pt>
                <c:pt idx="2272">
                  <c:v>0.16013072</c:v>
                </c:pt>
                <c:pt idx="2273">
                  <c:v>0.21808185999999999</c:v>
                </c:pt>
                <c:pt idx="2274">
                  <c:v>0.23238566999999999</c:v>
                </c:pt>
                <c:pt idx="2275">
                  <c:v>0.23335333</c:v>
                </c:pt>
                <c:pt idx="2276">
                  <c:v>0.22990443999999999</c:v>
                </c:pt>
                <c:pt idx="2277">
                  <c:v>0.19226636999999999</c:v>
                </c:pt>
                <c:pt idx="2278">
                  <c:v>0.20300752</c:v>
                </c:pt>
                <c:pt idx="2279">
                  <c:v>0.12302195</c:v>
                </c:pt>
                <c:pt idx="2280">
                  <c:v>0.10836220000000001</c:v>
                </c:pt>
                <c:pt idx="2281">
                  <c:v>7.3381299999999997E-2</c:v>
                </c:pt>
                <c:pt idx="2282">
                  <c:v>6.4594460000000006E-2</c:v>
                </c:pt>
                <c:pt idx="2283">
                  <c:v>-0.36805065999999997</c:v>
                </c:pt>
                <c:pt idx="2284">
                  <c:v>-0.51267916000000002</c:v>
                </c:pt>
                <c:pt idx="2285">
                  <c:v>-0.35929346000000001</c:v>
                </c:pt>
                <c:pt idx="2286">
                  <c:v>-0.45572993000000001</c:v>
                </c:pt>
                <c:pt idx="2287">
                  <c:v>-0.44360430000000001</c:v>
                </c:pt>
                <c:pt idx="2288">
                  <c:v>-0.41506130000000002</c:v>
                </c:pt>
                <c:pt idx="2289">
                  <c:v>-0.45893719999999999</c:v>
                </c:pt>
                <c:pt idx="2290">
                  <c:v>-0.48</c:v>
                </c:pt>
                <c:pt idx="2291">
                  <c:v>-0.46066666000000001</c:v>
                </c:pt>
                <c:pt idx="2292">
                  <c:v>-0.40772533</c:v>
                </c:pt>
                <c:pt idx="2293">
                  <c:v>-0.31301212</c:v>
                </c:pt>
                <c:pt idx="2294">
                  <c:v>-0.50535149999999995</c:v>
                </c:pt>
                <c:pt idx="2295">
                  <c:v>-0.48790473000000001</c:v>
                </c:pt>
                <c:pt idx="2296">
                  <c:v>-0.39031719999999998</c:v>
                </c:pt>
                <c:pt idx="2297">
                  <c:v>-0.45398771999999998</c:v>
                </c:pt>
                <c:pt idx="2298">
                  <c:v>-0.32636857000000002</c:v>
                </c:pt>
                <c:pt idx="2299">
                  <c:v>-0.42956655999999999</c:v>
                </c:pt>
                <c:pt idx="2300">
                  <c:v>-0.60242503999999997</c:v>
                </c:pt>
                <c:pt idx="2301">
                  <c:v>-0.56773739999999995</c:v>
                </c:pt>
                <c:pt idx="2302">
                  <c:v>-0.46229284999999998</c:v>
                </c:pt>
                <c:pt idx="2303">
                  <c:v>-0.52391149999999997</c:v>
                </c:pt>
                <c:pt idx="2304">
                  <c:v>-0.38742235000000003</c:v>
                </c:pt>
                <c:pt idx="2305">
                  <c:v>-0.45888925000000003</c:v>
                </c:pt>
                <c:pt idx="2306">
                  <c:v>-0.37700865</c:v>
                </c:pt>
                <c:pt idx="2307">
                  <c:v>-0.43515422999999998</c:v>
                </c:pt>
                <c:pt idx="2308">
                  <c:v>-0.53413940000000004</c:v>
                </c:pt>
                <c:pt idx="2309">
                  <c:v>-0.59986340000000005</c:v>
                </c:pt>
                <c:pt idx="2310">
                  <c:v>-0.47795206000000001</c:v>
                </c:pt>
                <c:pt idx="2311">
                  <c:v>-0.40332182999999999</c:v>
                </c:pt>
                <c:pt idx="2312">
                  <c:v>-0.49412885000000001</c:v>
                </c:pt>
                <c:pt idx="2313">
                  <c:v>-0.41908171999999999</c:v>
                </c:pt>
                <c:pt idx="2314">
                  <c:v>-0.4552641</c:v>
                </c:pt>
                <c:pt idx="2315">
                  <c:v>-0.42455043999999997</c:v>
                </c:pt>
                <c:pt idx="2316">
                  <c:v>-0.38742393000000003</c:v>
                </c:pt>
                <c:pt idx="2317">
                  <c:v>-0.42724456999999999</c:v>
                </c:pt>
                <c:pt idx="2318">
                  <c:v>-0.41057031999999999</c:v>
                </c:pt>
                <c:pt idx="2319">
                  <c:v>-0.46182060000000003</c:v>
                </c:pt>
                <c:pt idx="2320">
                  <c:v>-0.29441410000000001</c:v>
                </c:pt>
                <c:pt idx="2321">
                  <c:v>-0.46728972000000002</c:v>
                </c:pt>
                <c:pt idx="2322">
                  <c:v>6.2765955999999998E-2</c:v>
                </c:pt>
                <c:pt idx="2323">
                  <c:v>7.7747986000000005E-2</c:v>
                </c:pt>
                <c:pt idx="2324">
                  <c:v>-0.39049741999999998</c:v>
                </c:pt>
                <c:pt idx="2325">
                  <c:v>-0.40137615999999998</c:v>
                </c:pt>
                <c:pt idx="2326">
                  <c:v>0.10628826</c:v>
                </c:pt>
                <c:pt idx="2327">
                  <c:v>-0.37039939999999999</c:v>
                </c:pt>
                <c:pt idx="2328">
                  <c:v>-0.17089397000000001</c:v>
                </c:pt>
                <c:pt idx="2329">
                  <c:v>0.17020057</c:v>
                </c:pt>
                <c:pt idx="2330">
                  <c:v>0.15016684999999999</c:v>
                </c:pt>
                <c:pt idx="2331">
                  <c:v>-0.30591689999999999</c:v>
                </c:pt>
                <c:pt idx="2332">
                  <c:v>-0.48379129999999998</c:v>
                </c:pt>
                <c:pt idx="2333">
                  <c:v>-0.50645450000000003</c:v>
                </c:pt>
                <c:pt idx="2334">
                  <c:v>-0.43710909999999997</c:v>
                </c:pt>
                <c:pt idx="2335">
                  <c:v>-0.38515228000000001</c:v>
                </c:pt>
                <c:pt idx="2336">
                  <c:v>-0.39167555999999998</c:v>
                </c:pt>
                <c:pt idx="2337">
                  <c:v>-0.40247055999999998</c:v>
                </c:pt>
                <c:pt idx="2338">
                  <c:v>-0.41384475999999998</c:v>
                </c:pt>
                <c:pt idx="2339">
                  <c:v>-0.39411550000000001</c:v>
                </c:pt>
                <c:pt idx="2340">
                  <c:v>-0.30448222000000003</c:v>
                </c:pt>
                <c:pt idx="2341">
                  <c:v>-0.45224463999999998</c:v>
                </c:pt>
                <c:pt idx="2342">
                  <c:v>-0.37534900999999998</c:v>
                </c:pt>
                <c:pt idx="2343">
                  <c:v>-0.38008206999999999</c:v>
                </c:pt>
                <c:pt idx="2344">
                  <c:v>-0.38629471999999998</c:v>
                </c:pt>
                <c:pt idx="2345">
                  <c:v>-0.4785259</c:v>
                </c:pt>
                <c:pt idx="2346">
                  <c:v>-0.51676049999999996</c:v>
                </c:pt>
                <c:pt idx="2347">
                  <c:v>-0.49886694999999998</c:v>
                </c:pt>
                <c:pt idx="2348">
                  <c:v>-0.49871300000000002</c:v>
                </c:pt>
                <c:pt idx="2349">
                  <c:v>-0.40393343999999998</c:v>
                </c:pt>
                <c:pt idx="2350">
                  <c:v>-0.40225260000000002</c:v>
                </c:pt>
                <c:pt idx="2351">
                  <c:v>-0.42345417000000002</c:v>
                </c:pt>
                <c:pt idx="2352">
                  <c:v>-0.51016329999999999</c:v>
                </c:pt>
                <c:pt idx="2353">
                  <c:v>-0.64010279999999997</c:v>
                </c:pt>
                <c:pt idx="2354">
                  <c:v>-0.48810249999999999</c:v>
                </c:pt>
                <c:pt idx="2355">
                  <c:v>-0.40800999999999998</c:v>
                </c:pt>
                <c:pt idx="2356">
                  <c:v>-0.49044116999999998</c:v>
                </c:pt>
                <c:pt idx="2357">
                  <c:v>-0.58607595999999995</c:v>
                </c:pt>
                <c:pt idx="2358">
                  <c:v>-0.44074472999999997</c:v>
                </c:pt>
                <c:pt idx="2359">
                  <c:v>-0.58373339999999996</c:v>
                </c:pt>
                <c:pt idx="2360">
                  <c:v>-0.51968020000000004</c:v>
                </c:pt>
                <c:pt idx="2361">
                  <c:v>-0.57428484999999996</c:v>
                </c:pt>
                <c:pt idx="2362">
                  <c:v>-0.61624736000000002</c:v>
                </c:pt>
                <c:pt idx="2363">
                  <c:v>-0.57992690000000002</c:v>
                </c:pt>
                <c:pt idx="2364">
                  <c:v>-0.48033526999999998</c:v>
                </c:pt>
                <c:pt idx="2365">
                  <c:v>-0.46997207000000002</c:v>
                </c:pt>
                <c:pt idx="2366">
                  <c:v>-0.51248753000000002</c:v>
                </c:pt>
                <c:pt idx="2367">
                  <c:v>-0.27395934</c:v>
                </c:pt>
                <c:pt idx="2368">
                  <c:v>-0.35631442000000002</c:v>
                </c:pt>
                <c:pt idx="2369">
                  <c:v>-0.39647749999999998</c:v>
                </c:pt>
                <c:pt idx="2370">
                  <c:v>-0.38618617999999999</c:v>
                </c:pt>
                <c:pt idx="2371">
                  <c:v>-0.45371777000000002</c:v>
                </c:pt>
                <c:pt idx="2372">
                  <c:v>-0.40125862000000001</c:v>
                </c:pt>
                <c:pt idx="2373">
                  <c:v>-0.47985348</c:v>
                </c:pt>
                <c:pt idx="2374">
                  <c:v>-0.45902172000000002</c:v>
                </c:pt>
                <c:pt idx="2375">
                  <c:v>-0.47531269999999998</c:v>
                </c:pt>
                <c:pt idx="2376">
                  <c:v>-0.42199287000000002</c:v>
                </c:pt>
                <c:pt idx="2377">
                  <c:v>-0.34198114000000002</c:v>
                </c:pt>
                <c:pt idx="2378">
                  <c:v>-0.29550611999999998</c:v>
                </c:pt>
                <c:pt idx="2379">
                  <c:v>-0.39201241999999997</c:v>
                </c:pt>
                <c:pt idx="2380">
                  <c:v>-0.43865546999999999</c:v>
                </c:pt>
                <c:pt idx="2381">
                  <c:v>0.18314804000000001</c:v>
                </c:pt>
                <c:pt idx="2382">
                  <c:v>0.16383494000000001</c:v>
                </c:pt>
                <c:pt idx="2383">
                  <c:v>-0.44214877000000002</c:v>
                </c:pt>
                <c:pt idx="2384">
                  <c:v>-0.33863133000000001</c:v>
                </c:pt>
                <c:pt idx="2385">
                  <c:v>-0.42730567000000003</c:v>
                </c:pt>
                <c:pt idx="2386">
                  <c:v>-0.46723344999999999</c:v>
                </c:pt>
                <c:pt idx="2387">
                  <c:v>-0.43230702999999998</c:v>
                </c:pt>
                <c:pt idx="2388">
                  <c:v>-0.42309227999999999</c:v>
                </c:pt>
                <c:pt idx="2389">
                  <c:v>-0.41414141999999998</c:v>
                </c:pt>
                <c:pt idx="2390">
                  <c:v>-0.44518142999999999</c:v>
                </c:pt>
                <c:pt idx="2391">
                  <c:v>-0.41343345999999997</c:v>
                </c:pt>
                <c:pt idx="2392">
                  <c:v>-0.38631789999999999</c:v>
                </c:pt>
                <c:pt idx="2393">
                  <c:v>-0.32498880000000002</c:v>
                </c:pt>
                <c:pt idx="2394">
                  <c:v>-0.45086535999999999</c:v>
                </c:pt>
                <c:pt idx="2395">
                  <c:v>-0.3251366</c:v>
                </c:pt>
                <c:pt idx="2396">
                  <c:v>-0.41172340000000002</c:v>
                </c:pt>
                <c:pt idx="2397">
                  <c:v>-0.4575014</c:v>
                </c:pt>
                <c:pt idx="2398">
                  <c:v>-0.42968141999999998</c:v>
                </c:pt>
                <c:pt idx="2399">
                  <c:v>-0.49292585</c:v>
                </c:pt>
                <c:pt idx="2400">
                  <c:v>-0.39560440000000002</c:v>
                </c:pt>
                <c:pt idx="2401">
                  <c:v>-0.49967467999999998</c:v>
                </c:pt>
                <c:pt idx="2402">
                  <c:v>-0.47546260000000001</c:v>
                </c:pt>
                <c:pt idx="2403">
                  <c:v>-0.43376413000000003</c:v>
                </c:pt>
                <c:pt idx="2404">
                  <c:v>-0.43509789999999998</c:v>
                </c:pt>
                <c:pt idx="2405">
                  <c:v>-0.51893365000000002</c:v>
                </c:pt>
                <c:pt idx="2406">
                  <c:v>-0.53171349999999995</c:v>
                </c:pt>
                <c:pt idx="2407">
                  <c:v>-0.52808284999999999</c:v>
                </c:pt>
                <c:pt idx="2408">
                  <c:v>-0.43319839999999998</c:v>
                </c:pt>
                <c:pt idx="2409">
                  <c:v>-0.40323955</c:v>
                </c:pt>
                <c:pt idx="2410">
                  <c:v>-0.52384500000000001</c:v>
                </c:pt>
                <c:pt idx="2411">
                  <c:v>-0.61300209999999999</c:v>
                </c:pt>
                <c:pt idx="2412">
                  <c:v>-0.53608880000000003</c:v>
                </c:pt>
                <c:pt idx="2413">
                  <c:v>-0.50566893999999996</c:v>
                </c:pt>
                <c:pt idx="2414">
                  <c:v>-0.54633206000000001</c:v>
                </c:pt>
                <c:pt idx="2415">
                  <c:v>-0.53872869999999995</c:v>
                </c:pt>
                <c:pt idx="2416">
                  <c:v>-0.51622820000000003</c:v>
                </c:pt>
                <c:pt idx="2417">
                  <c:v>-0.50034179999999995</c:v>
                </c:pt>
                <c:pt idx="2418">
                  <c:v>-0.53315999999999997</c:v>
                </c:pt>
                <c:pt idx="2419">
                  <c:v>-0.44693569999999999</c:v>
                </c:pt>
                <c:pt idx="2420">
                  <c:v>-0.50442474999999998</c:v>
                </c:pt>
                <c:pt idx="2421">
                  <c:v>-0.44034398000000002</c:v>
                </c:pt>
                <c:pt idx="2422">
                  <c:v>-0.39857290000000001</c:v>
                </c:pt>
                <c:pt idx="2423">
                  <c:v>-0.35631484000000002</c:v>
                </c:pt>
                <c:pt idx="2424">
                  <c:v>-0.45021644</c:v>
                </c:pt>
                <c:pt idx="2425">
                  <c:v>-0.43312543999999997</c:v>
                </c:pt>
                <c:pt idx="2426">
                  <c:v>-0.47835052</c:v>
                </c:pt>
                <c:pt idx="2427">
                  <c:v>-0.38613861999999999</c:v>
                </c:pt>
                <c:pt idx="2428">
                  <c:v>-0.48139468000000002</c:v>
                </c:pt>
                <c:pt idx="2429">
                  <c:v>-0.45494506000000001</c:v>
                </c:pt>
                <c:pt idx="2430">
                  <c:v>-0.44552462999999998</c:v>
                </c:pt>
                <c:pt idx="2431">
                  <c:v>-0.38377391999999999</c:v>
                </c:pt>
                <c:pt idx="2432">
                  <c:v>-0.45145629999999998</c:v>
                </c:pt>
                <c:pt idx="2433">
                  <c:v>-0.41212744000000001</c:v>
                </c:pt>
                <c:pt idx="2434">
                  <c:v>0.16365825000000001</c:v>
                </c:pt>
                <c:pt idx="2435">
                  <c:v>-0.43004292</c:v>
                </c:pt>
                <c:pt idx="2436">
                  <c:v>-0.39887428000000003</c:v>
                </c:pt>
                <c:pt idx="2437">
                  <c:v>-0.27682026999999998</c:v>
                </c:pt>
                <c:pt idx="2438">
                  <c:v>-0.45262503999999998</c:v>
                </c:pt>
                <c:pt idx="2439">
                  <c:v>-0.4732114</c:v>
                </c:pt>
                <c:pt idx="2440">
                  <c:v>-0.40553172999999998</c:v>
                </c:pt>
                <c:pt idx="2441">
                  <c:v>-0.39976551999999999</c:v>
                </c:pt>
                <c:pt idx="2442">
                  <c:v>-0.4232069</c:v>
                </c:pt>
                <c:pt idx="2443">
                  <c:v>-0.37896964</c:v>
                </c:pt>
                <c:pt idx="2444">
                  <c:v>-0.44405182999999998</c:v>
                </c:pt>
                <c:pt idx="2445">
                  <c:v>-0.41000365999999999</c:v>
                </c:pt>
                <c:pt idx="2446">
                  <c:v>-0.48631122999999998</c:v>
                </c:pt>
                <c:pt idx="2447">
                  <c:v>-0.41856675999999998</c:v>
                </c:pt>
                <c:pt idx="2448">
                  <c:v>-0.4259713</c:v>
                </c:pt>
                <c:pt idx="2449">
                  <c:v>-0.50578889999999999</c:v>
                </c:pt>
                <c:pt idx="2450">
                  <c:v>-0.42579440000000002</c:v>
                </c:pt>
                <c:pt idx="2451">
                  <c:v>-0.44491269999999999</c:v>
                </c:pt>
                <c:pt idx="2452">
                  <c:v>-0.43965206000000001</c:v>
                </c:pt>
                <c:pt idx="2453">
                  <c:v>-0.44214877000000002</c:v>
                </c:pt>
                <c:pt idx="2454">
                  <c:v>-0.51688650000000003</c:v>
                </c:pt>
                <c:pt idx="2455">
                  <c:v>-0.35407065999999998</c:v>
                </c:pt>
                <c:pt idx="2456">
                  <c:v>-0.50739270000000003</c:v>
                </c:pt>
                <c:pt idx="2457">
                  <c:v>-0.45099600000000001</c:v>
                </c:pt>
                <c:pt idx="2458">
                  <c:v>-0.43612334000000003</c:v>
                </c:pt>
                <c:pt idx="2459">
                  <c:v>-0.41794967999999999</c:v>
                </c:pt>
                <c:pt idx="2460">
                  <c:v>-0.41928646000000003</c:v>
                </c:pt>
                <c:pt idx="2461">
                  <c:v>-0.50134049999999997</c:v>
                </c:pt>
                <c:pt idx="2462">
                  <c:v>-0.49612161999999999</c:v>
                </c:pt>
                <c:pt idx="2463">
                  <c:v>-0.43629341999999999</c:v>
                </c:pt>
                <c:pt idx="2464">
                  <c:v>-0.541744</c:v>
                </c:pt>
                <c:pt idx="2465">
                  <c:v>-0.57789915999999997</c:v>
                </c:pt>
                <c:pt idx="2466">
                  <c:v>-0.45539540000000001</c:v>
                </c:pt>
                <c:pt idx="2467">
                  <c:v>-0.41629424999999998</c:v>
                </c:pt>
                <c:pt idx="2468">
                  <c:v>-0.41432816</c:v>
                </c:pt>
                <c:pt idx="2469">
                  <c:v>-0.34633385999999999</c:v>
                </c:pt>
                <c:pt idx="2470">
                  <c:v>-0.38393927</c:v>
                </c:pt>
                <c:pt idx="2471">
                  <c:v>-0.40006336999999997</c:v>
                </c:pt>
                <c:pt idx="2472">
                  <c:v>-0.39743990000000001</c:v>
                </c:pt>
                <c:pt idx="2473">
                  <c:v>-0.45757794000000002</c:v>
                </c:pt>
                <c:pt idx="2474">
                  <c:v>-0.43892880000000001</c:v>
                </c:pt>
                <c:pt idx="2475">
                  <c:v>-0.37017002999999998</c:v>
                </c:pt>
                <c:pt idx="2476">
                  <c:v>-0.50168097</c:v>
                </c:pt>
                <c:pt idx="2477">
                  <c:v>-0.47778644999999997</c:v>
                </c:pt>
                <c:pt idx="2478">
                  <c:v>-0.37443854999999998</c:v>
                </c:pt>
                <c:pt idx="2479">
                  <c:v>0.14561932999999999</c:v>
                </c:pt>
                <c:pt idx="2480">
                  <c:v>-0.34277384999999999</c:v>
                </c:pt>
                <c:pt idx="2481">
                  <c:v>-0.4181164</c:v>
                </c:pt>
                <c:pt idx="2482">
                  <c:v>-0.52580749999999998</c:v>
                </c:pt>
                <c:pt idx="2483">
                  <c:v>-0.47018432999999998</c:v>
                </c:pt>
                <c:pt idx="2484">
                  <c:v>-0.33474219999999999</c:v>
                </c:pt>
                <c:pt idx="2485">
                  <c:v>-0.45240570000000002</c:v>
                </c:pt>
                <c:pt idx="2486">
                  <c:v>-0.4481424</c:v>
                </c:pt>
                <c:pt idx="2487">
                  <c:v>-0.51712210000000003</c:v>
                </c:pt>
                <c:pt idx="2488">
                  <c:v>-0.50178699999999998</c:v>
                </c:pt>
                <c:pt idx="2489">
                  <c:v>-0.45781856999999998</c:v>
                </c:pt>
                <c:pt idx="2490">
                  <c:v>-0.46175188</c:v>
                </c:pt>
                <c:pt idx="2491">
                  <c:v>-0.45302013000000002</c:v>
                </c:pt>
                <c:pt idx="2492">
                  <c:v>-0.44076923000000001</c:v>
                </c:pt>
                <c:pt idx="2493">
                  <c:v>-0.40403070000000002</c:v>
                </c:pt>
                <c:pt idx="2494">
                  <c:v>-0.49074337000000001</c:v>
                </c:pt>
                <c:pt idx="2495">
                  <c:v>-0.46551150000000002</c:v>
                </c:pt>
                <c:pt idx="2496">
                  <c:v>-0.46043167000000002</c:v>
                </c:pt>
                <c:pt idx="2497">
                  <c:v>-0.4226994</c:v>
                </c:pt>
                <c:pt idx="2498">
                  <c:v>-0.43363400000000002</c:v>
                </c:pt>
                <c:pt idx="2499">
                  <c:v>-0.35258725000000002</c:v>
                </c:pt>
                <c:pt idx="2500">
                  <c:v>-0.47780840000000002</c:v>
                </c:pt>
                <c:pt idx="2501">
                  <c:v>-0.47880574999999997</c:v>
                </c:pt>
                <c:pt idx="2502">
                  <c:v>-0.40085837000000002</c:v>
                </c:pt>
                <c:pt idx="2503">
                  <c:v>-0.50360864000000005</c:v>
                </c:pt>
                <c:pt idx="2504">
                  <c:v>-0.39117200000000002</c:v>
                </c:pt>
                <c:pt idx="2505">
                  <c:v>-0.3934066</c:v>
                </c:pt>
                <c:pt idx="2506">
                  <c:v>-0.41874181999999999</c:v>
                </c:pt>
                <c:pt idx="2507">
                  <c:v>-0.45903194000000003</c:v>
                </c:pt>
                <c:pt idx="2508">
                  <c:v>-0.59747636000000004</c:v>
                </c:pt>
                <c:pt idx="2509">
                  <c:v>-0.61738150000000003</c:v>
                </c:pt>
                <c:pt idx="2510">
                  <c:v>-0.57662153000000005</c:v>
                </c:pt>
                <c:pt idx="2511">
                  <c:v>-0.28583333</c:v>
                </c:pt>
                <c:pt idx="2512">
                  <c:v>-0.50797873999999998</c:v>
                </c:pt>
                <c:pt idx="2513">
                  <c:v>-0.41694352000000001</c:v>
                </c:pt>
                <c:pt idx="2514">
                  <c:v>-0.45063984000000001</c:v>
                </c:pt>
                <c:pt idx="2515">
                  <c:v>-0.49514562000000001</c:v>
                </c:pt>
                <c:pt idx="2516">
                  <c:v>-0.47014361999999998</c:v>
                </c:pt>
                <c:pt idx="2517">
                  <c:v>-0.48376516000000003</c:v>
                </c:pt>
                <c:pt idx="2518">
                  <c:v>-0.31794425999999998</c:v>
                </c:pt>
                <c:pt idx="2519">
                  <c:v>-0.48488160000000002</c:v>
                </c:pt>
                <c:pt idx="2520">
                  <c:v>-0.32342955000000001</c:v>
                </c:pt>
                <c:pt idx="2521">
                  <c:v>-0.47662196000000001</c:v>
                </c:pt>
                <c:pt idx="2522">
                  <c:v>-0.37520772000000002</c:v>
                </c:pt>
                <c:pt idx="2523">
                  <c:v>0.15968587000000001</c:v>
                </c:pt>
                <c:pt idx="2524">
                  <c:v>-0.42194745</c:v>
                </c:pt>
                <c:pt idx="2525">
                  <c:v>-0.46332287999999999</c:v>
                </c:pt>
                <c:pt idx="2526">
                  <c:v>-0.51702784999999996</c:v>
                </c:pt>
                <c:pt idx="2527">
                  <c:v>-0.44448194000000002</c:v>
                </c:pt>
                <c:pt idx="2528">
                  <c:v>-0.46777096000000001</c:v>
                </c:pt>
                <c:pt idx="2529">
                  <c:v>-0.43667158</c:v>
                </c:pt>
                <c:pt idx="2530">
                  <c:v>-0.47707558</c:v>
                </c:pt>
                <c:pt idx="2531">
                  <c:v>-0.53856426000000002</c:v>
                </c:pt>
                <c:pt idx="2532">
                  <c:v>-0.51655393999999999</c:v>
                </c:pt>
                <c:pt idx="2533">
                  <c:v>-0.51691675000000004</c:v>
                </c:pt>
                <c:pt idx="2534">
                  <c:v>-0.57482599999999995</c:v>
                </c:pt>
                <c:pt idx="2535">
                  <c:v>-0.47692308</c:v>
                </c:pt>
                <c:pt idx="2536">
                  <c:v>-0.47548636999999999</c:v>
                </c:pt>
                <c:pt idx="2537">
                  <c:v>-0.45136957999999999</c:v>
                </c:pt>
                <c:pt idx="2538">
                  <c:v>-0.48623163000000003</c:v>
                </c:pt>
                <c:pt idx="2539">
                  <c:v>-0.48087205999999999</c:v>
                </c:pt>
                <c:pt idx="2540">
                  <c:v>-0.49447352</c:v>
                </c:pt>
                <c:pt idx="2541">
                  <c:v>-0.44656172</c:v>
                </c:pt>
                <c:pt idx="2542">
                  <c:v>-0.47668885999999999</c:v>
                </c:pt>
                <c:pt idx="2543">
                  <c:v>-0.39190352000000001</c:v>
                </c:pt>
                <c:pt idx="2544">
                  <c:v>-0.45628740000000001</c:v>
                </c:pt>
                <c:pt idx="2545">
                  <c:v>-0.54511659999999995</c:v>
                </c:pt>
                <c:pt idx="2546">
                  <c:v>-0.35774368000000001</c:v>
                </c:pt>
                <c:pt idx="2547">
                  <c:v>-0.54243039999999998</c:v>
                </c:pt>
                <c:pt idx="2548">
                  <c:v>-0.53529000000000004</c:v>
                </c:pt>
                <c:pt idx="2549">
                  <c:v>-0.40112022000000003</c:v>
                </c:pt>
                <c:pt idx="2550">
                  <c:v>-0.4226087</c:v>
                </c:pt>
                <c:pt idx="2551">
                  <c:v>-0.43200344000000002</c:v>
                </c:pt>
                <c:pt idx="2552">
                  <c:v>-0.41809484000000002</c:v>
                </c:pt>
                <c:pt idx="2553">
                  <c:v>-0.57972294000000002</c:v>
                </c:pt>
                <c:pt idx="2554">
                  <c:v>-0.53786707</c:v>
                </c:pt>
                <c:pt idx="2555">
                  <c:v>-0.51869529999999997</c:v>
                </c:pt>
                <c:pt idx="2556">
                  <c:v>-0.51336479999999995</c:v>
                </c:pt>
                <c:pt idx="2557">
                  <c:v>-0.31206295000000001</c:v>
                </c:pt>
                <c:pt idx="2558">
                  <c:v>-0.51489359999999995</c:v>
                </c:pt>
                <c:pt idx="2559">
                  <c:v>-0.51086240000000005</c:v>
                </c:pt>
                <c:pt idx="2560">
                  <c:v>-0.41842106000000001</c:v>
                </c:pt>
                <c:pt idx="2561">
                  <c:v>-0.42427885999999998</c:v>
                </c:pt>
                <c:pt idx="2562">
                  <c:v>-0.45064052999999998</c:v>
                </c:pt>
                <c:pt idx="2563">
                  <c:v>-0.46253603999999998</c:v>
                </c:pt>
                <c:pt idx="2564">
                  <c:v>-0.4387278</c:v>
                </c:pt>
                <c:pt idx="2565">
                  <c:v>-0.46282527000000001</c:v>
                </c:pt>
                <c:pt idx="2566">
                  <c:v>0.15076923</c:v>
                </c:pt>
                <c:pt idx="2567">
                  <c:v>0.16186555999999999</c:v>
                </c:pt>
                <c:pt idx="2568">
                  <c:v>-0.51465415999999997</c:v>
                </c:pt>
                <c:pt idx="2569">
                  <c:v>-0.37545564999999997</c:v>
                </c:pt>
                <c:pt idx="2570">
                  <c:v>-0.45439606999999999</c:v>
                </c:pt>
                <c:pt idx="2571">
                  <c:v>-0.47042023999999999</c:v>
                </c:pt>
                <c:pt idx="2572">
                  <c:v>-0.51145660000000004</c:v>
                </c:pt>
                <c:pt idx="2573">
                  <c:v>-0.50334626000000005</c:v>
                </c:pt>
                <c:pt idx="2574">
                  <c:v>-0.43661972999999998</c:v>
                </c:pt>
                <c:pt idx="2575">
                  <c:v>-0.50371239999999995</c:v>
                </c:pt>
                <c:pt idx="2576">
                  <c:v>-0.45614737</c:v>
                </c:pt>
                <c:pt idx="2577">
                  <c:v>-0.54480620000000002</c:v>
                </c:pt>
                <c:pt idx="2578">
                  <c:v>-0.41902313000000002</c:v>
                </c:pt>
                <c:pt idx="2579">
                  <c:v>-0.42177134999999999</c:v>
                </c:pt>
                <c:pt idx="2580">
                  <c:v>-0.50301205999999998</c:v>
                </c:pt>
                <c:pt idx="2581">
                  <c:v>-0.49407718</c:v>
                </c:pt>
                <c:pt idx="2582">
                  <c:v>-0.50088029999999995</c:v>
                </c:pt>
                <c:pt idx="2583">
                  <c:v>-0.4677673</c:v>
                </c:pt>
                <c:pt idx="2584">
                  <c:v>-0.36163643000000001</c:v>
                </c:pt>
                <c:pt idx="2585">
                  <c:v>-0.3131313</c:v>
                </c:pt>
                <c:pt idx="2586">
                  <c:v>-0.54019486999999999</c:v>
                </c:pt>
                <c:pt idx="2587">
                  <c:v>-0.44440197999999997</c:v>
                </c:pt>
                <c:pt idx="2588">
                  <c:v>-0.50265870000000001</c:v>
                </c:pt>
                <c:pt idx="2589">
                  <c:v>-0.4283631</c:v>
                </c:pt>
                <c:pt idx="2590">
                  <c:v>-0.46801870000000001</c:v>
                </c:pt>
                <c:pt idx="2591">
                  <c:v>-0.33046389999999998</c:v>
                </c:pt>
                <c:pt idx="2592">
                  <c:v>-0.48035654</c:v>
                </c:pt>
                <c:pt idx="2593">
                  <c:v>-0.47816974000000001</c:v>
                </c:pt>
                <c:pt idx="2594">
                  <c:v>-0.4</c:v>
                </c:pt>
                <c:pt idx="2595">
                  <c:v>-0.23694338000000001</c:v>
                </c:pt>
                <c:pt idx="2596">
                  <c:v>-0.36669874000000002</c:v>
                </c:pt>
                <c:pt idx="2597">
                  <c:v>-0.53656820000000005</c:v>
                </c:pt>
                <c:pt idx="2598">
                  <c:v>-0.53892399999999996</c:v>
                </c:pt>
                <c:pt idx="2599">
                  <c:v>-0.50779896999999996</c:v>
                </c:pt>
                <c:pt idx="2600">
                  <c:v>-0.57081013999999997</c:v>
                </c:pt>
                <c:pt idx="2601">
                  <c:v>-0.50887979999999999</c:v>
                </c:pt>
                <c:pt idx="2602">
                  <c:v>-0.32065573000000003</c:v>
                </c:pt>
                <c:pt idx="2603">
                  <c:v>-0.36512454999999999</c:v>
                </c:pt>
                <c:pt idx="2604">
                  <c:v>-0.44398051999999999</c:v>
                </c:pt>
                <c:pt idx="2605">
                  <c:v>-0.44360023999999998</c:v>
                </c:pt>
                <c:pt idx="2606">
                  <c:v>-0.42790043</c:v>
                </c:pt>
                <c:pt idx="2607">
                  <c:v>-0.42156863</c:v>
                </c:pt>
                <c:pt idx="2608">
                  <c:v>0.17955800999999999</c:v>
                </c:pt>
                <c:pt idx="2609">
                  <c:v>-0.55982905999999999</c:v>
                </c:pt>
                <c:pt idx="2610">
                  <c:v>-0.51429659999999999</c:v>
                </c:pt>
                <c:pt idx="2611">
                  <c:v>-0.49264704999999998</c:v>
                </c:pt>
                <c:pt idx="2612">
                  <c:v>-0.51698390000000005</c:v>
                </c:pt>
                <c:pt idx="2613">
                  <c:v>-0.4950386</c:v>
                </c:pt>
                <c:pt idx="2614">
                  <c:v>-0.49546279999999998</c:v>
                </c:pt>
                <c:pt idx="2615">
                  <c:v>-0.44900849999999998</c:v>
                </c:pt>
                <c:pt idx="2616">
                  <c:v>-0.46883469999999999</c:v>
                </c:pt>
                <c:pt idx="2617">
                  <c:v>-0.35328409999999999</c:v>
                </c:pt>
                <c:pt idx="2618">
                  <c:v>-0.46367787999999999</c:v>
                </c:pt>
                <c:pt idx="2619">
                  <c:v>-0.50119089999999999</c:v>
                </c:pt>
                <c:pt idx="2620">
                  <c:v>-0.50222224000000004</c:v>
                </c:pt>
                <c:pt idx="2621">
                  <c:v>-0.50362560000000001</c:v>
                </c:pt>
                <c:pt idx="2622">
                  <c:v>-0.50235766000000004</c:v>
                </c:pt>
                <c:pt idx="2623">
                  <c:v>-0.44682675999999999</c:v>
                </c:pt>
                <c:pt idx="2624">
                  <c:v>-0.48974517000000001</c:v>
                </c:pt>
                <c:pt idx="2625">
                  <c:v>-0.45575958</c:v>
                </c:pt>
                <c:pt idx="2626">
                  <c:v>-0.46520618000000002</c:v>
                </c:pt>
                <c:pt idx="2627">
                  <c:v>-0.48915950000000002</c:v>
                </c:pt>
                <c:pt idx="2628">
                  <c:v>-0.42779714000000002</c:v>
                </c:pt>
                <c:pt idx="2629">
                  <c:v>-0.48086125000000002</c:v>
                </c:pt>
                <c:pt idx="2630">
                  <c:v>-0.57386786000000001</c:v>
                </c:pt>
                <c:pt idx="2631">
                  <c:v>-0.53314119999999998</c:v>
                </c:pt>
                <c:pt idx="2632">
                  <c:v>-0.44379985</c:v>
                </c:pt>
                <c:pt idx="2633">
                  <c:v>-0.47019374000000003</c:v>
                </c:pt>
                <c:pt idx="2634">
                  <c:v>-0.41774070000000002</c:v>
                </c:pt>
                <c:pt idx="2635">
                  <c:v>-0.48909884999999997</c:v>
                </c:pt>
                <c:pt idx="2636">
                  <c:v>-0.49013020000000002</c:v>
                </c:pt>
                <c:pt idx="2637">
                  <c:v>-0.59337790000000001</c:v>
                </c:pt>
                <c:pt idx="2638">
                  <c:v>-0.41996085999999999</c:v>
                </c:pt>
                <c:pt idx="2639">
                  <c:v>-0.37322362999999997</c:v>
                </c:pt>
                <c:pt idx="2640">
                  <c:v>-0.45493169999999999</c:v>
                </c:pt>
                <c:pt idx="2641">
                  <c:v>-0.42868432000000001</c:v>
                </c:pt>
                <c:pt idx="2642">
                  <c:v>-0.49461993999999998</c:v>
                </c:pt>
                <c:pt idx="2643">
                  <c:v>-0.46851905999999999</c:v>
                </c:pt>
                <c:pt idx="2644">
                  <c:v>-0.50797873999999998</c:v>
                </c:pt>
                <c:pt idx="2645">
                  <c:v>-0.48060173</c:v>
                </c:pt>
                <c:pt idx="2646">
                  <c:v>-0.47823060000000001</c:v>
                </c:pt>
                <c:pt idx="2647">
                  <c:v>-0.48073462</c:v>
                </c:pt>
                <c:pt idx="2648">
                  <c:v>-0.49907783</c:v>
                </c:pt>
                <c:pt idx="2649">
                  <c:v>-0.43119267</c:v>
                </c:pt>
                <c:pt idx="2650">
                  <c:v>-0.39967373</c:v>
                </c:pt>
                <c:pt idx="2651">
                  <c:v>-0.42193957999999998</c:v>
                </c:pt>
                <c:pt idx="2652">
                  <c:v>-0.37817257999999998</c:v>
                </c:pt>
                <c:pt idx="2653">
                  <c:v>-0.50666666000000005</c:v>
                </c:pt>
                <c:pt idx="2654">
                  <c:v>-0.47578880000000001</c:v>
                </c:pt>
                <c:pt idx="2655">
                  <c:v>-0.54767482999999995</c:v>
                </c:pt>
                <c:pt idx="2656">
                  <c:v>-0.56431390000000003</c:v>
                </c:pt>
                <c:pt idx="2657">
                  <c:v>-0.44759450000000001</c:v>
                </c:pt>
                <c:pt idx="2658">
                  <c:v>-0.57713959999999997</c:v>
                </c:pt>
                <c:pt idx="2659">
                  <c:v>-0.41192139999999999</c:v>
                </c:pt>
                <c:pt idx="2660">
                  <c:v>-0.40384614000000002</c:v>
                </c:pt>
                <c:pt idx="2661">
                  <c:v>-0.42349616000000001</c:v>
                </c:pt>
                <c:pt idx="2662">
                  <c:v>-0.46201231999999998</c:v>
                </c:pt>
                <c:pt idx="2663">
                  <c:v>-0.33454546000000002</c:v>
                </c:pt>
                <c:pt idx="2664">
                  <c:v>-0.50398785000000001</c:v>
                </c:pt>
                <c:pt idx="2665">
                  <c:v>-0.41510340000000001</c:v>
                </c:pt>
                <c:pt idx="2666">
                  <c:v>-0.51785713</c:v>
                </c:pt>
                <c:pt idx="2667">
                  <c:v>-0.38903743000000002</c:v>
                </c:pt>
                <c:pt idx="2668">
                  <c:v>-0.50078297000000005</c:v>
                </c:pt>
                <c:pt idx="2669">
                  <c:v>-0.45143939999999999</c:v>
                </c:pt>
                <c:pt idx="2670">
                  <c:v>-0.33796855999999997</c:v>
                </c:pt>
                <c:pt idx="2671">
                  <c:v>-0.41329579999999999</c:v>
                </c:pt>
                <c:pt idx="2672">
                  <c:v>-0.29740792999999999</c:v>
                </c:pt>
                <c:pt idx="2673">
                  <c:v>-0.35042018000000003</c:v>
                </c:pt>
                <c:pt idx="2674">
                  <c:v>-0.43788692000000001</c:v>
                </c:pt>
                <c:pt idx="2675">
                  <c:v>-0.48033612999999997</c:v>
                </c:pt>
                <c:pt idx="2676">
                  <c:v>-0.50813169999999996</c:v>
                </c:pt>
                <c:pt idx="2677">
                  <c:v>-0.51707700000000001</c:v>
                </c:pt>
                <c:pt idx="2678">
                  <c:v>-0.43079317</c:v>
                </c:pt>
                <c:pt idx="2679">
                  <c:v>-0.47783252999999998</c:v>
                </c:pt>
                <c:pt idx="2680">
                  <c:v>-0.3880342</c:v>
                </c:pt>
                <c:pt idx="2681">
                  <c:v>-0.48816827000000002</c:v>
                </c:pt>
                <c:pt idx="2682">
                  <c:v>-0.56756759999999995</c:v>
                </c:pt>
                <c:pt idx="2683">
                  <c:v>-0.44500166000000002</c:v>
                </c:pt>
                <c:pt idx="2684">
                  <c:v>-0.52060960000000001</c:v>
                </c:pt>
                <c:pt idx="2685">
                  <c:v>-0.44705883000000002</c:v>
                </c:pt>
                <c:pt idx="2686">
                  <c:v>-0.50198257000000002</c:v>
                </c:pt>
                <c:pt idx="2687">
                  <c:v>-0.51639590000000002</c:v>
                </c:pt>
                <c:pt idx="2688">
                  <c:v>-0.43646410000000002</c:v>
                </c:pt>
                <c:pt idx="2689">
                  <c:v>-0.51672130000000005</c:v>
                </c:pt>
                <c:pt idx="2690">
                  <c:v>-0.50993913000000002</c:v>
                </c:pt>
                <c:pt idx="2691">
                  <c:v>-0.53707499999999997</c:v>
                </c:pt>
                <c:pt idx="2692">
                  <c:v>-0.52614079999999996</c:v>
                </c:pt>
                <c:pt idx="2693">
                  <c:v>-0.50904393000000003</c:v>
                </c:pt>
                <c:pt idx="2694">
                  <c:v>-0.47098719999999999</c:v>
                </c:pt>
                <c:pt idx="2695">
                  <c:v>-0.28399464000000002</c:v>
                </c:pt>
                <c:pt idx="2696">
                  <c:v>-0.43668560000000001</c:v>
                </c:pt>
                <c:pt idx="2697">
                  <c:v>-0.20737705000000001</c:v>
                </c:pt>
                <c:pt idx="2698">
                  <c:v>-0.43997199999999997</c:v>
                </c:pt>
                <c:pt idx="2699">
                  <c:v>-0.20824387999999999</c:v>
                </c:pt>
                <c:pt idx="2700">
                  <c:v>-0.45910493000000002</c:v>
                </c:pt>
                <c:pt idx="2701">
                  <c:v>-0.42323496999999999</c:v>
                </c:pt>
                <c:pt idx="2702">
                  <c:v>-0.40676691999999998</c:v>
                </c:pt>
                <c:pt idx="2703">
                  <c:v>-0.48642308000000001</c:v>
                </c:pt>
                <c:pt idx="2704">
                  <c:v>-0.43985507000000001</c:v>
                </c:pt>
                <c:pt idx="2705">
                  <c:v>-0.48636699999999999</c:v>
                </c:pt>
                <c:pt idx="2706">
                  <c:v>-0.40969162999999997</c:v>
                </c:pt>
                <c:pt idx="2707">
                  <c:v>-0.39764359999999999</c:v>
                </c:pt>
                <c:pt idx="2708">
                  <c:v>-0.42997542</c:v>
                </c:pt>
                <c:pt idx="2709">
                  <c:v>-0.50827929999999999</c:v>
                </c:pt>
                <c:pt idx="2710">
                  <c:v>-0.4576056</c:v>
                </c:pt>
                <c:pt idx="2711">
                  <c:v>-0.41640577000000001</c:v>
                </c:pt>
                <c:pt idx="2712">
                  <c:v>-0.14553990999999999</c:v>
                </c:pt>
                <c:pt idx="2713">
                  <c:v>-0.51949610000000002</c:v>
                </c:pt>
                <c:pt idx="2714">
                  <c:v>-0.28349786999999999</c:v>
                </c:pt>
                <c:pt idx="2715">
                  <c:v>-0.43181819999999999</c:v>
                </c:pt>
                <c:pt idx="2716">
                  <c:v>-0.4397335</c:v>
                </c:pt>
                <c:pt idx="2717">
                  <c:v>-0.30813536000000002</c:v>
                </c:pt>
                <c:pt idx="2718">
                  <c:v>-0.35352623</c:v>
                </c:pt>
                <c:pt idx="2719">
                  <c:v>-0.47750472999999999</c:v>
                </c:pt>
                <c:pt idx="2720">
                  <c:v>-0.44300996999999998</c:v>
                </c:pt>
                <c:pt idx="2721">
                  <c:v>-0.36306306999999999</c:v>
                </c:pt>
                <c:pt idx="2722">
                  <c:v>-0.38886811999999998</c:v>
                </c:pt>
                <c:pt idx="2723">
                  <c:v>-0.43399936</c:v>
                </c:pt>
                <c:pt idx="2724">
                  <c:v>-0.19421102000000001</c:v>
                </c:pt>
                <c:pt idx="2725">
                  <c:v>-0.45476623999999999</c:v>
                </c:pt>
                <c:pt idx="2726">
                  <c:v>-0.47611710000000002</c:v>
                </c:pt>
                <c:pt idx="2727">
                  <c:v>-0.48330804999999999</c:v>
                </c:pt>
                <c:pt idx="2728">
                  <c:v>-0.53835619999999995</c:v>
                </c:pt>
                <c:pt idx="2729">
                  <c:v>-0.47267442999999998</c:v>
                </c:pt>
                <c:pt idx="2730">
                  <c:v>-0.39293762999999998</c:v>
                </c:pt>
                <c:pt idx="2731">
                  <c:v>-0.50477360000000004</c:v>
                </c:pt>
                <c:pt idx="2732">
                  <c:v>-0.43905723000000002</c:v>
                </c:pt>
                <c:pt idx="2733">
                  <c:v>-0.49770009999999998</c:v>
                </c:pt>
                <c:pt idx="2734">
                  <c:v>-0.42546114000000002</c:v>
                </c:pt>
                <c:pt idx="2735">
                  <c:v>-0.38635668000000001</c:v>
                </c:pt>
                <c:pt idx="2736">
                  <c:v>-0.52868104000000005</c:v>
                </c:pt>
                <c:pt idx="2737">
                  <c:v>-0.37643792999999998</c:v>
                </c:pt>
                <c:pt idx="2738">
                  <c:v>-0.45644600000000002</c:v>
                </c:pt>
                <c:pt idx="2739">
                  <c:v>-0.40852576000000002</c:v>
                </c:pt>
                <c:pt idx="2740">
                  <c:v>-0.27330603999999997</c:v>
                </c:pt>
                <c:pt idx="2741">
                  <c:v>9.3399750000000004E-2</c:v>
                </c:pt>
                <c:pt idx="2742">
                  <c:v>-0.47814741999999999</c:v>
                </c:pt>
                <c:pt idx="2743">
                  <c:v>-0.55172414000000003</c:v>
                </c:pt>
                <c:pt idx="2744">
                  <c:v>-0.50701929999999995</c:v>
                </c:pt>
                <c:pt idx="2745">
                  <c:v>-0.43500592999999999</c:v>
                </c:pt>
                <c:pt idx="2746">
                  <c:v>-0.48333332000000001</c:v>
                </c:pt>
                <c:pt idx="2747">
                  <c:v>-0.42399999999999999</c:v>
                </c:pt>
                <c:pt idx="2748">
                  <c:v>-0.46150869999999999</c:v>
                </c:pt>
                <c:pt idx="2749">
                  <c:v>-0.46252427000000002</c:v>
                </c:pt>
                <c:pt idx="2750">
                  <c:v>-0.44658118000000002</c:v>
                </c:pt>
                <c:pt idx="2751">
                  <c:v>-0.51366290000000003</c:v>
                </c:pt>
                <c:pt idx="2752">
                  <c:v>-0.44032922000000002</c:v>
                </c:pt>
                <c:pt idx="2753">
                  <c:v>-0.46253820000000001</c:v>
                </c:pt>
                <c:pt idx="2754">
                  <c:v>-0.45063843999999997</c:v>
                </c:pt>
                <c:pt idx="2755">
                  <c:v>-0.46568838000000001</c:v>
                </c:pt>
                <c:pt idx="2756">
                  <c:v>-0.35900405000000002</c:v>
                </c:pt>
                <c:pt idx="2757">
                  <c:v>-0.4564626</c:v>
                </c:pt>
                <c:pt idx="2758">
                  <c:v>-0.38900723999999998</c:v>
                </c:pt>
                <c:pt idx="2759">
                  <c:v>9.7014929999999999E-2</c:v>
                </c:pt>
                <c:pt idx="2760">
                  <c:v>-0.54669389999999995</c:v>
                </c:pt>
                <c:pt idx="2761">
                  <c:v>-0.52395206999999999</c:v>
                </c:pt>
                <c:pt idx="2762">
                  <c:v>-0.43549589999999999</c:v>
                </c:pt>
                <c:pt idx="2763">
                  <c:v>-0.54978879999999997</c:v>
                </c:pt>
                <c:pt idx="2764">
                  <c:v>-0.47855628</c:v>
                </c:pt>
                <c:pt idx="2765">
                  <c:v>-0.47243489999999999</c:v>
                </c:pt>
                <c:pt idx="2766">
                  <c:v>-0.40946373000000003</c:v>
                </c:pt>
                <c:pt idx="2767">
                  <c:v>-0.47986575999999997</c:v>
                </c:pt>
                <c:pt idx="2768">
                  <c:v>-0.42748355999999998</c:v>
                </c:pt>
                <c:pt idx="2769">
                  <c:v>-0.51552430000000005</c:v>
                </c:pt>
                <c:pt idx="2770">
                  <c:v>-0.42458351999999999</c:v>
                </c:pt>
                <c:pt idx="2771">
                  <c:v>-0.39585947999999999</c:v>
                </c:pt>
                <c:pt idx="2772">
                  <c:v>-0.37920936999999999</c:v>
                </c:pt>
                <c:pt idx="2773">
                  <c:v>-0.39608075999999998</c:v>
                </c:pt>
                <c:pt idx="2774">
                  <c:v>-0.4744409</c:v>
                </c:pt>
                <c:pt idx="2775">
                  <c:v>-0.50415089999999996</c:v>
                </c:pt>
                <c:pt idx="2776">
                  <c:v>-0.35719904000000002</c:v>
                </c:pt>
                <c:pt idx="2777">
                  <c:v>-7.7092513E-3</c:v>
                </c:pt>
                <c:pt idx="2778">
                  <c:v>-0.50643640000000001</c:v>
                </c:pt>
                <c:pt idx="2779">
                  <c:v>-0.52248519999999998</c:v>
                </c:pt>
                <c:pt idx="2780">
                  <c:v>-0.56764879999999995</c:v>
                </c:pt>
                <c:pt idx="2781">
                  <c:v>-0.56416464</c:v>
                </c:pt>
                <c:pt idx="2782">
                  <c:v>-0.38162687000000001</c:v>
                </c:pt>
                <c:pt idx="2783">
                  <c:v>-0.45563012000000003</c:v>
                </c:pt>
                <c:pt idx="2784">
                  <c:v>-0.47080818000000002</c:v>
                </c:pt>
                <c:pt idx="2785">
                  <c:v>-0.43949807000000002</c:v>
                </c:pt>
                <c:pt idx="2786">
                  <c:v>-0.39161992000000001</c:v>
                </c:pt>
                <c:pt idx="2787">
                  <c:v>-0.28977271999999998</c:v>
                </c:pt>
                <c:pt idx="2788">
                  <c:v>-0.42017415000000002</c:v>
                </c:pt>
                <c:pt idx="2789">
                  <c:v>-0.42071881999999999</c:v>
                </c:pt>
                <c:pt idx="2790">
                  <c:v>-0.37640630000000003</c:v>
                </c:pt>
                <c:pt idx="2791">
                  <c:v>-0.31659920000000003</c:v>
                </c:pt>
                <c:pt idx="2792">
                  <c:v>-0.41588156999999998</c:v>
                </c:pt>
                <c:pt idx="2793">
                  <c:v>-0.47892138000000001</c:v>
                </c:pt>
                <c:pt idx="2794">
                  <c:v>-0.39076444999999999</c:v>
                </c:pt>
                <c:pt idx="2795">
                  <c:v>-0.41572237000000001</c:v>
                </c:pt>
                <c:pt idx="2796">
                  <c:v>-0.49844040000000001</c:v>
                </c:pt>
                <c:pt idx="2797">
                  <c:v>-0.50150349999999999</c:v>
                </c:pt>
                <c:pt idx="2798">
                  <c:v>-0.52941179999999999</c:v>
                </c:pt>
                <c:pt idx="2799">
                  <c:v>-0.55620533000000005</c:v>
                </c:pt>
                <c:pt idx="2800">
                  <c:v>-0.35965930000000002</c:v>
                </c:pt>
                <c:pt idx="2801">
                  <c:v>-0.56264409999999998</c:v>
                </c:pt>
                <c:pt idx="2802">
                  <c:v>-0.55046759999999995</c:v>
                </c:pt>
                <c:pt idx="2803">
                  <c:v>-0.49716191999999998</c:v>
                </c:pt>
                <c:pt idx="2804">
                  <c:v>-0.45408591999999998</c:v>
                </c:pt>
                <c:pt idx="2805">
                  <c:v>-0.59713053999999999</c:v>
                </c:pt>
                <c:pt idx="2806">
                  <c:v>-0.52815529999999999</c:v>
                </c:pt>
                <c:pt idx="2807">
                  <c:v>-0.36193618</c:v>
                </c:pt>
                <c:pt idx="2808">
                  <c:v>-0.40240811999999998</c:v>
                </c:pt>
                <c:pt idx="2809">
                  <c:v>-0.42857142999999998</c:v>
                </c:pt>
                <c:pt idx="2810">
                  <c:v>-0.49074075</c:v>
                </c:pt>
                <c:pt idx="2811">
                  <c:v>-0.48531289999999999</c:v>
                </c:pt>
                <c:pt idx="2812">
                  <c:v>-0.39949253000000001</c:v>
                </c:pt>
                <c:pt idx="2813">
                  <c:v>-0.49646892999999997</c:v>
                </c:pt>
                <c:pt idx="2814">
                  <c:v>-0.42076923999999999</c:v>
                </c:pt>
                <c:pt idx="2815">
                  <c:v>-0.30979499999999999</c:v>
                </c:pt>
                <c:pt idx="2816">
                  <c:v>-0.37990022000000001</c:v>
                </c:pt>
                <c:pt idx="2817">
                  <c:v>-0.52442069999999996</c:v>
                </c:pt>
                <c:pt idx="2818">
                  <c:v>-0.59307085999999998</c:v>
                </c:pt>
                <c:pt idx="2819">
                  <c:v>-0.52754769999999995</c:v>
                </c:pt>
                <c:pt idx="2820">
                  <c:v>-0.44081510000000002</c:v>
                </c:pt>
                <c:pt idx="2821">
                  <c:v>-0.45160245999999998</c:v>
                </c:pt>
                <c:pt idx="2822">
                  <c:v>-0.50483005999999997</c:v>
                </c:pt>
                <c:pt idx="2823">
                  <c:v>-0.59016394999999999</c:v>
                </c:pt>
                <c:pt idx="2824">
                  <c:v>-0.41333333</c:v>
                </c:pt>
                <c:pt idx="2825">
                  <c:v>-0.32970201999999998</c:v>
                </c:pt>
                <c:pt idx="2826">
                  <c:v>-0.45598846999999998</c:v>
                </c:pt>
                <c:pt idx="2827">
                  <c:v>-0.39656582000000001</c:v>
                </c:pt>
                <c:pt idx="2828">
                  <c:v>-0.67772750000000004</c:v>
                </c:pt>
                <c:pt idx="2829">
                  <c:v>-0.52565340000000005</c:v>
                </c:pt>
                <c:pt idx="2830">
                  <c:v>-0.49132569999999998</c:v>
                </c:pt>
                <c:pt idx="2831">
                  <c:v>-0.5354622</c:v>
                </c:pt>
                <c:pt idx="2832">
                  <c:v>-0.5207193</c:v>
                </c:pt>
                <c:pt idx="2833">
                  <c:v>-0.51787130000000003</c:v>
                </c:pt>
                <c:pt idx="2834">
                  <c:v>-0.49706545000000002</c:v>
                </c:pt>
                <c:pt idx="2835">
                  <c:v>-0.49577465999999998</c:v>
                </c:pt>
                <c:pt idx="2836">
                  <c:v>-0.42684660000000002</c:v>
                </c:pt>
                <c:pt idx="2837">
                  <c:v>-0.52471082999999996</c:v>
                </c:pt>
                <c:pt idx="2838">
                  <c:v>-0.27418128000000003</c:v>
                </c:pt>
                <c:pt idx="2839">
                  <c:v>-0.4909964</c:v>
                </c:pt>
                <c:pt idx="2840">
                  <c:v>-0.50341164999999999</c:v>
                </c:pt>
                <c:pt idx="2841">
                  <c:v>-0.34608983999999998</c:v>
                </c:pt>
                <c:pt idx="2842">
                  <c:v>-0.49168279999999998</c:v>
                </c:pt>
                <c:pt idx="2843">
                  <c:v>-0.4047288</c:v>
                </c:pt>
                <c:pt idx="2844">
                  <c:v>-0.42406175000000002</c:v>
                </c:pt>
                <c:pt idx="2845">
                  <c:v>-0.57042545</c:v>
                </c:pt>
                <c:pt idx="2846">
                  <c:v>-0.52879184000000001</c:v>
                </c:pt>
                <c:pt idx="2847">
                  <c:v>-0.5168317</c:v>
                </c:pt>
                <c:pt idx="2848">
                  <c:v>-0.46528925999999998</c:v>
                </c:pt>
                <c:pt idx="2849">
                  <c:v>-0.59644324000000004</c:v>
                </c:pt>
                <c:pt idx="2850">
                  <c:v>-0.44084084000000001</c:v>
                </c:pt>
                <c:pt idx="2851">
                  <c:v>-0.46316210000000002</c:v>
                </c:pt>
                <c:pt idx="2852">
                  <c:v>-0.50955019999999995</c:v>
                </c:pt>
                <c:pt idx="2853">
                  <c:v>-0.52941179999999999</c:v>
                </c:pt>
                <c:pt idx="2854">
                  <c:v>-0.48109517000000002</c:v>
                </c:pt>
                <c:pt idx="2855">
                  <c:v>-0.51777434</c:v>
                </c:pt>
                <c:pt idx="2856">
                  <c:v>-0.35863096</c:v>
                </c:pt>
                <c:pt idx="2857">
                  <c:v>-0.34280640000000001</c:v>
                </c:pt>
                <c:pt idx="2858">
                  <c:v>-0.43305713000000001</c:v>
                </c:pt>
                <c:pt idx="2859">
                  <c:v>-0.51382050000000001</c:v>
                </c:pt>
                <c:pt idx="2860">
                  <c:v>-0.58279276000000002</c:v>
                </c:pt>
                <c:pt idx="2861">
                  <c:v>-0.57006489999999999</c:v>
                </c:pt>
                <c:pt idx="2862">
                  <c:v>-0.57142859999999995</c:v>
                </c:pt>
                <c:pt idx="2863">
                  <c:v>-0.50099324999999995</c:v>
                </c:pt>
                <c:pt idx="2864">
                  <c:v>-0.5429735</c:v>
                </c:pt>
                <c:pt idx="2865">
                  <c:v>-0.53547889999999998</c:v>
                </c:pt>
                <c:pt idx="2866">
                  <c:v>-0.4674374</c:v>
                </c:pt>
                <c:pt idx="2867">
                  <c:v>-0.4741821</c:v>
                </c:pt>
                <c:pt idx="2868">
                  <c:v>-0.44378698</c:v>
                </c:pt>
                <c:pt idx="2869">
                  <c:v>-0.57378370000000001</c:v>
                </c:pt>
                <c:pt idx="2870">
                  <c:v>-0.57290319999999995</c:v>
                </c:pt>
                <c:pt idx="2871">
                  <c:v>-0.39115349999999999</c:v>
                </c:pt>
                <c:pt idx="2872">
                  <c:v>-0.46309313000000002</c:v>
                </c:pt>
                <c:pt idx="2873">
                  <c:v>-0.39466897000000001</c:v>
                </c:pt>
                <c:pt idx="2874">
                  <c:v>-0.54464809999999997</c:v>
                </c:pt>
                <c:pt idx="2875">
                  <c:v>-0.50655793999999998</c:v>
                </c:pt>
                <c:pt idx="2876">
                  <c:v>-0.56709960000000004</c:v>
                </c:pt>
                <c:pt idx="2877">
                  <c:v>-0.54139714999999999</c:v>
                </c:pt>
                <c:pt idx="2878">
                  <c:v>-0.54454829999999999</c:v>
                </c:pt>
                <c:pt idx="2879">
                  <c:v>-0.49963316000000002</c:v>
                </c:pt>
                <c:pt idx="2880">
                  <c:v>-0.57404023000000004</c:v>
                </c:pt>
                <c:pt idx="2881">
                  <c:v>-0.55009746999999998</c:v>
                </c:pt>
                <c:pt idx="2882">
                  <c:v>-0.52367390000000003</c:v>
                </c:pt>
                <c:pt idx="2883">
                  <c:v>-0.52407705999999998</c:v>
                </c:pt>
                <c:pt idx="2884">
                  <c:v>-0.26726339999999998</c:v>
                </c:pt>
                <c:pt idx="2885">
                  <c:v>-0.54330129999999999</c:v>
                </c:pt>
                <c:pt idx="2886">
                  <c:v>-0.48651728</c:v>
                </c:pt>
                <c:pt idx="2887">
                  <c:v>-0.52642710000000004</c:v>
                </c:pt>
                <c:pt idx="2888">
                  <c:v>-0.47907355000000001</c:v>
                </c:pt>
                <c:pt idx="2889">
                  <c:v>-0.40305205999999999</c:v>
                </c:pt>
                <c:pt idx="2890">
                  <c:v>-0.52389330000000001</c:v>
                </c:pt>
                <c:pt idx="2891">
                  <c:v>-0.41611373000000001</c:v>
                </c:pt>
                <c:pt idx="2892">
                  <c:v>-0.46419100000000002</c:v>
                </c:pt>
                <c:pt idx="2893">
                  <c:v>-0.54037267</c:v>
                </c:pt>
                <c:pt idx="2894">
                  <c:v>-0.49441787999999998</c:v>
                </c:pt>
                <c:pt idx="2895">
                  <c:v>-0.54979929999999999</c:v>
                </c:pt>
                <c:pt idx="2896">
                  <c:v>-0.48373258000000002</c:v>
                </c:pt>
                <c:pt idx="2897">
                  <c:v>-0.46799204</c:v>
                </c:pt>
                <c:pt idx="2898">
                  <c:v>-0.51568780000000003</c:v>
                </c:pt>
                <c:pt idx="2899">
                  <c:v>-0.48364404</c:v>
                </c:pt>
                <c:pt idx="2900">
                  <c:v>-0.46569440000000001</c:v>
                </c:pt>
                <c:pt idx="2901">
                  <c:v>-0.48022208</c:v>
                </c:pt>
                <c:pt idx="2902">
                  <c:v>-0.52228569999999996</c:v>
                </c:pt>
                <c:pt idx="2903">
                  <c:v>-0.49022939999999998</c:v>
                </c:pt>
                <c:pt idx="2904">
                  <c:v>-0.50145139999999999</c:v>
                </c:pt>
                <c:pt idx="2905">
                  <c:v>-0.48360655000000002</c:v>
                </c:pt>
                <c:pt idx="2906">
                  <c:v>-0.48173913000000002</c:v>
                </c:pt>
                <c:pt idx="2907">
                  <c:v>-0.42649864999999998</c:v>
                </c:pt>
                <c:pt idx="2908">
                  <c:v>-0.47519582999999999</c:v>
                </c:pt>
                <c:pt idx="2909">
                  <c:v>-0.52963674000000005</c:v>
                </c:pt>
                <c:pt idx="2910">
                  <c:v>-0.53318080000000001</c:v>
                </c:pt>
                <c:pt idx="2911">
                  <c:v>-0.59317310000000001</c:v>
                </c:pt>
                <c:pt idx="2912">
                  <c:v>-0.43895513000000003</c:v>
                </c:pt>
                <c:pt idx="2913">
                  <c:v>-0.51679509999999995</c:v>
                </c:pt>
                <c:pt idx="2914">
                  <c:v>-0.50033720000000004</c:v>
                </c:pt>
                <c:pt idx="2915">
                  <c:v>-0.43505976000000002</c:v>
                </c:pt>
                <c:pt idx="2916">
                  <c:v>-0.50661100000000003</c:v>
                </c:pt>
                <c:pt idx="2917">
                  <c:v>-0.45226275999999999</c:v>
                </c:pt>
                <c:pt idx="2918">
                  <c:v>-0.47907326</c:v>
                </c:pt>
                <c:pt idx="2919">
                  <c:v>-0.42543710000000001</c:v>
                </c:pt>
                <c:pt idx="2920">
                  <c:v>-0.47453874000000001</c:v>
                </c:pt>
                <c:pt idx="2921">
                  <c:v>-0.43778800000000001</c:v>
                </c:pt>
                <c:pt idx="2922">
                  <c:v>-0.57623089999999999</c:v>
                </c:pt>
                <c:pt idx="2923">
                  <c:v>-0.53435546</c:v>
                </c:pt>
                <c:pt idx="2924">
                  <c:v>-0.57687675999999999</c:v>
                </c:pt>
                <c:pt idx="2925">
                  <c:v>-0.52167755000000005</c:v>
                </c:pt>
                <c:pt idx="2926">
                  <c:v>-0.43690443000000001</c:v>
                </c:pt>
                <c:pt idx="2927">
                  <c:v>-0.46910262000000003</c:v>
                </c:pt>
                <c:pt idx="2928">
                  <c:v>-0.3540797</c:v>
                </c:pt>
                <c:pt idx="2929">
                  <c:v>-0.49555555000000001</c:v>
                </c:pt>
                <c:pt idx="2930">
                  <c:v>-0.46209523000000002</c:v>
                </c:pt>
                <c:pt idx="2931">
                  <c:v>-0.59225649999999996</c:v>
                </c:pt>
                <c:pt idx="2932">
                  <c:v>-0.48248455000000001</c:v>
                </c:pt>
                <c:pt idx="2933">
                  <c:v>-0.50160426000000002</c:v>
                </c:pt>
                <c:pt idx="2934">
                  <c:v>-0.41352804999999998</c:v>
                </c:pt>
                <c:pt idx="2935">
                  <c:v>-0.46184447000000001</c:v>
                </c:pt>
                <c:pt idx="2936">
                  <c:v>-0.51881120000000003</c:v>
                </c:pt>
                <c:pt idx="2937">
                  <c:v>-0.57341576000000005</c:v>
                </c:pt>
                <c:pt idx="2938">
                  <c:v>-0.52301790000000004</c:v>
                </c:pt>
                <c:pt idx="2939">
                  <c:v>-0.45375407000000001</c:v>
                </c:pt>
                <c:pt idx="2940">
                  <c:v>-0.46693254000000001</c:v>
                </c:pt>
                <c:pt idx="2941">
                  <c:v>-0.41585814999999998</c:v>
                </c:pt>
                <c:pt idx="2942">
                  <c:v>-0.40241936</c:v>
                </c:pt>
                <c:pt idx="2943">
                  <c:v>-0.50350629999999996</c:v>
                </c:pt>
                <c:pt idx="2944">
                  <c:v>-0.47186440000000002</c:v>
                </c:pt>
                <c:pt idx="2945">
                  <c:v>-0.48886856000000001</c:v>
                </c:pt>
                <c:pt idx="2946">
                  <c:v>-0.51471823000000005</c:v>
                </c:pt>
                <c:pt idx="2947">
                  <c:v>-0.55668706000000001</c:v>
                </c:pt>
                <c:pt idx="2948">
                  <c:v>-0.38943250000000001</c:v>
                </c:pt>
                <c:pt idx="2949">
                  <c:v>-0.45343217000000002</c:v>
                </c:pt>
                <c:pt idx="2950">
                  <c:v>-0.52524406000000001</c:v>
                </c:pt>
                <c:pt idx="2951">
                  <c:v>-0.53233830000000004</c:v>
                </c:pt>
                <c:pt idx="2952">
                  <c:v>-0.54708796999999998</c:v>
                </c:pt>
                <c:pt idx="2953">
                  <c:v>-0.46645162000000001</c:v>
                </c:pt>
                <c:pt idx="2954">
                  <c:v>-0.45278138000000001</c:v>
                </c:pt>
                <c:pt idx="2955">
                  <c:v>-0.48190611999999999</c:v>
                </c:pt>
                <c:pt idx="2956">
                  <c:v>-0.42902917000000002</c:v>
                </c:pt>
                <c:pt idx="2957">
                  <c:v>-0.55080209999999996</c:v>
                </c:pt>
                <c:pt idx="2958">
                  <c:v>-0.54020749999999995</c:v>
                </c:pt>
                <c:pt idx="2959">
                  <c:v>-0.51445085000000002</c:v>
                </c:pt>
                <c:pt idx="2960">
                  <c:v>-0.50664140000000002</c:v>
                </c:pt>
                <c:pt idx="2961">
                  <c:v>-0.42200326999999999</c:v>
                </c:pt>
                <c:pt idx="2962">
                  <c:v>-0.45472439999999997</c:v>
                </c:pt>
                <c:pt idx="2963">
                  <c:v>-0.4974729</c:v>
                </c:pt>
                <c:pt idx="2964">
                  <c:v>-0.46492347000000001</c:v>
                </c:pt>
                <c:pt idx="2965">
                  <c:v>-0.43486106000000002</c:v>
                </c:pt>
                <c:pt idx="2966">
                  <c:v>-0.43493043999999997</c:v>
                </c:pt>
                <c:pt idx="2967">
                  <c:v>-0.48514086000000001</c:v>
                </c:pt>
                <c:pt idx="2968">
                  <c:v>-0.50249580000000005</c:v>
                </c:pt>
                <c:pt idx="2969">
                  <c:v>-0.59736739999999999</c:v>
                </c:pt>
                <c:pt idx="2970">
                  <c:v>-0.50904554000000002</c:v>
                </c:pt>
                <c:pt idx="2971">
                  <c:v>-0.54911010000000005</c:v>
                </c:pt>
                <c:pt idx="2972">
                  <c:v>-0.47213460000000002</c:v>
                </c:pt>
                <c:pt idx="2973">
                  <c:v>-0.33732685000000001</c:v>
                </c:pt>
                <c:pt idx="2974">
                  <c:v>-0.42507644999999999</c:v>
                </c:pt>
                <c:pt idx="2975">
                  <c:v>-0.46001583000000001</c:v>
                </c:pt>
                <c:pt idx="2976">
                  <c:v>-0.40829694</c:v>
                </c:pt>
                <c:pt idx="2977">
                  <c:v>-0.49708029999999997</c:v>
                </c:pt>
                <c:pt idx="2978">
                  <c:v>-0.59972155000000005</c:v>
                </c:pt>
                <c:pt idx="2979">
                  <c:v>-0.48244959999999998</c:v>
                </c:pt>
                <c:pt idx="2980">
                  <c:v>-0.37540716000000002</c:v>
                </c:pt>
                <c:pt idx="2981">
                  <c:v>-0.52086984999999997</c:v>
                </c:pt>
                <c:pt idx="2982">
                  <c:v>4.7368422E-2</c:v>
                </c:pt>
                <c:pt idx="2983">
                  <c:v>-0.5841404</c:v>
                </c:pt>
                <c:pt idx="2984">
                  <c:v>-0.47706753000000002</c:v>
                </c:pt>
                <c:pt idx="2985">
                  <c:v>-0.55503139999999995</c:v>
                </c:pt>
                <c:pt idx="2986">
                  <c:v>-0.41636030000000002</c:v>
                </c:pt>
                <c:pt idx="2987">
                  <c:v>-0.38641875999999997</c:v>
                </c:pt>
              </c:numCache>
            </c:numRef>
          </c:xVal>
          <c:yVal>
            <c:numRef>
              <c:f>'2018_march'!$K$2:$K$2989</c:f>
              <c:numCache>
                <c:formatCode>General</c:formatCode>
                <c:ptCount val="2988"/>
                <c:pt idx="0">
                  <c:v>23.839377133341198</c:v>
                </c:pt>
                <c:pt idx="1">
                  <c:v>23.526961397588</c:v>
                </c:pt>
                <c:pt idx="2">
                  <c:v>28.5978843803145</c:v>
                </c:pt>
                <c:pt idx="3">
                  <c:v>29.2769365891162</c:v>
                </c:pt>
                <c:pt idx="4">
                  <c:v>28.562162932624801</c:v>
                </c:pt>
                <c:pt idx="5">
                  <c:v>28.005013707338598</c:v>
                </c:pt>
                <c:pt idx="6">
                  <c:v>27.218008832603299</c:v>
                </c:pt>
                <c:pt idx="7">
                  <c:v>23.821829916113899</c:v>
                </c:pt>
                <c:pt idx="8">
                  <c:v>23.828004905886701</c:v>
                </c:pt>
                <c:pt idx="9">
                  <c:v>23.7395806351518</c:v>
                </c:pt>
                <c:pt idx="10">
                  <c:v>23.528966643102599</c:v>
                </c:pt>
                <c:pt idx="11">
                  <c:v>28.2659093539487</c:v>
                </c:pt>
                <c:pt idx="12">
                  <c:v>27.5427803112687</c:v>
                </c:pt>
                <c:pt idx="13">
                  <c:v>26.860404315786699</c:v>
                </c:pt>
                <c:pt idx="14">
                  <c:v>27.2579700065243</c:v>
                </c:pt>
                <c:pt idx="15">
                  <c:v>27.949297815128698</c:v>
                </c:pt>
                <c:pt idx="16">
                  <c:v>27.7188995742756</c:v>
                </c:pt>
                <c:pt idx="17">
                  <c:v>27.314031489412599</c:v>
                </c:pt>
                <c:pt idx="18">
                  <c:v>25.023083171930399</c:v>
                </c:pt>
                <c:pt idx="19">
                  <c:v>23.721218815462201</c:v>
                </c:pt>
                <c:pt idx="20">
                  <c:v>23.6210926300474</c:v>
                </c:pt>
                <c:pt idx="21">
                  <c:v>23.7353744995699</c:v>
                </c:pt>
                <c:pt idx="22">
                  <c:v>27.6462657788529</c:v>
                </c:pt>
                <c:pt idx="23">
                  <c:v>27.0534004498809</c:v>
                </c:pt>
                <c:pt idx="24">
                  <c:v>27.244866935156701</c:v>
                </c:pt>
                <c:pt idx="25">
                  <c:v>26.846307781239801</c:v>
                </c:pt>
                <c:pt idx="26">
                  <c:v>27.7645446759274</c:v>
                </c:pt>
                <c:pt idx="27">
                  <c:v>28.352296681092302</c:v>
                </c:pt>
                <c:pt idx="28">
                  <c:v>28.690996785835999</c:v>
                </c:pt>
                <c:pt idx="29">
                  <c:v>28.610947915504799</c:v>
                </c:pt>
                <c:pt idx="30">
                  <c:v>26.804710784468199</c:v>
                </c:pt>
                <c:pt idx="31">
                  <c:v>24.4247890328502</c:v>
                </c:pt>
                <c:pt idx="32">
                  <c:v>23.8237648638206</c:v>
                </c:pt>
                <c:pt idx="33">
                  <c:v>23.735275101373599</c:v>
                </c:pt>
                <c:pt idx="34">
                  <c:v>23.836784730881799</c:v>
                </c:pt>
                <c:pt idx="35">
                  <c:v>29.317343362780999</c:v>
                </c:pt>
                <c:pt idx="36">
                  <c:v>27.1225947894748</c:v>
                </c:pt>
                <c:pt idx="37">
                  <c:v>27.108362368956701</c:v>
                </c:pt>
                <c:pt idx="38">
                  <c:v>28.384124629507902</c:v>
                </c:pt>
                <c:pt idx="39">
                  <c:v>27.037540468458399</c:v>
                </c:pt>
                <c:pt idx="40">
                  <c:v>27.939313316704698</c:v>
                </c:pt>
                <c:pt idx="41">
                  <c:v>27.066107405458901</c:v>
                </c:pt>
                <c:pt idx="42">
                  <c:v>27.727386078577599</c:v>
                </c:pt>
                <c:pt idx="43">
                  <c:v>26.9646345648388</c:v>
                </c:pt>
                <c:pt idx="44">
                  <c:v>28.7249555313612</c:v>
                </c:pt>
                <c:pt idx="45">
                  <c:v>27.519678521319101</c:v>
                </c:pt>
                <c:pt idx="46">
                  <c:v>24.225509288551201</c:v>
                </c:pt>
                <c:pt idx="47">
                  <c:v>23.733488935241201</c:v>
                </c:pt>
                <c:pt idx="48">
                  <c:v>23.733529271955099</c:v>
                </c:pt>
                <c:pt idx="49">
                  <c:v>23.836672725399001</c:v>
                </c:pt>
                <c:pt idx="50">
                  <c:v>28.352108016209101</c:v>
                </c:pt>
                <c:pt idx="51">
                  <c:v>28.092282708025799</c:v>
                </c:pt>
                <c:pt idx="52">
                  <c:v>27.453925519550602</c:v>
                </c:pt>
                <c:pt idx="53">
                  <c:v>27.1266689641566</c:v>
                </c:pt>
                <c:pt idx="54">
                  <c:v>27.132454922571</c:v>
                </c:pt>
                <c:pt idx="55">
                  <c:v>27.772289999675799</c:v>
                </c:pt>
                <c:pt idx="56">
                  <c:v>27.9547730367042</c:v>
                </c:pt>
                <c:pt idx="57">
                  <c:v>26.8746654825047</c:v>
                </c:pt>
                <c:pt idx="58">
                  <c:v>27.3129510235925</c:v>
                </c:pt>
                <c:pt idx="59">
                  <c:v>27.0944594502899</c:v>
                </c:pt>
                <c:pt idx="60">
                  <c:v>27.306844633804701</c:v>
                </c:pt>
                <c:pt idx="61">
                  <c:v>24.226438528280699</c:v>
                </c:pt>
                <c:pt idx="62">
                  <c:v>23.728102419810298</c:v>
                </c:pt>
                <c:pt idx="63">
                  <c:v>23.730840838392499</c:v>
                </c:pt>
                <c:pt idx="64">
                  <c:v>23.731905054843899</c:v>
                </c:pt>
                <c:pt idx="65">
                  <c:v>28.3462780908695</c:v>
                </c:pt>
                <c:pt idx="66">
                  <c:v>26.183200739871801</c:v>
                </c:pt>
                <c:pt idx="67">
                  <c:v>29.119420589492002</c:v>
                </c:pt>
                <c:pt idx="68">
                  <c:v>28.678826718246999</c:v>
                </c:pt>
                <c:pt idx="69">
                  <c:v>26.533869867977099</c:v>
                </c:pt>
                <c:pt idx="70">
                  <c:v>28.473908650004802</c:v>
                </c:pt>
                <c:pt idx="71">
                  <c:v>27.4536987193713</c:v>
                </c:pt>
                <c:pt idx="72">
                  <c:v>29.821525439998702</c:v>
                </c:pt>
                <c:pt idx="73">
                  <c:v>27.217831858700599</c:v>
                </c:pt>
                <c:pt idx="74">
                  <c:v>27.118273157131501</c:v>
                </c:pt>
                <c:pt idx="75">
                  <c:v>24.023032142060199</c:v>
                </c:pt>
                <c:pt idx="76">
                  <c:v>23.6240302422108</c:v>
                </c:pt>
                <c:pt idx="77">
                  <c:v>23.736717274258901</c:v>
                </c:pt>
                <c:pt idx="78">
                  <c:v>23.727890216099802</c:v>
                </c:pt>
                <c:pt idx="79">
                  <c:v>23.527162823830501</c:v>
                </c:pt>
                <c:pt idx="80">
                  <c:v>23.323292893412301</c:v>
                </c:pt>
                <c:pt idx="81">
                  <c:v>26.9895880347079</c:v>
                </c:pt>
                <c:pt idx="82">
                  <c:v>27.313682284004901</c:v>
                </c:pt>
                <c:pt idx="83">
                  <c:v>28.8037831929365</c:v>
                </c:pt>
                <c:pt idx="84">
                  <c:v>27.103485132237299</c:v>
                </c:pt>
                <c:pt idx="85">
                  <c:v>27.726906472204501</c:v>
                </c:pt>
                <c:pt idx="86">
                  <c:v>29.560129252285801</c:v>
                </c:pt>
                <c:pt idx="87">
                  <c:v>29.816231071012901</c:v>
                </c:pt>
                <c:pt idx="88">
                  <c:v>27.460301138412699</c:v>
                </c:pt>
                <c:pt idx="89">
                  <c:v>27.178259137626601</c:v>
                </c:pt>
                <c:pt idx="90">
                  <c:v>27.063577019002899</c:v>
                </c:pt>
                <c:pt idx="91">
                  <c:v>30.010250836268298</c:v>
                </c:pt>
                <c:pt idx="92">
                  <c:v>27.014314379751099</c:v>
                </c:pt>
                <c:pt idx="93">
                  <c:v>27.025411880870401</c:v>
                </c:pt>
                <c:pt idx="94">
                  <c:v>25.537518546224501</c:v>
                </c:pt>
                <c:pt idx="95">
                  <c:v>23.825673023610001</c:v>
                </c:pt>
                <c:pt idx="96">
                  <c:v>23.621523753232399</c:v>
                </c:pt>
                <c:pt idx="97">
                  <c:v>23.735022939179999</c:v>
                </c:pt>
                <c:pt idx="98">
                  <c:v>23.633814165484999</c:v>
                </c:pt>
                <c:pt idx="99">
                  <c:v>23.528420824704199</c:v>
                </c:pt>
                <c:pt idx="100">
                  <c:v>23.629921040142001</c:v>
                </c:pt>
                <c:pt idx="101">
                  <c:v>23.529789271468001</c:v>
                </c:pt>
                <c:pt idx="102">
                  <c:v>23.530451641464399</c:v>
                </c:pt>
                <c:pt idx="103">
                  <c:v>26.9030889931792</c:v>
                </c:pt>
                <c:pt idx="104">
                  <c:v>26.286289760055201</c:v>
                </c:pt>
                <c:pt idx="105">
                  <c:v>26.914862221117801</c:v>
                </c:pt>
                <c:pt idx="106">
                  <c:v>27.598774868682099</c:v>
                </c:pt>
                <c:pt idx="107">
                  <c:v>26.076485166856301</c:v>
                </c:pt>
                <c:pt idx="108">
                  <c:v>28.167904725379199</c:v>
                </c:pt>
                <c:pt idx="109">
                  <c:v>27.7455241402021</c:v>
                </c:pt>
                <c:pt idx="110">
                  <c:v>28.332654721619399</c:v>
                </c:pt>
                <c:pt idx="111">
                  <c:v>28.148387202583301</c:v>
                </c:pt>
                <c:pt idx="112">
                  <c:v>28.972400682371099</c:v>
                </c:pt>
                <c:pt idx="113">
                  <c:v>28.171522265348798</c:v>
                </c:pt>
                <c:pt idx="114">
                  <c:v>27.862291539248002</c:v>
                </c:pt>
                <c:pt idx="115">
                  <c:v>28.8330943820892</c:v>
                </c:pt>
                <c:pt idx="116">
                  <c:v>27.107980728147599</c:v>
                </c:pt>
                <c:pt idx="117">
                  <c:v>27.1141663194642</c:v>
                </c:pt>
                <c:pt idx="118">
                  <c:v>26.412368381534701</c:v>
                </c:pt>
                <c:pt idx="119">
                  <c:v>23.922843728995101</c:v>
                </c:pt>
                <c:pt idx="120">
                  <c:v>23.727148165772601</c:v>
                </c:pt>
                <c:pt idx="121">
                  <c:v>23.622301281719199</c:v>
                </c:pt>
                <c:pt idx="122">
                  <c:v>23.840563249069199</c:v>
                </c:pt>
                <c:pt idx="123">
                  <c:v>23.5329230055751</c:v>
                </c:pt>
                <c:pt idx="124">
                  <c:v>23.531453436332299</c:v>
                </c:pt>
                <c:pt idx="125">
                  <c:v>23.324371211877001</c:v>
                </c:pt>
                <c:pt idx="126">
                  <c:v>23.630760142666201</c:v>
                </c:pt>
                <c:pt idx="127">
                  <c:v>23.421123764077699</c:v>
                </c:pt>
                <c:pt idx="128">
                  <c:v>23.319632194681301</c:v>
                </c:pt>
                <c:pt idx="129">
                  <c:v>27.665124380119</c:v>
                </c:pt>
                <c:pt idx="130">
                  <c:v>27.1959270974078</c:v>
                </c:pt>
                <c:pt idx="131">
                  <c:v>26.692837014744399</c:v>
                </c:pt>
                <c:pt idx="132">
                  <c:v>27.124093059074902</c:v>
                </c:pt>
                <c:pt idx="133">
                  <c:v>27.217559797770502</c:v>
                </c:pt>
                <c:pt idx="134">
                  <c:v>29.9275162045769</c:v>
                </c:pt>
                <c:pt idx="135">
                  <c:v>27.4592110102863</c:v>
                </c:pt>
                <c:pt idx="136">
                  <c:v>29.7004963089516</c:v>
                </c:pt>
                <c:pt idx="137">
                  <c:v>27.071427273862799</c:v>
                </c:pt>
                <c:pt idx="138">
                  <c:v>28.973641122223601</c:v>
                </c:pt>
                <c:pt idx="139">
                  <c:v>29.427970376632</c:v>
                </c:pt>
                <c:pt idx="140">
                  <c:v>27.027264603928099</c:v>
                </c:pt>
                <c:pt idx="141">
                  <c:v>27.119955114634202</c:v>
                </c:pt>
                <c:pt idx="142">
                  <c:v>27.116186154561301</c:v>
                </c:pt>
                <c:pt idx="143">
                  <c:v>27.2102012645773</c:v>
                </c:pt>
                <c:pt idx="144">
                  <c:v>23.926472911993901</c:v>
                </c:pt>
                <c:pt idx="145">
                  <c:v>23.624758901914898</c:v>
                </c:pt>
                <c:pt idx="146">
                  <c:v>23.734307004061801</c:v>
                </c:pt>
                <c:pt idx="147">
                  <c:v>23.632326719675</c:v>
                </c:pt>
                <c:pt idx="148">
                  <c:v>23.527232243827001</c:v>
                </c:pt>
                <c:pt idx="149">
                  <c:v>23.320583012501</c:v>
                </c:pt>
                <c:pt idx="150">
                  <c:v>23.522881995753401</c:v>
                </c:pt>
                <c:pt idx="151">
                  <c:v>23.529463734562199</c:v>
                </c:pt>
                <c:pt idx="152">
                  <c:v>23.6346588160187</c:v>
                </c:pt>
                <c:pt idx="153">
                  <c:v>23.3229209212816</c:v>
                </c:pt>
                <c:pt idx="154">
                  <c:v>26.996486565186601</c:v>
                </c:pt>
                <c:pt idx="155">
                  <c:v>27.3214226030059</c:v>
                </c:pt>
                <c:pt idx="156">
                  <c:v>27.126289592963701</c:v>
                </c:pt>
                <c:pt idx="157">
                  <c:v>30.819054413665501</c:v>
                </c:pt>
                <c:pt idx="158">
                  <c:v>31.937364385394499</c:v>
                </c:pt>
                <c:pt idx="159">
                  <c:v>30.295165080148401</c:v>
                </c:pt>
                <c:pt idx="160">
                  <c:v>27.232123083408499</c:v>
                </c:pt>
                <c:pt idx="161">
                  <c:v>29.518801059858799</c:v>
                </c:pt>
                <c:pt idx="162">
                  <c:v>27.563758851802898</c:v>
                </c:pt>
                <c:pt idx="163">
                  <c:v>28.292179353680599</c:v>
                </c:pt>
                <c:pt idx="164">
                  <c:v>27.387335044992302</c:v>
                </c:pt>
                <c:pt idx="165">
                  <c:v>28.377477149733899</c:v>
                </c:pt>
                <c:pt idx="166">
                  <c:v>28.3980358916331</c:v>
                </c:pt>
                <c:pt idx="167">
                  <c:v>28.030650002210599</c:v>
                </c:pt>
                <c:pt idx="168">
                  <c:v>26.612895344733602</c:v>
                </c:pt>
                <c:pt idx="169">
                  <c:v>27.320854638054001</c:v>
                </c:pt>
                <c:pt idx="170">
                  <c:v>25.812781239892701</c:v>
                </c:pt>
                <c:pt idx="171">
                  <c:v>23.725320090289401</c:v>
                </c:pt>
                <c:pt idx="172">
                  <c:v>23.941724697306199</c:v>
                </c:pt>
                <c:pt idx="173">
                  <c:v>23.8411767729818</c:v>
                </c:pt>
                <c:pt idx="174">
                  <c:v>23.840518176985199</c:v>
                </c:pt>
                <c:pt idx="175">
                  <c:v>23.631904141716799</c:v>
                </c:pt>
                <c:pt idx="176">
                  <c:v>23.528568538901101</c:v>
                </c:pt>
                <c:pt idx="177">
                  <c:v>23.423973808530199</c:v>
                </c:pt>
                <c:pt idx="178">
                  <c:v>23.526859954491201</c:v>
                </c:pt>
                <c:pt idx="179">
                  <c:v>23.635607183205199</c:v>
                </c:pt>
                <c:pt idx="180">
                  <c:v>23.6390144182749</c:v>
                </c:pt>
                <c:pt idx="181">
                  <c:v>23.537379172545901</c:v>
                </c:pt>
                <c:pt idx="182">
                  <c:v>26.891794806205201</c:v>
                </c:pt>
                <c:pt idx="183">
                  <c:v>28.147923488328601</c:v>
                </c:pt>
                <c:pt idx="184">
                  <c:v>26.602482023395201</c:v>
                </c:pt>
                <c:pt idx="185">
                  <c:v>26.712397207177901</c:v>
                </c:pt>
                <c:pt idx="186">
                  <c:v>26.9411005797167</c:v>
                </c:pt>
                <c:pt idx="187">
                  <c:v>29.8956805358434</c:v>
                </c:pt>
                <c:pt idx="188">
                  <c:v>26.815749706503301</c:v>
                </c:pt>
                <c:pt idx="189">
                  <c:v>27.217747480494701</c:v>
                </c:pt>
                <c:pt idx="190">
                  <c:v>30.4233085812063</c:v>
                </c:pt>
                <c:pt idx="191">
                  <c:v>30.609780504694001</c:v>
                </c:pt>
                <c:pt idx="192">
                  <c:v>28.677226553889898</c:v>
                </c:pt>
                <c:pt idx="193">
                  <c:v>28.623199702418201</c:v>
                </c:pt>
                <c:pt idx="194">
                  <c:v>29.522869283806401</c:v>
                </c:pt>
                <c:pt idx="195">
                  <c:v>27.784004506951401</c:v>
                </c:pt>
                <c:pt idx="196">
                  <c:v>28.711068181201799</c:v>
                </c:pt>
                <c:pt idx="197">
                  <c:v>27.729787450713101</c:v>
                </c:pt>
                <c:pt idx="198">
                  <c:v>26.703113216233799</c:v>
                </c:pt>
                <c:pt idx="199">
                  <c:v>26.694887886643201</c:v>
                </c:pt>
                <c:pt idx="200">
                  <c:v>26.8093984456467</c:v>
                </c:pt>
                <c:pt idx="201">
                  <c:v>24.6281300234639</c:v>
                </c:pt>
                <c:pt idx="202">
                  <c:v>23.828182412991499</c:v>
                </c:pt>
                <c:pt idx="203">
                  <c:v>23.840812224929198</c:v>
                </c:pt>
                <c:pt idx="204">
                  <c:v>23.740148432566102</c:v>
                </c:pt>
                <c:pt idx="205">
                  <c:v>23.7381227997857</c:v>
                </c:pt>
                <c:pt idx="206">
                  <c:v>23.8335921842</c:v>
                </c:pt>
                <c:pt idx="207">
                  <c:v>23.632150860907299</c:v>
                </c:pt>
                <c:pt idx="208">
                  <c:v>23.637865397565399</c:v>
                </c:pt>
                <c:pt idx="209">
                  <c:v>23.6359895962675</c:v>
                </c:pt>
                <c:pt idx="210">
                  <c:v>23.532986759816701</c:v>
                </c:pt>
                <c:pt idx="211">
                  <c:v>23.531133539271199</c:v>
                </c:pt>
                <c:pt idx="212">
                  <c:v>23.534551512169202</c:v>
                </c:pt>
                <c:pt idx="213">
                  <c:v>23.422723280179301</c:v>
                </c:pt>
                <c:pt idx="214">
                  <c:v>23.2190236819532</c:v>
                </c:pt>
                <c:pt idx="215">
                  <c:v>27.349630549804001</c:v>
                </c:pt>
                <c:pt idx="216">
                  <c:v>28.121759323555398</c:v>
                </c:pt>
                <c:pt idx="217">
                  <c:v>26.5672981616448</c:v>
                </c:pt>
                <c:pt idx="218">
                  <c:v>25.865992549044101</c:v>
                </c:pt>
                <c:pt idx="219">
                  <c:v>26.402536008086301</c:v>
                </c:pt>
                <c:pt idx="220">
                  <c:v>26.504927182614399</c:v>
                </c:pt>
                <c:pt idx="221">
                  <c:v>25.668864889683999</c:v>
                </c:pt>
                <c:pt idx="222">
                  <c:v>26.106360542587002</c:v>
                </c:pt>
                <c:pt idx="223">
                  <c:v>26.279903378819299</c:v>
                </c:pt>
                <c:pt idx="224">
                  <c:v>30.279871446293001</c:v>
                </c:pt>
                <c:pt idx="225">
                  <c:v>28.974255896723399</c:v>
                </c:pt>
                <c:pt idx="226">
                  <c:v>28.264919380742899</c:v>
                </c:pt>
                <c:pt idx="227">
                  <c:v>27.988431843671901</c:v>
                </c:pt>
                <c:pt idx="228">
                  <c:v>27.485545001272602</c:v>
                </c:pt>
                <c:pt idx="229">
                  <c:v>30.031371943772498</c:v>
                </c:pt>
                <c:pt idx="230">
                  <c:v>27.0681431483656</c:v>
                </c:pt>
                <c:pt idx="231">
                  <c:v>29.3945993062481</c:v>
                </c:pt>
                <c:pt idx="232">
                  <c:v>27.698272204198599</c:v>
                </c:pt>
                <c:pt idx="233">
                  <c:v>26.6420008207057</c:v>
                </c:pt>
                <c:pt idx="234">
                  <c:v>27.291628048555001</c:v>
                </c:pt>
                <c:pt idx="235">
                  <c:v>27.919799596456901</c:v>
                </c:pt>
                <c:pt idx="236">
                  <c:v>26.1952825751221</c:v>
                </c:pt>
                <c:pt idx="237">
                  <c:v>25.7921595691449</c:v>
                </c:pt>
                <c:pt idx="238">
                  <c:v>24.2234504862469</c:v>
                </c:pt>
                <c:pt idx="239">
                  <c:v>23.625937570279799</c:v>
                </c:pt>
                <c:pt idx="240">
                  <c:v>23.7292919689191</c:v>
                </c:pt>
                <c:pt idx="241">
                  <c:v>23.829649156150101</c:v>
                </c:pt>
                <c:pt idx="242">
                  <c:v>23.7307521250627</c:v>
                </c:pt>
                <c:pt idx="243">
                  <c:v>23.6342777598684</c:v>
                </c:pt>
                <c:pt idx="244">
                  <c:v>23.524499873511999</c:v>
                </c:pt>
                <c:pt idx="245">
                  <c:v>23.736147092626201</c:v>
                </c:pt>
                <c:pt idx="246">
                  <c:v>23.6355731809692</c:v>
                </c:pt>
                <c:pt idx="247">
                  <c:v>23.635962175837701</c:v>
                </c:pt>
                <c:pt idx="248">
                  <c:v>23.5274117540494</c:v>
                </c:pt>
                <c:pt idx="249">
                  <c:v>23.424186081702398</c:v>
                </c:pt>
                <c:pt idx="250">
                  <c:v>23.421092918506599</c:v>
                </c:pt>
                <c:pt idx="251">
                  <c:v>23.319095630366999</c:v>
                </c:pt>
                <c:pt idx="252">
                  <c:v>27.514482322015201</c:v>
                </c:pt>
                <c:pt idx="253">
                  <c:v>28.548288221951001</c:v>
                </c:pt>
                <c:pt idx="254">
                  <c:v>26.909157416529599</c:v>
                </c:pt>
                <c:pt idx="255">
                  <c:v>25.471106439486199</c:v>
                </c:pt>
                <c:pt idx="256">
                  <c:v>25.651252333886099</c:v>
                </c:pt>
                <c:pt idx="257">
                  <c:v>26.214869244265198</c:v>
                </c:pt>
                <c:pt idx="258">
                  <c:v>26.500171206277201</c:v>
                </c:pt>
                <c:pt idx="259">
                  <c:v>25.8863078341553</c:v>
                </c:pt>
                <c:pt idx="260">
                  <c:v>26.5897432967678</c:v>
                </c:pt>
                <c:pt idx="261">
                  <c:v>26.184600888131602</c:v>
                </c:pt>
                <c:pt idx="262">
                  <c:v>27.967826597507798</c:v>
                </c:pt>
                <c:pt idx="263">
                  <c:v>26.124207386569999</c:v>
                </c:pt>
                <c:pt idx="264">
                  <c:v>27.415555588010299</c:v>
                </c:pt>
                <c:pt idx="265">
                  <c:v>27.626579354665001</c:v>
                </c:pt>
                <c:pt idx="266">
                  <c:v>27.9545712510972</c:v>
                </c:pt>
                <c:pt idx="267">
                  <c:v>28.163885453231</c:v>
                </c:pt>
                <c:pt idx="268">
                  <c:v>28.861063473746299</c:v>
                </c:pt>
                <c:pt idx="269">
                  <c:v>27.8723603940273</c:v>
                </c:pt>
                <c:pt idx="270">
                  <c:v>28.766089397674101</c:v>
                </c:pt>
                <c:pt idx="271">
                  <c:v>26.818722011322301</c:v>
                </c:pt>
                <c:pt idx="272">
                  <c:v>27.566660253841601</c:v>
                </c:pt>
                <c:pt idx="273">
                  <c:v>28.680298937256499</c:v>
                </c:pt>
                <c:pt idx="274">
                  <c:v>26.392376826554099</c:v>
                </c:pt>
                <c:pt idx="275">
                  <c:v>26.2602091360462</c:v>
                </c:pt>
                <c:pt idx="276">
                  <c:v>25.394461820722501</c:v>
                </c:pt>
                <c:pt idx="277">
                  <c:v>25.562392318367198</c:v>
                </c:pt>
                <c:pt idx="278">
                  <c:v>25.980478831011599</c:v>
                </c:pt>
                <c:pt idx="279">
                  <c:v>26.183839665934698</c:v>
                </c:pt>
                <c:pt idx="280">
                  <c:v>25.980627757231499</c:v>
                </c:pt>
                <c:pt idx="281">
                  <c:v>24.802180815187199</c:v>
                </c:pt>
                <c:pt idx="282">
                  <c:v>24.229979456274901</c:v>
                </c:pt>
                <c:pt idx="283">
                  <c:v>23.830513657454102</c:v>
                </c:pt>
                <c:pt idx="284">
                  <c:v>23.624201711732201</c:v>
                </c:pt>
                <c:pt idx="285">
                  <c:v>23.622460673678098</c:v>
                </c:pt>
                <c:pt idx="286">
                  <c:v>23.424342720560698</c:v>
                </c:pt>
                <c:pt idx="287">
                  <c:v>23.627794120614499</c:v>
                </c:pt>
                <c:pt idx="288">
                  <c:v>23.521978723198998</c:v>
                </c:pt>
                <c:pt idx="289">
                  <c:v>23.523914722604701</c:v>
                </c:pt>
                <c:pt idx="290">
                  <c:v>23.524727366371899</c:v>
                </c:pt>
                <c:pt idx="291">
                  <c:v>23.521404976478401</c:v>
                </c:pt>
                <c:pt idx="292">
                  <c:v>23.630490886969799</c:v>
                </c:pt>
                <c:pt idx="293">
                  <c:v>23.527310265834199</c:v>
                </c:pt>
                <c:pt idx="294">
                  <c:v>26.189166329812501</c:v>
                </c:pt>
                <c:pt idx="295">
                  <c:v>25.642561971615098</c:v>
                </c:pt>
                <c:pt idx="296">
                  <c:v>25.671950172859599</c:v>
                </c:pt>
                <c:pt idx="297">
                  <c:v>26.171259917355599</c:v>
                </c:pt>
                <c:pt idx="298">
                  <c:v>25.359689237500099</c:v>
                </c:pt>
                <c:pt idx="299">
                  <c:v>25.878899142100401</c:v>
                </c:pt>
                <c:pt idx="300">
                  <c:v>25.9608984884484</c:v>
                </c:pt>
                <c:pt idx="301">
                  <c:v>26.377376191512699</c:v>
                </c:pt>
                <c:pt idx="302">
                  <c:v>27.102230709769302</c:v>
                </c:pt>
                <c:pt idx="303">
                  <c:v>26.7003945816571</c:v>
                </c:pt>
                <c:pt idx="304">
                  <c:v>26.483818038793501</c:v>
                </c:pt>
                <c:pt idx="305">
                  <c:v>25.6908631607382</c:v>
                </c:pt>
                <c:pt idx="306">
                  <c:v>25.360278944059701</c:v>
                </c:pt>
                <c:pt idx="307">
                  <c:v>27.548144183446201</c:v>
                </c:pt>
                <c:pt idx="308">
                  <c:v>28.974060000120598</c:v>
                </c:pt>
                <c:pt idx="309">
                  <c:v>30.082334944668101</c:v>
                </c:pt>
                <c:pt idx="310">
                  <c:v>29.2186467035453</c:v>
                </c:pt>
                <c:pt idx="311">
                  <c:v>28.2731590211026</c:v>
                </c:pt>
                <c:pt idx="312">
                  <c:v>30.221941279200902</c:v>
                </c:pt>
                <c:pt idx="313">
                  <c:v>29.3050928980572</c:v>
                </c:pt>
                <c:pt idx="314">
                  <c:v>27.257122315902901</c:v>
                </c:pt>
                <c:pt idx="315">
                  <c:v>27.4806771660894</c:v>
                </c:pt>
                <c:pt idx="316">
                  <c:v>30.0274256125895</c:v>
                </c:pt>
                <c:pt idx="317">
                  <c:v>28.073320733660498</c:v>
                </c:pt>
                <c:pt idx="318">
                  <c:v>28.112215682424601</c:v>
                </c:pt>
                <c:pt idx="319">
                  <c:v>25.669078771180299</c:v>
                </c:pt>
                <c:pt idx="320">
                  <c:v>27.257911398509801</c:v>
                </c:pt>
                <c:pt idx="321">
                  <c:v>26.264759737765399</c:v>
                </c:pt>
                <c:pt idx="322">
                  <c:v>25.917136080170099</c:v>
                </c:pt>
                <c:pt idx="323">
                  <c:v>25.258520974240099</c:v>
                </c:pt>
                <c:pt idx="324">
                  <c:v>25.618071650681401</c:v>
                </c:pt>
                <c:pt idx="325">
                  <c:v>26.478296397690801</c:v>
                </c:pt>
                <c:pt idx="326">
                  <c:v>26.813180629735399</c:v>
                </c:pt>
                <c:pt idx="327">
                  <c:v>26.5085276380617</c:v>
                </c:pt>
                <c:pt idx="328">
                  <c:v>25.915871748861299</c:v>
                </c:pt>
                <c:pt idx="329">
                  <c:v>24.323924868714499</c:v>
                </c:pt>
                <c:pt idx="330">
                  <c:v>23.623400593069402</c:v>
                </c:pt>
                <c:pt idx="331">
                  <c:v>23.7324509543989</c:v>
                </c:pt>
                <c:pt idx="332">
                  <c:v>23.7313450085481</c:v>
                </c:pt>
                <c:pt idx="333">
                  <c:v>23.724670205060299</c:v>
                </c:pt>
                <c:pt idx="334">
                  <c:v>23.734133261405201</c:v>
                </c:pt>
                <c:pt idx="335">
                  <c:v>23.628053604665499</c:v>
                </c:pt>
                <c:pt idx="336">
                  <c:v>23.527188691465099</c:v>
                </c:pt>
                <c:pt idx="337">
                  <c:v>23.424503623068802</c:v>
                </c:pt>
                <c:pt idx="338">
                  <c:v>23.522739355416402</c:v>
                </c:pt>
                <c:pt idx="339">
                  <c:v>23.525858654232099</c:v>
                </c:pt>
                <c:pt idx="340">
                  <c:v>23.4185567400616</c:v>
                </c:pt>
                <c:pt idx="341">
                  <c:v>23.418760674999699</c:v>
                </c:pt>
                <c:pt idx="342">
                  <c:v>23.5199232906226</c:v>
                </c:pt>
                <c:pt idx="343">
                  <c:v>26.282561961609701</c:v>
                </c:pt>
                <c:pt idx="344">
                  <c:v>25.669442011298401</c:v>
                </c:pt>
                <c:pt idx="345">
                  <c:v>25.978560101346201</c:v>
                </c:pt>
                <c:pt idx="346">
                  <c:v>25.8567811589371</c:v>
                </c:pt>
                <c:pt idx="347">
                  <c:v>25.546231273675701</c:v>
                </c:pt>
                <c:pt idx="348">
                  <c:v>25.9683931434577</c:v>
                </c:pt>
                <c:pt idx="349">
                  <c:v>26.268056066135902</c:v>
                </c:pt>
                <c:pt idx="350">
                  <c:v>26.4699640622907</c:v>
                </c:pt>
                <c:pt idx="351">
                  <c:v>26.186054091095599</c:v>
                </c:pt>
                <c:pt idx="352">
                  <c:v>26.063728463696201</c:v>
                </c:pt>
                <c:pt idx="353">
                  <c:v>25.988758684172101</c:v>
                </c:pt>
                <c:pt idx="354">
                  <c:v>26.087979365253499</c:v>
                </c:pt>
                <c:pt idx="355">
                  <c:v>25.9865348564078</c:v>
                </c:pt>
                <c:pt idx="356">
                  <c:v>28.133996946932999</c:v>
                </c:pt>
                <c:pt idx="357">
                  <c:v>26.903514554465101</c:v>
                </c:pt>
                <c:pt idx="358">
                  <c:v>27.7692750615196</c:v>
                </c:pt>
                <c:pt idx="359">
                  <c:v>27.127044636343602</c:v>
                </c:pt>
                <c:pt idx="360">
                  <c:v>29.3531773828925</c:v>
                </c:pt>
                <c:pt idx="361">
                  <c:v>28.836102752647101</c:v>
                </c:pt>
                <c:pt idx="362">
                  <c:v>27.441902350410398</c:v>
                </c:pt>
                <c:pt idx="363">
                  <c:v>28.234107561586999</c:v>
                </c:pt>
                <c:pt idx="364">
                  <c:v>27.936996904506</c:v>
                </c:pt>
                <c:pt idx="365">
                  <c:v>28.690577563813299</c:v>
                </c:pt>
                <c:pt idx="366">
                  <c:v>28.548733471992801</c:v>
                </c:pt>
                <c:pt idx="367">
                  <c:v>27.644222447050002</c:v>
                </c:pt>
                <c:pt idx="368">
                  <c:v>27.7635873097821</c:v>
                </c:pt>
                <c:pt idx="369">
                  <c:v>27.357226173548799</c:v>
                </c:pt>
                <c:pt idx="370">
                  <c:v>28.403137059347198</c:v>
                </c:pt>
                <c:pt idx="371">
                  <c:v>27.7148032708646</c:v>
                </c:pt>
                <c:pt idx="372">
                  <c:v>27.863737722320302</c:v>
                </c:pt>
                <c:pt idx="373">
                  <c:v>25.8257329221654</c:v>
                </c:pt>
                <c:pt idx="374">
                  <c:v>26.853663207666699</c:v>
                </c:pt>
                <c:pt idx="375">
                  <c:v>29.127140163276</c:v>
                </c:pt>
                <c:pt idx="376">
                  <c:v>26.502828732232899</c:v>
                </c:pt>
                <c:pt idx="377">
                  <c:v>27.9960115356618</c:v>
                </c:pt>
                <c:pt idx="378">
                  <c:v>27.5682846415068</c:v>
                </c:pt>
                <c:pt idx="379">
                  <c:v>26.997459496923099</c:v>
                </c:pt>
                <c:pt idx="380">
                  <c:v>26.694206255554999</c:v>
                </c:pt>
                <c:pt idx="381">
                  <c:v>26.589005334921101</c:v>
                </c:pt>
                <c:pt idx="382">
                  <c:v>26.001164854742299</c:v>
                </c:pt>
                <c:pt idx="383">
                  <c:v>24.907209580413401</c:v>
                </c:pt>
                <c:pt idx="384">
                  <c:v>24.7285627666942</c:v>
                </c:pt>
                <c:pt idx="385">
                  <c:v>23.731492761718201</c:v>
                </c:pt>
                <c:pt idx="386">
                  <c:v>23.7299488712118</c:v>
                </c:pt>
                <c:pt idx="387">
                  <c:v>23.7251754351797</c:v>
                </c:pt>
                <c:pt idx="388">
                  <c:v>23.523595554567802</c:v>
                </c:pt>
                <c:pt idx="389">
                  <c:v>23.525847810026299</c:v>
                </c:pt>
                <c:pt idx="390">
                  <c:v>23.519790493298</c:v>
                </c:pt>
                <c:pt idx="391">
                  <c:v>23.519318233919002</c:v>
                </c:pt>
                <c:pt idx="392">
                  <c:v>23.419411080640501</c:v>
                </c:pt>
                <c:pt idx="393">
                  <c:v>23.4234641900903</c:v>
                </c:pt>
                <c:pt idx="394">
                  <c:v>23.428125968673498</c:v>
                </c:pt>
                <c:pt idx="395">
                  <c:v>25.9466459015532</c:v>
                </c:pt>
                <c:pt idx="396">
                  <c:v>25.756138576934799</c:v>
                </c:pt>
                <c:pt idx="397">
                  <c:v>26.274818271103001</c:v>
                </c:pt>
                <c:pt idx="398">
                  <c:v>25.9737543031348</c:v>
                </c:pt>
                <c:pt idx="399">
                  <c:v>25.5488514784541</c:v>
                </c:pt>
                <c:pt idx="400">
                  <c:v>25.442138410636801</c:v>
                </c:pt>
                <c:pt idx="401">
                  <c:v>25.882137334292899</c:v>
                </c:pt>
                <c:pt idx="402">
                  <c:v>25.986211978552301</c:v>
                </c:pt>
                <c:pt idx="403">
                  <c:v>25.968775912169399</c:v>
                </c:pt>
                <c:pt idx="404">
                  <c:v>26.070589651174402</c:v>
                </c:pt>
                <c:pt idx="405">
                  <c:v>25.871223175821001</c:v>
                </c:pt>
                <c:pt idx="406">
                  <c:v>25.755992542998101</c:v>
                </c:pt>
                <c:pt idx="407">
                  <c:v>25.9498354667722</c:v>
                </c:pt>
                <c:pt idx="408">
                  <c:v>25.863209833838098</c:v>
                </c:pt>
                <c:pt idx="409">
                  <c:v>25.234410317361402</c:v>
                </c:pt>
                <c:pt idx="410">
                  <c:v>26.6386985074389</c:v>
                </c:pt>
                <c:pt idx="411">
                  <c:v>27.743737076310701</c:v>
                </c:pt>
                <c:pt idx="412">
                  <c:v>27.734275980586901</c:v>
                </c:pt>
                <c:pt idx="413">
                  <c:v>29.061652269387402</c:v>
                </c:pt>
                <c:pt idx="414">
                  <c:v>27.633760130533901</c:v>
                </c:pt>
                <c:pt idx="415">
                  <c:v>26.790045392402</c:v>
                </c:pt>
                <c:pt idx="416">
                  <c:v>27.250394201758098</c:v>
                </c:pt>
                <c:pt idx="417">
                  <c:v>27.034703748948999</c:v>
                </c:pt>
                <c:pt idx="418">
                  <c:v>27.183705499254199</c:v>
                </c:pt>
                <c:pt idx="419">
                  <c:v>28.053590098713101</c:v>
                </c:pt>
                <c:pt idx="420">
                  <c:v>29.254093127047199</c:v>
                </c:pt>
                <c:pt idx="421">
                  <c:v>27.746845467403201</c:v>
                </c:pt>
                <c:pt idx="422">
                  <c:v>26.987288613964701</c:v>
                </c:pt>
                <c:pt idx="423">
                  <c:v>26.580488937710999</c:v>
                </c:pt>
                <c:pt idx="424">
                  <c:v>27.594333845482801</c:v>
                </c:pt>
                <c:pt idx="425">
                  <c:v>27.383290817680901</c:v>
                </c:pt>
                <c:pt idx="426">
                  <c:v>26.879769653693</c:v>
                </c:pt>
                <c:pt idx="427">
                  <c:v>28.339148504634</c:v>
                </c:pt>
                <c:pt idx="428">
                  <c:v>27.287572318692</c:v>
                </c:pt>
                <c:pt idx="429">
                  <c:v>28.0403228554311</c:v>
                </c:pt>
                <c:pt idx="430">
                  <c:v>28.316422285318101</c:v>
                </c:pt>
                <c:pt idx="431">
                  <c:v>26.128917288715702</c:v>
                </c:pt>
                <c:pt idx="432">
                  <c:v>27.187352002377601</c:v>
                </c:pt>
                <c:pt idx="433">
                  <c:v>28.375791216597101</c:v>
                </c:pt>
                <c:pt idx="434">
                  <c:v>28.587379339089001</c:v>
                </c:pt>
                <c:pt idx="435">
                  <c:v>26.7990276578394</c:v>
                </c:pt>
                <c:pt idx="436">
                  <c:v>26.585618593414399</c:v>
                </c:pt>
                <c:pt idx="437">
                  <c:v>26.691323911585801</c:v>
                </c:pt>
                <c:pt idx="438">
                  <c:v>26.909063993655799</c:v>
                </c:pt>
                <c:pt idx="439">
                  <c:v>25.328072696634401</c:v>
                </c:pt>
                <c:pt idx="440">
                  <c:v>24.1223519106547</c:v>
                </c:pt>
                <c:pt idx="441">
                  <c:v>23.724660162676098</c:v>
                </c:pt>
                <c:pt idx="442">
                  <c:v>23.727102738426801</c:v>
                </c:pt>
                <c:pt idx="443">
                  <c:v>23.731456785392101</c:v>
                </c:pt>
                <c:pt idx="444">
                  <c:v>23.8308540688374</c:v>
                </c:pt>
                <c:pt idx="445">
                  <c:v>23.523369835283201</c:v>
                </c:pt>
                <c:pt idx="446">
                  <c:v>23.423225550652798</c:v>
                </c:pt>
                <c:pt idx="447">
                  <c:v>23.429691327165099</c:v>
                </c:pt>
                <c:pt idx="448">
                  <c:v>26.066245384256199</c:v>
                </c:pt>
                <c:pt idx="449">
                  <c:v>26.561806390489402</c:v>
                </c:pt>
                <c:pt idx="450">
                  <c:v>25.783119919036402</c:v>
                </c:pt>
                <c:pt idx="451">
                  <c:v>25.951143606578601</c:v>
                </c:pt>
                <c:pt idx="452">
                  <c:v>25.857087403464199</c:v>
                </c:pt>
                <c:pt idx="453">
                  <c:v>25.743295554054999</c:v>
                </c:pt>
                <c:pt idx="454">
                  <c:v>25.745805202722099</c:v>
                </c:pt>
                <c:pt idx="455">
                  <c:v>26.0502131577461</c:v>
                </c:pt>
                <c:pt idx="456">
                  <c:v>26.252514226417201</c:v>
                </c:pt>
                <c:pt idx="457">
                  <c:v>25.841320840999099</c:v>
                </c:pt>
                <c:pt idx="458">
                  <c:v>25.954894783788401</c:v>
                </c:pt>
                <c:pt idx="459">
                  <c:v>25.425293440970499</c:v>
                </c:pt>
                <c:pt idx="460">
                  <c:v>25.6386740105199</c:v>
                </c:pt>
                <c:pt idx="461">
                  <c:v>25.846387885193302</c:v>
                </c:pt>
                <c:pt idx="462">
                  <c:v>26.105981414185099</c:v>
                </c:pt>
                <c:pt idx="463">
                  <c:v>27.8067033363943</c:v>
                </c:pt>
                <c:pt idx="464">
                  <c:v>27.2041645817317</c:v>
                </c:pt>
                <c:pt idx="465">
                  <c:v>28.6399611536301</c:v>
                </c:pt>
                <c:pt idx="466">
                  <c:v>27.206275993771499</c:v>
                </c:pt>
                <c:pt idx="467">
                  <c:v>27.7541108599147</c:v>
                </c:pt>
                <c:pt idx="468">
                  <c:v>26.702678839475901</c:v>
                </c:pt>
                <c:pt idx="469">
                  <c:v>27.778204781508801</c:v>
                </c:pt>
                <c:pt idx="470">
                  <c:v>27.3026704221699</c:v>
                </c:pt>
                <c:pt idx="471">
                  <c:v>29.191839369313801</c:v>
                </c:pt>
                <c:pt idx="472">
                  <c:v>28.270753225489798</c:v>
                </c:pt>
                <c:pt idx="473">
                  <c:v>28.760549553404299</c:v>
                </c:pt>
                <c:pt idx="474">
                  <c:v>30.624293219266701</c:v>
                </c:pt>
                <c:pt idx="475">
                  <c:v>28.1471345067695</c:v>
                </c:pt>
                <c:pt idx="476">
                  <c:v>28.0626279279094</c:v>
                </c:pt>
                <c:pt idx="477">
                  <c:v>27.8710887498003</c:v>
                </c:pt>
                <c:pt idx="478">
                  <c:v>28.389031444494499</c:v>
                </c:pt>
                <c:pt idx="479">
                  <c:v>28.599905404906899</c:v>
                </c:pt>
                <c:pt idx="480">
                  <c:v>29.4929199781512</c:v>
                </c:pt>
                <c:pt idx="481">
                  <c:v>29.047723925640099</c:v>
                </c:pt>
                <c:pt idx="482">
                  <c:v>28.1158656157019</c:v>
                </c:pt>
                <c:pt idx="483">
                  <c:v>27.695959706923801</c:v>
                </c:pt>
                <c:pt idx="484">
                  <c:v>28.893820825717</c:v>
                </c:pt>
                <c:pt idx="485">
                  <c:v>28.238035872676502</c:v>
                </c:pt>
                <c:pt idx="486">
                  <c:v>27.802138384452999</c:v>
                </c:pt>
                <c:pt idx="487">
                  <c:v>28.763898779903499</c:v>
                </c:pt>
                <c:pt idx="488">
                  <c:v>29.2850440913057</c:v>
                </c:pt>
                <c:pt idx="489">
                  <c:v>29.309977999411402</c:v>
                </c:pt>
                <c:pt idx="490">
                  <c:v>28.226870981097498</c:v>
                </c:pt>
                <c:pt idx="491">
                  <c:v>26.823676262220399</c:v>
                </c:pt>
                <c:pt idx="492">
                  <c:v>26.813274810223898</c:v>
                </c:pt>
                <c:pt idx="493">
                  <c:v>27.2116825166414</c:v>
                </c:pt>
                <c:pt idx="494">
                  <c:v>27.706700508203301</c:v>
                </c:pt>
                <c:pt idx="495">
                  <c:v>28.828462535983501</c:v>
                </c:pt>
                <c:pt idx="496">
                  <c:v>28.443914683689002</c:v>
                </c:pt>
                <c:pt idx="497">
                  <c:v>29.628091910146299</c:v>
                </c:pt>
                <c:pt idx="498">
                  <c:v>23.732904087473401</c:v>
                </c:pt>
                <c:pt idx="499">
                  <c:v>23.526526539184399</c:v>
                </c:pt>
                <c:pt idx="500">
                  <c:v>23.630136785617399</c:v>
                </c:pt>
                <c:pt idx="501">
                  <c:v>23.425169917311699</c:v>
                </c:pt>
                <c:pt idx="502">
                  <c:v>26.6485413639185</c:v>
                </c:pt>
                <c:pt idx="503">
                  <c:v>26.6744330868056</c:v>
                </c:pt>
                <c:pt idx="504">
                  <c:v>26.456592644771501</c:v>
                </c:pt>
                <c:pt idx="505">
                  <c:v>26.1582271856613</c:v>
                </c:pt>
                <c:pt idx="506">
                  <c:v>26.076956705184799</c:v>
                </c:pt>
                <c:pt idx="507">
                  <c:v>25.645617085643199</c:v>
                </c:pt>
                <c:pt idx="508">
                  <c:v>25.523620364898299</c:v>
                </c:pt>
                <c:pt idx="509">
                  <c:v>26.272552222649701</c:v>
                </c:pt>
                <c:pt idx="510">
                  <c:v>25.945412177898302</c:v>
                </c:pt>
                <c:pt idx="511">
                  <c:v>25.755529564696101</c:v>
                </c:pt>
                <c:pt idx="512">
                  <c:v>25.670538229973499</c:v>
                </c:pt>
                <c:pt idx="513">
                  <c:v>25.738674738028301</c:v>
                </c:pt>
                <c:pt idx="514">
                  <c:v>26.125449808348598</c:v>
                </c:pt>
                <c:pt idx="515">
                  <c:v>27.072071552451298</c:v>
                </c:pt>
                <c:pt idx="516">
                  <c:v>26.266128824685602</c:v>
                </c:pt>
                <c:pt idx="517">
                  <c:v>27.473382771586198</c:v>
                </c:pt>
                <c:pt idx="518">
                  <c:v>27.7085908871436</c:v>
                </c:pt>
                <c:pt idx="519">
                  <c:v>27.404805230481099</c:v>
                </c:pt>
                <c:pt idx="520">
                  <c:v>26.906900370197398</c:v>
                </c:pt>
                <c:pt idx="521">
                  <c:v>28.050010948752</c:v>
                </c:pt>
                <c:pt idx="522">
                  <c:v>27.213621905151999</c:v>
                </c:pt>
                <c:pt idx="523">
                  <c:v>26.8912221894977</c:v>
                </c:pt>
                <c:pt idx="524">
                  <c:v>28.8000066497261</c:v>
                </c:pt>
                <c:pt idx="525">
                  <c:v>26.482306675600601</c:v>
                </c:pt>
                <c:pt idx="526">
                  <c:v>26.560796446447899</c:v>
                </c:pt>
                <c:pt idx="527">
                  <c:v>30.195186253241001</c:v>
                </c:pt>
                <c:pt idx="528">
                  <c:v>30.596455441950699</c:v>
                </c:pt>
                <c:pt idx="529">
                  <c:v>30.504213160161601</c:v>
                </c:pt>
                <c:pt idx="530">
                  <c:v>28.316848570271802</c:v>
                </c:pt>
                <c:pt idx="531">
                  <c:v>27.858810820116599</c:v>
                </c:pt>
                <c:pt idx="532">
                  <c:v>29.411745776031299</c:v>
                </c:pt>
                <c:pt idx="533">
                  <c:v>30.022327886239101</c:v>
                </c:pt>
                <c:pt idx="534">
                  <c:v>28.203847180610602</c:v>
                </c:pt>
                <c:pt idx="535">
                  <c:v>29.163103287227901</c:v>
                </c:pt>
                <c:pt idx="536">
                  <c:v>28.057075200221</c:v>
                </c:pt>
                <c:pt idx="537">
                  <c:v>28.6941817452756</c:v>
                </c:pt>
                <c:pt idx="538">
                  <c:v>27.919602851313101</c:v>
                </c:pt>
                <c:pt idx="539">
                  <c:v>28.6942203257633</c:v>
                </c:pt>
                <c:pt idx="540">
                  <c:v>28.694647831189101</c:v>
                </c:pt>
                <c:pt idx="541">
                  <c:v>27.358604663299701</c:v>
                </c:pt>
                <c:pt idx="542">
                  <c:v>28.233871198197999</c:v>
                </c:pt>
                <c:pt idx="543">
                  <c:v>29.676188906397101</c:v>
                </c:pt>
                <c:pt idx="544">
                  <c:v>29.003147214313302</c:v>
                </c:pt>
                <c:pt idx="545">
                  <c:v>28.994799805884199</c:v>
                </c:pt>
                <c:pt idx="546">
                  <c:v>30.2160198469393</c:v>
                </c:pt>
                <c:pt idx="547">
                  <c:v>31.533069795639101</c:v>
                </c:pt>
                <c:pt idx="548">
                  <c:v>30.63926174302</c:v>
                </c:pt>
                <c:pt idx="549">
                  <c:v>31.237985566189298</c:v>
                </c:pt>
                <c:pt idx="550">
                  <c:v>32.047779500142603</c:v>
                </c:pt>
                <c:pt idx="551">
                  <c:v>30.1466194317656</c:v>
                </c:pt>
                <c:pt idx="552">
                  <c:v>28.938611855091398</c:v>
                </c:pt>
                <c:pt idx="553">
                  <c:v>25.331147189095699</c:v>
                </c:pt>
                <c:pt idx="554">
                  <c:v>24.0346368351242</c:v>
                </c:pt>
                <c:pt idx="555">
                  <c:v>23.628342947870401</c:v>
                </c:pt>
                <c:pt idx="556">
                  <c:v>23.426776629379901</c:v>
                </c:pt>
                <c:pt idx="557">
                  <c:v>23.530149979760299</c:v>
                </c:pt>
                <c:pt idx="558">
                  <c:v>28.435708312098299</c:v>
                </c:pt>
                <c:pt idx="559">
                  <c:v>27.327028883864401</c:v>
                </c:pt>
                <c:pt idx="560">
                  <c:v>27.090388638111499</c:v>
                </c:pt>
                <c:pt idx="561">
                  <c:v>27.255578344595499</c:v>
                </c:pt>
                <c:pt idx="562">
                  <c:v>26.147156632045299</c:v>
                </c:pt>
                <c:pt idx="563">
                  <c:v>26.467106846450701</c:v>
                </c:pt>
                <c:pt idx="564">
                  <c:v>26.451998759635298</c:v>
                </c:pt>
                <c:pt idx="565">
                  <c:v>26.597025935098401</c:v>
                </c:pt>
                <c:pt idx="566">
                  <c:v>26.594323834886001</c:v>
                </c:pt>
                <c:pt idx="567">
                  <c:v>26.260443222724099</c:v>
                </c:pt>
                <c:pt idx="568">
                  <c:v>26.181766616279099</c:v>
                </c:pt>
                <c:pt idx="569">
                  <c:v>26.263059420698902</c:v>
                </c:pt>
                <c:pt idx="570">
                  <c:v>26.049642156401202</c:v>
                </c:pt>
                <c:pt idx="571">
                  <c:v>25.642901685329299</c:v>
                </c:pt>
                <c:pt idx="572">
                  <c:v>26.158456013949699</c:v>
                </c:pt>
                <c:pt idx="573">
                  <c:v>26.2311185764935</c:v>
                </c:pt>
                <c:pt idx="574">
                  <c:v>26.355395813052901</c:v>
                </c:pt>
                <c:pt idx="575">
                  <c:v>26.586858612720299</c:v>
                </c:pt>
                <c:pt idx="576">
                  <c:v>26.672472881746302</c:v>
                </c:pt>
                <c:pt idx="577">
                  <c:v>27.391817753936099</c:v>
                </c:pt>
                <c:pt idx="578">
                  <c:v>26.8871344822605</c:v>
                </c:pt>
                <c:pt idx="579">
                  <c:v>28.317240794784901</c:v>
                </c:pt>
                <c:pt idx="580">
                  <c:v>28.8656696169767</c:v>
                </c:pt>
                <c:pt idx="581">
                  <c:v>28.6772387574497</c:v>
                </c:pt>
                <c:pt idx="582">
                  <c:v>27.806968978354199</c:v>
                </c:pt>
                <c:pt idx="583">
                  <c:v>26.788270535876901</c:v>
                </c:pt>
                <c:pt idx="584">
                  <c:v>31.031877126277202</c:v>
                </c:pt>
                <c:pt idx="585">
                  <c:v>29.3683237241288</c:v>
                </c:pt>
                <c:pt idx="586">
                  <c:v>29.707284126047199</c:v>
                </c:pt>
                <c:pt idx="587">
                  <c:v>30.2200725024293</c:v>
                </c:pt>
                <c:pt idx="588">
                  <c:v>29.885569084381299</c:v>
                </c:pt>
                <c:pt idx="589">
                  <c:v>31.226539622173199</c:v>
                </c:pt>
                <c:pt idx="590">
                  <c:v>29.137673893833799</c:v>
                </c:pt>
                <c:pt idx="591">
                  <c:v>30.018208853469201</c:v>
                </c:pt>
                <c:pt idx="592">
                  <c:v>28.604586654006699</c:v>
                </c:pt>
                <c:pt idx="593">
                  <c:v>27.733707670401301</c:v>
                </c:pt>
                <c:pt idx="594">
                  <c:v>28.7206704882494</c:v>
                </c:pt>
                <c:pt idx="595">
                  <c:v>27.730616455966</c:v>
                </c:pt>
                <c:pt idx="596">
                  <c:v>29.715329516362001</c:v>
                </c:pt>
                <c:pt idx="597">
                  <c:v>28.583015754784899</c:v>
                </c:pt>
                <c:pt idx="598">
                  <c:v>29.2125890481555</c:v>
                </c:pt>
                <c:pt idx="599">
                  <c:v>27.799348058339302</c:v>
                </c:pt>
                <c:pt idx="600">
                  <c:v>28.2030430574329</c:v>
                </c:pt>
                <c:pt idx="601">
                  <c:v>28.292391294866398</c:v>
                </c:pt>
                <c:pt idx="602">
                  <c:v>28.598572133915901</c:v>
                </c:pt>
                <c:pt idx="603">
                  <c:v>29.7224541281293</c:v>
                </c:pt>
                <c:pt idx="604">
                  <c:v>30.129969506008401</c:v>
                </c:pt>
                <c:pt idx="605">
                  <c:v>29.7211063812811</c:v>
                </c:pt>
                <c:pt idx="606">
                  <c:v>30.745098087052899</c:v>
                </c:pt>
                <c:pt idx="607">
                  <c:v>28.406826508388999</c:v>
                </c:pt>
                <c:pt idx="608">
                  <c:v>28.832117938274301</c:v>
                </c:pt>
                <c:pt idx="609">
                  <c:v>29.508101866196402</c:v>
                </c:pt>
                <c:pt idx="610">
                  <c:v>28.779929940866801</c:v>
                </c:pt>
                <c:pt idx="611">
                  <c:v>29.017506122639698</c:v>
                </c:pt>
                <c:pt idx="612">
                  <c:v>28.0657492397719</c:v>
                </c:pt>
                <c:pt idx="613">
                  <c:v>28.115501301355501</c:v>
                </c:pt>
                <c:pt idx="614">
                  <c:v>25.9444812264903</c:v>
                </c:pt>
                <c:pt idx="615">
                  <c:v>23.840571380812399</c:v>
                </c:pt>
                <c:pt idx="616">
                  <c:v>23.427710356560301</c:v>
                </c:pt>
                <c:pt idx="617">
                  <c:v>28.003110767663902</c:v>
                </c:pt>
                <c:pt idx="618">
                  <c:v>27.542650467793901</c:v>
                </c:pt>
                <c:pt idx="619">
                  <c:v>28.198977874170001</c:v>
                </c:pt>
                <c:pt idx="620">
                  <c:v>29.545915765607099</c:v>
                </c:pt>
                <c:pt idx="621">
                  <c:v>28.219629445791799</c:v>
                </c:pt>
                <c:pt idx="622">
                  <c:v>26.798215734206298</c:v>
                </c:pt>
                <c:pt idx="623">
                  <c:v>26.352735477324298</c:v>
                </c:pt>
                <c:pt idx="624">
                  <c:v>26.301861277185601</c:v>
                </c:pt>
                <c:pt idx="625">
                  <c:v>26.798751673676101</c:v>
                </c:pt>
                <c:pt idx="626">
                  <c:v>27.910877520708102</c:v>
                </c:pt>
                <c:pt idx="627">
                  <c:v>27.300067608316201</c:v>
                </c:pt>
                <c:pt idx="628">
                  <c:v>26.1578004239088</c:v>
                </c:pt>
                <c:pt idx="629">
                  <c:v>26.453102775065101</c:v>
                </c:pt>
                <c:pt idx="630">
                  <c:v>26.7478134200684</c:v>
                </c:pt>
                <c:pt idx="631">
                  <c:v>26.256476259441101</c:v>
                </c:pt>
                <c:pt idx="632">
                  <c:v>26.040724798103401</c:v>
                </c:pt>
                <c:pt idx="633">
                  <c:v>26.047266888835502</c:v>
                </c:pt>
                <c:pt idx="634">
                  <c:v>26.0604965661588</c:v>
                </c:pt>
                <c:pt idx="635">
                  <c:v>27.183879255001202</c:v>
                </c:pt>
                <c:pt idx="636">
                  <c:v>26.453583946197199</c:v>
                </c:pt>
                <c:pt idx="637">
                  <c:v>26.163325929706101</c:v>
                </c:pt>
                <c:pt idx="638">
                  <c:v>26.381750941889699</c:v>
                </c:pt>
                <c:pt idx="639">
                  <c:v>27.4196304117675</c:v>
                </c:pt>
                <c:pt idx="640">
                  <c:v>29.5802764658191</c:v>
                </c:pt>
                <c:pt idx="641">
                  <c:v>28.026263364784999</c:v>
                </c:pt>
                <c:pt idx="642">
                  <c:v>28.6596874007476</c:v>
                </c:pt>
                <c:pt idx="643">
                  <c:v>28.4396528805107</c:v>
                </c:pt>
                <c:pt idx="644">
                  <c:v>27.6191339739493</c:v>
                </c:pt>
                <c:pt idx="645">
                  <c:v>27.076099021388899</c:v>
                </c:pt>
                <c:pt idx="646">
                  <c:v>27.6086496841585</c:v>
                </c:pt>
                <c:pt idx="647">
                  <c:v>27.623355316570802</c:v>
                </c:pt>
                <c:pt idx="648">
                  <c:v>28.646276156649801</c:v>
                </c:pt>
                <c:pt idx="649">
                  <c:v>29.313834878051601</c:v>
                </c:pt>
                <c:pt idx="650">
                  <c:v>28.288857526920498</c:v>
                </c:pt>
                <c:pt idx="651">
                  <c:v>28.8119520772314</c:v>
                </c:pt>
                <c:pt idx="652">
                  <c:v>29.811907521437401</c:v>
                </c:pt>
                <c:pt idx="653">
                  <c:v>30.3018020146969</c:v>
                </c:pt>
                <c:pt idx="654">
                  <c:v>29.6185991090526</c:v>
                </c:pt>
                <c:pt idx="655">
                  <c:v>29.217948257512301</c:v>
                </c:pt>
                <c:pt idx="656">
                  <c:v>28.214312942069999</c:v>
                </c:pt>
                <c:pt idx="657">
                  <c:v>28.109194499529099</c:v>
                </c:pt>
                <c:pt idx="658">
                  <c:v>27.974948763540201</c:v>
                </c:pt>
                <c:pt idx="659">
                  <c:v>29.3847822372467</c:v>
                </c:pt>
                <c:pt idx="660">
                  <c:v>26.1361308337415</c:v>
                </c:pt>
                <c:pt idx="661">
                  <c:v>29.419597500902398</c:v>
                </c:pt>
                <c:pt idx="662">
                  <c:v>28.367632715797299</c:v>
                </c:pt>
                <c:pt idx="663">
                  <c:v>28.3476804466695</c:v>
                </c:pt>
                <c:pt idx="664">
                  <c:v>28.714776726447599</c:v>
                </c:pt>
                <c:pt idx="665">
                  <c:v>28.919411437357802</c:v>
                </c:pt>
                <c:pt idx="666">
                  <c:v>29.318926971042</c:v>
                </c:pt>
                <c:pt idx="667">
                  <c:v>30.2385981214235</c:v>
                </c:pt>
                <c:pt idx="668">
                  <c:v>29.1312372444748</c:v>
                </c:pt>
                <c:pt idx="669">
                  <c:v>29.301221971903299</c:v>
                </c:pt>
                <c:pt idx="670">
                  <c:v>29.111678493459799</c:v>
                </c:pt>
                <c:pt idx="671">
                  <c:v>29.022701090899499</c:v>
                </c:pt>
                <c:pt idx="672">
                  <c:v>28.5935635657526</c:v>
                </c:pt>
                <c:pt idx="673">
                  <c:v>27.1511410253812</c:v>
                </c:pt>
                <c:pt idx="674">
                  <c:v>27.208456386931299</c:v>
                </c:pt>
                <c:pt idx="675">
                  <c:v>28.6567327073105</c:v>
                </c:pt>
                <c:pt idx="676">
                  <c:v>28.319370253577102</c:v>
                </c:pt>
                <c:pt idx="677">
                  <c:v>27.560522794988099</c:v>
                </c:pt>
                <c:pt idx="678">
                  <c:v>23.940647488600501</c:v>
                </c:pt>
                <c:pt idx="679">
                  <c:v>23.529244796123599</c:v>
                </c:pt>
                <c:pt idx="680">
                  <c:v>28.530857393871301</c:v>
                </c:pt>
                <c:pt idx="681">
                  <c:v>28.148551477507102</c:v>
                </c:pt>
                <c:pt idx="682">
                  <c:v>27.295003123774801</c:v>
                </c:pt>
                <c:pt idx="683">
                  <c:v>27.338030287541699</c:v>
                </c:pt>
                <c:pt idx="684">
                  <c:v>27.448625020496198</c:v>
                </c:pt>
                <c:pt idx="685">
                  <c:v>28.342512596196499</c:v>
                </c:pt>
                <c:pt idx="686">
                  <c:v>27.8106278955912</c:v>
                </c:pt>
                <c:pt idx="687">
                  <c:v>26.492544466131999</c:v>
                </c:pt>
                <c:pt idx="688">
                  <c:v>26.559521041069299</c:v>
                </c:pt>
                <c:pt idx="689">
                  <c:v>27.847597784715699</c:v>
                </c:pt>
                <c:pt idx="690">
                  <c:v>27.180301494581201</c:v>
                </c:pt>
                <c:pt idx="691">
                  <c:v>27.5011051196274</c:v>
                </c:pt>
                <c:pt idx="692">
                  <c:v>26.232186288302199</c:v>
                </c:pt>
                <c:pt idx="693">
                  <c:v>26.562375644221099</c:v>
                </c:pt>
                <c:pt idx="694">
                  <c:v>26.325715130266602</c:v>
                </c:pt>
                <c:pt idx="695">
                  <c:v>26.424618104740201</c:v>
                </c:pt>
                <c:pt idx="696">
                  <c:v>26.365360538546302</c:v>
                </c:pt>
                <c:pt idx="697">
                  <c:v>26.648613348946601</c:v>
                </c:pt>
                <c:pt idx="698">
                  <c:v>26.293221329065801</c:v>
                </c:pt>
                <c:pt idx="699">
                  <c:v>26.461896645947199</c:v>
                </c:pt>
                <c:pt idx="700">
                  <c:v>28.6259066420482</c:v>
                </c:pt>
                <c:pt idx="701">
                  <c:v>29.6470263007852</c:v>
                </c:pt>
                <c:pt idx="702">
                  <c:v>26.144584950185301</c:v>
                </c:pt>
                <c:pt idx="703">
                  <c:v>27.215566417703702</c:v>
                </c:pt>
                <c:pt idx="704">
                  <c:v>26.560984743378501</c:v>
                </c:pt>
                <c:pt idx="705">
                  <c:v>27.1905709170378</c:v>
                </c:pt>
                <c:pt idx="706">
                  <c:v>28.129995317417698</c:v>
                </c:pt>
                <c:pt idx="707">
                  <c:v>28.532177168056201</c:v>
                </c:pt>
                <c:pt idx="708">
                  <c:v>27.6726425711404</c:v>
                </c:pt>
                <c:pt idx="709">
                  <c:v>28.479480620006701</c:v>
                </c:pt>
                <c:pt idx="710">
                  <c:v>28.2281956237169</c:v>
                </c:pt>
                <c:pt idx="711">
                  <c:v>28.674348718260799</c:v>
                </c:pt>
                <c:pt idx="712">
                  <c:v>28.881344337540099</c:v>
                </c:pt>
                <c:pt idx="713">
                  <c:v>28.2626834580755</c:v>
                </c:pt>
                <c:pt idx="714">
                  <c:v>28.774781930705799</c:v>
                </c:pt>
                <c:pt idx="715">
                  <c:v>28.6786580560731</c:v>
                </c:pt>
                <c:pt idx="716">
                  <c:v>31.0055942828082</c:v>
                </c:pt>
                <c:pt idx="717">
                  <c:v>29.830155353418501</c:v>
                </c:pt>
                <c:pt idx="718">
                  <c:v>29.301876670280802</c:v>
                </c:pt>
                <c:pt idx="719">
                  <c:v>29.619662889572499</c:v>
                </c:pt>
                <c:pt idx="720">
                  <c:v>29.730603250878399</c:v>
                </c:pt>
                <c:pt idx="721">
                  <c:v>28.2002203534777</c:v>
                </c:pt>
                <c:pt idx="722">
                  <c:v>28.109939150095801</c:v>
                </c:pt>
                <c:pt idx="723">
                  <c:v>29.715414014849301</c:v>
                </c:pt>
                <c:pt idx="724">
                  <c:v>28.359431627831299</c:v>
                </c:pt>
                <c:pt idx="725">
                  <c:v>27.365448954965501</c:v>
                </c:pt>
                <c:pt idx="726">
                  <c:v>29.014175767682001</c:v>
                </c:pt>
                <c:pt idx="727">
                  <c:v>29.018939266807902</c:v>
                </c:pt>
                <c:pt idx="728">
                  <c:v>29.523185793489301</c:v>
                </c:pt>
                <c:pt idx="729">
                  <c:v>29.0253198676617</c:v>
                </c:pt>
                <c:pt idx="730">
                  <c:v>28.7170413700849</c:v>
                </c:pt>
                <c:pt idx="731">
                  <c:v>29.0278748810947</c:v>
                </c:pt>
                <c:pt idx="732">
                  <c:v>29.219953589257599</c:v>
                </c:pt>
                <c:pt idx="733">
                  <c:v>28.8077336201946</c:v>
                </c:pt>
                <c:pt idx="734">
                  <c:v>28.512825682830599</c:v>
                </c:pt>
                <c:pt idx="735">
                  <c:v>31.5394986818654</c:v>
                </c:pt>
                <c:pt idx="736">
                  <c:v>29.511494798653899</c:v>
                </c:pt>
                <c:pt idx="737">
                  <c:v>27.8568069079586</c:v>
                </c:pt>
                <c:pt idx="738">
                  <c:v>26.745716616040401</c:v>
                </c:pt>
                <c:pt idx="739">
                  <c:v>31.4431461113791</c:v>
                </c:pt>
                <c:pt idx="740">
                  <c:v>28.606856075937301</c:v>
                </c:pt>
                <c:pt idx="741">
                  <c:v>29.132400627428801</c:v>
                </c:pt>
                <c:pt idx="742">
                  <c:v>26.339825934248999</c:v>
                </c:pt>
                <c:pt idx="743">
                  <c:v>24.941135752014802</c:v>
                </c:pt>
                <c:pt idx="744">
                  <c:v>23.530117559488701</c:v>
                </c:pt>
                <c:pt idx="745">
                  <c:v>23.427825760741701</c:v>
                </c:pt>
                <c:pt idx="746">
                  <c:v>28.850279838972899</c:v>
                </c:pt>
                <c:pt idx="747">
                  <c:v>29.143391661103401</c:v>
                </c:pt>
                <c:pt idx="748">
                  <c:v>29.160994884019399</c:v>
                </c:pt>
                <c:pt idx="749">
                  <c:v>28.747495906368599</c:v>
                </c:pt>
                <c:pt idx="750">
                  <c:v>27.584968357975299</c:v>
                </c:pt>
                <c:pt idx="751">
                  <c:v>27.345040674528601</c:v>
                </c:pt>
                <c:pt idx="752">
                  <c:v>28.8037173061572</c:v>
                </c:pt>
                <c:pt idx="753">
                  <c:v>27.396698218434</c:v>
                </c:pt>
                <c:pt idx="754">
                  <c:v>27.318103829479799</c:v>
                </c:pt>
                <c:pt idx="755">
                  <c:v>27.406745638650001</c:v>
                </c:pt>
                <c:pt idx="756">
                  <c:v>26.966740735223901</c:v>
                </c:pt>
                <c:pt idx="757">
                  <c:v>26.853523363121099</c:v>
                </c:pt>
                <c:pt idx="758">
                  <c:v>26.054205206404799</c:v>
                </c:pt>
                <c:pt idx="759">
                  <c:v>25.688368944933998</c:v>
                </c:pt>
                <c:pt idx="760">
                  <c:v>27.396145616399998</c:v>
                </c:pt>
                <c:pt idx="761">
                  <c:v>27.3587653146663</c:v>
                </c:pt>
                <c:pt idx="762">
                  <c:v>27.476786650950299</c:v>
                </c:pt>
                <c:pt idx="763">
                  <c:v>27.489149772959902</c:v>
                </c:pt>
                <c:pt idx="764">
                  <c:v>26.729599177441099</c:v>
                </c:pt>
                <c:pt idx="765">
                  <c:v>27.535409266810898</c:v>
                </c:pt>
                <c:pt idx="766">
                  <c:v>26.763679898507899</c:v>
                </c:pt>
                <c:pt idx="767">
                  <c:v>27.108797973707201</c:v>
                </c:pt>
                <c:pt idx="768">
                  <c:v>28.649301494225401</c:v>
                </c:pt>
                <c:pt idx="769">
                  <c:v>27.003670725264801</c:v>
                </c:pt>
                <c:pt idx="770">
                  <c:v>26.273034087892501</c:v>
                </c:pt>
                <c:pt idx="771">
                  <c:v>27.395065644184601</c:v>
                </c:pt>
                <c:pt idx="772">
                  <c:v>27.9227092470549</c:v>
                </c:pt>
                <c:pt idx="773">
                  <c:v>27.207110524531402</c:v>
                </c:pt>
                <c:pt idx="774">
                  <c:v>28.421509950934102</c:v>
                </c:pt>
                <c:pt idx="775">
                  <c:v>28.354737812496399</c:v>
                </c:pt>
                <c:pt idx="776">
                  <c:v>27.278611983780799</c:v>
                </c:pt>
                <c:pt idx="777">
                  <c:v>27.277550857811601</c:v>
                </c:pt>
                <c:pt idx="778">
                  <c:v>26.603051049328101</c:v>
                </c:pt>
                <c:pt idx="779">
                  <c:v>25.882247482492801</c:v>
                </c:pt>
                <c:pt idx="780">
                  <c:v>25.1942174485031</c:v>
                </c:pt>
                <c:pt idx="781">
                  <c:v>29.807675437537601</c:v>
                </c:pt>
                <c:pt idx="782">
                  <c:v>29.513902278918401</c:v>
                </c:pt>
                <c:pt idx="783">
                  <c:v>30.111619935881301</c:v>
                </c:pt>
                <c:pt idx="784">
                  <c:v>30.012987335185802</c:v>
                </c:pt>
                <c:pt idx="785">
                  <c:v>28.576459474669001</c:v>
                </c:pt>
                <c:pt idx="786">
                  <c:v>29.3128691496165</c:v>
                </c:pt>
                <c:pt idx="787">
                  <c:v>27.572723035920799</c:v>
                </c:pt>
                <c:pt idx="788">
                  <c:v>27.815124001393901</c:v>
                </c:pt>
                <c:pt idx="789">
                  <c:v>30.127910224004602</c:v>
                </c:pt>
                <c:pt idx="790">
                  <c:v>28.914441222412599</c:v>
                </c:pt>
                <c:pt idx="791">
                  <c:v>31.643035370129301</c:v>
                </c:pt>
                <c:pt idx="792">
                  <c:v>28.819890159576801</c:v>
                </c:pt>
                <c:pt idx="793">
                  <c:v>27.6559597682052</c:v>
                </c:pt>
                <c:pt idx="794">
                  <c:v>28.087483098247901</c:v>
                </c:pt>
                <c:pt idx="795">
                  <c:v>30.9440400044558</c:v>
                </c:pt>
                <c:pt idx="796">
                  <c:v>30.251863659326698</c:v>
                </c:pt>
                <c:pt idx="797">
                  <c:v>29.3454354309591</c:v>
                </c:pt>
                <c:pt idx="798">
                  <c:v>29.1275659033534</c:v>
                </c:pt>
                <c:pt idx="799">
                  <c:v>28.5978207558083</c:v>
                </c:pt>
                <c:pt idx="800">
                  <c:v>29.9363480584156</c:v>
                </c:pt>
                <c:pt idx="801">
                  <c:v>31.754417407236101</c:v>
                </c:pt>
                <c:pt idx="802">
                  <c:v>30.725087145976801</c:v>
                </c:pt>
                <c:pt idx="803">
                  <c:v>26.573873047951299</c:v>
                </c:pt>
                <c:pt idx="804">
                  <c:v>29.370715173897999</c:v>
                </c:pt>
                <c:pt idx="805">
                  <c:v>28.6123230125507</c:v>
                </c:pt>
                <c:pt idx="806">
                  <c:v>28.450637711665401</c:v>
                </c:pt>
                <c:pt idx="807">
                  <c:v>31.037440036407901</c:v>
                </c:pt>
                <c:pt idx="808">
                  <c:v>27.008938309995699</c:v>
                </c:pt>
                <c:pt idx="809">
                  <c:v>28.195193913851298</c:v>
                </c:pt>
                <c:pt idx="810">
                  <c:v>27.363507460113599</c:v>
                </c:pt>
                <c:pt idx="811">
                  <c:v>23.523134174443399</c:v>
                </c:pt>
                <c:pt idx="812">
                  <c:v>23.326609418651898</c:v>
                </c:pt>
                <c:pt idx="813">
                  <c:v>28.848994900594398</c:v>
                </c:pt>
                <c:pt idx="814">
                  <c:v>27.535283887646901</c:v>
                </c:pt>
                <c:pt idx="815">
                  <c:v>27.042267985757299</c:v>
                </c:pt>
                <c:pt idx="816">
                  <c:v>26.978659651721699</c:v>
                </c:pt>
                <c:pt idx="817">
                  <c:v>26.445156304369899</c:v>
                </c:pt>
                <c:pt idx="818">
                  <c:v>27.613380008486899</c:v>
                </c:pt>
                <c:pt idx="819">
                  <c:v>27.293811679141701</c:v>
                </c:pt>
                <c:pt idx="820">
                  <c:v>28.213878558211601</c:v>
                </c:pt>
                <c:pt idx="821">
                  <c:v>27.988003711837202</c:v>
                </c:pt>
                <c:pt idx="822">
                  <c:v>26.343559955140201</c:v>
                </c:pt>
                <c:pt idx="823">
                  <c:v>27.6273174752328</c:v>
                </c:pt>
                <c:pt idx="824">
                  <c:v>27.7233416144297</c:v>
                </c:pt>
                <c:pt idx="825">
                  <c:v>27.032623240742101</c:v>
                </c:pt>
                <c:pt idx="826">
                  <c:v>27.029206733925101</c:v>
                </c:pt>
                <c:pt idx="827">
                  <c:v>26.568902525616199</c:v>
                </c:pt>
                <c:pt idx="828">
                  <c:v>28.419686752472199</c:v>
                </c:pt>
                <c:pt idx="829">
                  <c:v>27.855664227286699</c:v>
                </c:pt>
                <c:pt idx="830">
                  <c:v>29.435013919600301</c:v>
                </c:pt>
                <c:pt idx="831">
                  <c:v>27.616758114312798</c:v>
                </c:pt>
                <c:pt idx="832">
                  <c:v>27.8321333384614</c:v>
                </c:pt>
                <c:pt idx="833">
                  <c:v>28.056853927128401</c:v>
                </c:pt>
                <c:pt idx="834">
                  <c:v>27.0860831293726</c:v>
                </c:pt>
                <c:pt idx="835">
                  <c:v>27.1322287555017</c:v>
                </c:pt>
                <c:pt idx="836">
                  <c:v>28.213333857665098</c:v>
                </c:pt>
                <c:pt idx="837">
                  <c:v>27.079410554089499</c:v>
                </c:pt>
                <c:pt idx="838">
                  <c:v>26.409388913845302</c:v>
                </c:pt>
                <c:pt idx="839">
                  <c:v>26.289932984996</c:v>
                </c:pt>
                <c:pt idx="840">
                  <c:v>27.4173331417573</c:v>
                </c:pt>
                <c:pt idx="841">
                  <c:v>28.1280347926558</c:v>
                </c:pt>
                <c:pt idx="842">
                  <c:v>28.251881259775299</c:v>
                </c:pt>
                <c:pt idx="843">
                  <c:v>30.7467456358684</c:v>
                </c:pt>
                <c:pt idx="844">
                  <c:v>29.482638479195899</c:v>
                </c:pt>
                <c:pt idx="845">
                  <c:v>28.056436458060801</c:v>
                </c:pt>
                <c:pt idx="846">
                  <c:v>27.849068201748299</c:v>
                </c:pt>
                <c:pt idx="847">
                  <c:v>25.766555326898899</c:v>
                </c:pt>
                <c:pt idx="848">
                  <c:v>28.3854053622224</c:v>
                </c:pt>
                <c:pt idx="849">
                  <c:v>27.8723809651216</c:v>
                </c:pt>
                <c:pt idx="850">
                  <c:v>28.6606325016248</c:v>
                </c:pt>
                <c:pt idx="851">
                  <c:v>28.835975319363499</c:v>
                </c:pt>
                <c:pt idx="852">
                  <c:v>30.329453800859898</c:v>
                </c:pt>
                <c:pt idx="853">
                  <c:v>28.900507332671001</c:v>
                </c:pt>
                <c:pt idx="854">
                  <c:v>27.9460836891109</c:v>
                </c:pt>
                <c:pt idx="855">
                  <c:v>28.214431521852699</c:v>
                </c:pt>
                <c:pt idx="856">
                  <c:v>28.414067174951601</c:v>
                </c:pt>
                <c:pt idx="857">
                  <c:v>28.115744714697801</c:v>
                </c:pt>
                <c:pt idx="858">
                  <c:v>31.0387026437073</c:v>
                </c:pt>
                <c:pt idx="859">
                  <c:v>28.306653417561101</c:v>
                </c:pt>
                <c:pt idx="860">
                  <c:v>29.314804695353299</c:v>
                </c:pt>
                <c:pt idx="861">
                  <c:v>31.1527140711767</c:v>
                </c:pt>
                <c:pt idx="862">
                  <c:v>24.539511040892702</c:v>
                </c:pt>
                <c:pt idx="863">
                  <c:v>24.1402863000685</c:v>
                </c:pt>
                <c:pt idx="864">
                  <c:v>24.437903797103601</c:v>
                </c:pt>
                <c:pt idx="865">
                  <c:v>25.141009438458799</c:v>
                </c:pt>
                <c:pt idx="866">
                  <c:v>24.231531509931099</c:v>
                </c:pt>
                <c:pt idx="867">
                  <c:v>26.627707498468698</c:v>
                </c:pt>
                <c:pt idx="868">
                  <c:v>28.9913734174071</c:v>
                </c:pt>
                <c:pt idx="869">
                  <c:v>29.718969822692198</c:v>
                </c:pt>
                <c:pt idx="870">
                  <c:v>28.585379730490299</c:v>
                </c:pt>
                <c:pt idx="871">
                  <c:v>26.815797418198901</c:v>
                </c:pt>
                <c:pt idx="872">
                  <c:v>25.988281845975401</c:v>
                </c:pt>
                <c:pt idx="873">
                  <c:v>27.307763226139301</c:v>
                </c:pt>
                <c:pt idx="874">
                  <c:v>27.1233083075556</c:v>
                </c:pt>
                <c:pt idx="875">
                  <c:v>27.989683109682002</c:v>
                </c:pt>
                <c:pt idx="876">
                  <c:v>27.730660276401601</c:v>
                </c:pt>
                <c:pt idx="877">
                  <c:v>28.6144354488411</c:v>
                </c:pt>
                <c:pt idx="878">
                  <c:v>29.172849598451901</c:v>
                </c:pt>
                <c:pt idx="879">
                  <c:v>23.527210938532999</c:v>
                </c:pt>
                <c:pt idx="880">
                  <c:v>27.806670789708601</c:v>
                </c:pt>
                <c:pt idx="881">
                  <c:v>27.0892976109952</c:v>
                </c:pt>
                <c:pt idx="882">
                  <c:v>27.506565880855302</c:v>
                </c:pt>
                <c:pt idx="883">
                  <c:v>27.300600424704498</c:v>
                </c:pt>
                <c:pt idx="884">
                  <c:v>26.913684591479502</c:v>
                </c:pt>
                <c:pt idx="885">
                  <c:v>27.379932425079598</c:v>
                </c:pt>
                <c:pt idx="886">
                  <c:v>27.0210012655185</c:v>
                </c:pt>
                <c:pt idx="887">
                  <c:v>27.823324902697401</c:v>
                </c:pt>
                <c:pt idx="888">
                  <c:v>26.582403238518001</c:v>
                </c:pt>
                <c:pt idx="889">
                  <c:v>26.5402530378318</c:v>
                </c:pt>
                <c:pt idx="890">
                  <c:v>27.9194295497234</c:v>
                </c:pt>
                <c:pt idx="891">
                  <c:v>27.7235927175381</c:v>
                </c:pt>
                <c:pt idx="892">
                  <c:v>26.908841055357499</c:v>
                </c:pt>
                <c:pt idx="893">
                  <c:v>26.163359832102699</c:v>
                </c:pt>
                <c:pt idx="894">
                  <c:v>26.337960870125499</c:v>
                </c:pt>
                <c:pt idx="895">
                  <c:v>28.631924814009398</c:v>
                </c:pt>
                <c:pt idx="896">
                  <c:v>28.112116066283001</c:v>
                </c:pt>
                <c:pt idx="897">
                  <c:v>28.914361051801801</c:v>
                </c:pt>
                <c:pt idx="898">
                  <c:v>28.350208453802502</c:v>
                </c:pt>
                <c:pt idx="899">
                  <c:v>28.308906210108301</c:v>
                </c:pt>
                <c:pt idx="900">
                  <c:v>27.266932014436598</c:v>
                </c:pt>
                <c:pt idx="901">
                  <c:v>28.052347361015499</c:v>
                </c:pt>
                <c:pt idx="902">
                  <c:v>26.9696811511091</c:v>
                </c:pt>
                <c:pt idx="903">
                  <c:v>28.018607400603202</c:v>
                </c:pt>
                <c:pt idx="904">
                  <c:v>28.841359354779801</c:v>
                </c:pt>
                <c:pt idx="905">
                  <c:v>26.2595982494901</c:v>
                </c:pt>
                <c:pt idx="906">
                  <c:v>26.8753427455508</c:v>
                </c:pt>
                <c:pt idx="907">
                  <c:v>27.2506959823904</c:v>
                </c:pt>
                <c:pt idx="908">
                  <c:v>27.6379451501452</c:v>
                </c:pt>
                <c:pt idx="909">
                  <c:v>28.032481529000499</c:v>
                </c:pt>
                <c:pt idx="910">
                  <c:v>29.049699254407098</c:v>
                </c:pt>
                <c:pt idx="911">
                  <c:v>29.486629984273801</c:v>
                </c:pt>
                <c:pt idx="912">
                  <c:v>29.265893127147901</c:v>
                </c:pt>
                <c:pt idx="913">
                  <c:v>29.4613369914623</c:v>
                </c:pt>
                <c:pt idx="914">
                  <c:v>28.467042775757701</c:v>
                </c:pt>
                <c:pt idx="915">
                  <c:v>28.385543867222999</c:v>
                </c:pt>
                <c:pt idx="916">
                  <c:v>31.2169086313435</c:v>
                </c:pt>
                <c:pt idx="917">
                  <c:v>29.203284389884999</c:v>
                </c:pt>
                <c:pt idx="918">
                  <c:v>30.6068745933228</c:v>
                </c:pt>
                <c:pt idx="919">
                  <c:v>30.217262384791098</c:v>
                </c:pt>
                <c:pt idx="920">
                  <c:v>28.796808395096999</c:v>
                </c:pt>
                <c:pt idx="921">
                  <c:v>28.905206859997399</c:v>
                </c:pt>
                <c:pt idx="922">
                  <c:v>28.409599966198599</c:v>
                </c:pt>
                <c:pt idx="923">
                  <c:v>28.907351602307699</c:v>
                </c:pt>
                <c:pt idx="924">
                  <c:v>28.098378524707599</c:v>
                </c:pt>
                <c:pt idx="925">
                  <c:v>29.2010775764657</c:v>
                </c:pt>
                <c:pt idx="926">
                  <c:v>28.708296198824002</c:v>
                </c:pt>
                <c:pt idx="927">
                  <c:v>31.048440695301</c:v>
                </c:pt>
                <c:pt idx="928">
                  <c:v>24.141504138073199</c:v>
                </c:pt>
                <c:pt idx="929">
                  <c:v>24.540484808927701</c:v>
                </c:pt>
                <c:pt idx="930">
                  <c:v>29.117308271049598</c:v>
                </c:pt>
                <c:pt idx="931">
                  <c:v>28.681475421408798</c:v>
                </c:pt>
                <c:pt idx="932">
                  <c:v>27.753098372740698</c:v>
                </c:pt>
                <c:pt idx="933">
                  <c:v>28.9059026395838</c:v>
                </c:pt>
                <c:pt idx="934">
                  <c:v>24.9284819329885</c:v>
                </c:pt>
                <c:pt idx="935">
                  <c:v>26.233042366006799</c:v>
                </c:pt>
                <c:pt idx="936">
                  <c:v>28.3499989180476</c:v>
                </c:pt>
                <c:pt idx="937">
                  <c:v>29.4867995718609</c:v>
                </c:pt>
                <c:pt idx="938">
                  <c:v>29.688187959741398</c:v>
                </c:pt>
                <c:pt idx="939">
                  <c:v>27.593246576284798</c:v>
                </c:pt>
                <c:pt idx="940">
                  <c:v>27.059871028003499</c:v>
                </c:pt>
                <c:pt idx="941">
                  <c:v>26.283772016989801</c:v>
                </c:pt>
                <c:pt idx="942">
                  <c:v>28.0518652594148</c:v>
                </c:pt>
                <c:pt idx="943">
                  <c:v>27.2087803314217</c:v>
                </c:pt>
                <c:pt idx="944">
                  <c:v>27.313126552711299</c:v>
                </c:pt>
                <c:pt idx="945">
                  <c:v>26.3753186365449</c:v>
                </c:pt>
                <c:pt idx="946">
                  <c:v>23.733632372552599</c:v>
                </c:pt>
                <c:pt idx="947">
                  <c:v>23.3317118673768</c:v>
                </c:pt>
                <c:pt idx="948">
                  <c:v>27.639219954203199</c:v>
                </c:pt>
                <c:pt idx="949">
                  <c:v>26.898313586869602</c:v>
                </c:pt>
                <c:pt idx="950">
                  <c:v>26.914318100578601</c:v>
                </c:pt>
                <c:pt idx="951">
                  <c:v>27.305530559193802</c:v>
                </c:pt>
                <c:pt idx="952">
                  <c:v>28.458284113622</c:v>
                </c:pt>
                <c:pt idx="953">
                  <c:v>27.6121607378726</c:v>
                </c:pt>
                <c:pt idx="954">
                  <c:v>27.628229304384401</c:v>
                </c:pt>
                <c:pt idx="955">
                  <c:v>27.1784683228069</c:v>
                </c:pt>
                <c:pt idx="956">
                  <c:v>29.286715355546299</c:v>
                </c:pt>
                <c:pt idx="957">
                  <c:v>27.2855453299372</c:v>
                </c:pt>
                <c:pt idx="958">
                  <c:v>27.3157980965204</c:v>
                </c:pt>
                <c:pt idx="959">
                  <c:v>27.003272776636301</c:v>
                </c:pt>
                <c:pt idx="960">
                  <c:v>27.715125140747599</c:v>
                </c:pt>
                <c:pt idx="961">
                  <c:v>27.3800248870883</c:v>
                </c:pt>
                <c:pt idx="962">
                  <c:v>26.565284386941698</c:v>
                </c:pt>
                <c:pt idx="963">
                  <c:v>27.5809342811995</c:v>
                </c:pt>
                <c:pt idx="964">
                  <c:v>27.933891938228498</c:v>
                </c:pt>
                <c:pt idx="965">
                  <c:v>27.168987307622299</c:v>
                </c:pt>
                <c:pt idx="966">
                  <c:v>26.6954092694716</c:v>
                </c:pt>
                <c:pt idx="967">
                  <c:v>27.174936401555801</c:v>
                </c:pt>
                <c:pt idx="968">
                  <c:v>28.154359186451401</c:v>
                </c:pt>
                <c:pt idx="969">
                  <c:v>26.693926829146701</c:v>
                </c:pt>
                <c:pt idx="970">
                  <c:v>28.476384165171201</c:v>
                </c:pt>
                <c:pt idx="971">
                  <c:v>27.0770771238459</c:v>
                </c:pt>
                <c:pt idx="972">
                  <c:v>26.354510576274599</c:v>
                </c:pt>
                <c:pt idx="973">
                  <c:v>27.396354418399099</c:v>
                </c:pt>
                <c:pt idx="974">
                  <c:v>25.957961705047101</c:v>
                </c:pt>
                <c:pt idx="975">
                  <c:v>26.7891851517733</c:v>
                </c:pt>
                <c:pt idx="976">
                  <c:v>28.136666811052699</c:v>
                </c:pt>
                <c:pt idx="977">
                  <c:v>28.215759238386099</c:v>
                </c:pt>
                <c:pt idx="978">
                  <c:v>28.037724432505101</c:v>
                </c:pt>
                <c:pt idx="979">
                  <c:v>30.114803269194901</c:v>
                </c:pt>
                <c:pt idx="980">
                  <c:v>30.7097318752291</c:v>
                </c:pt>
                <c:pt idx="981">
                  <c:v>29.704862423807398</c:v>
                </c:pt>
                <c:pt idx="982">
                  <c:v>29.6121753568762</c:v>
                </c:pt>
                <c:pt idx="983">
                  <c:v>30.190017769578201</c:v>
                </c:pt>
                <c:pt idx="984">
                  <c:v>28.8740515498448</c:v>
                </c:pt>
                <c:pt idx="985">
                  <c:v>28.905941930342799</c:v>
                </c:pt>
                <c:pt idx="986">
                  <c:v>29.698627555820401</c:v>
                </c:pt>
                <c:pt idx="987">
                  <c:v>29.357282335879599</c:v>
                </c:pt>
                <c:pt idx="988">
                  <c:v>29.9040085882677</c:v>
                </c:pt>
                <c:pt idx="989">
                  <c:v>29.896650031185999</c:v>
                </c:pt>
                <c:pt idx="990">
                  <c:v>30.828813414882099</c:v>
                </c:pt>
                <c:pt idx="991">
                  <c:v>29.512059794315402</c:v>
                </c:pt>
                <c:pt idx="992">
                  <c:v>29.113191310655498</c:v>
                </c:pt>
                <c:pt idx="993">
                  <c:v>28.805150000250102</c:v>
                </c:pt>
                <c:pt idx="994">
                  <c:v>28.303313508703301</c:v>
                </c:pt>
                <c:pt idx="995">
                  <c:v>30.0398443357373</c:v>
                </c:pt>
                <c:pt idx="996">
                  <c:v>24.343270838708101</c:v>
                </c:pt>
                <c:pt idx="997">
                  <c:v>24.932553919618499</c:v>
                </c:pt>
                <c:pt idx="998">
                  <c:v>28.6763797203946</c:v>
                </c:pt>
                <c:pt idx="999">
                  <c:v>29.601232079666101</c:v>
                </c:pt>
                <c:pt idx="1000">
                  <c:v>28.260416419973598</c:v>
                </c:pt>
                <c:pt idx="1001">
                  <c:v>28.2475854446214</c:v>
                </c:pt>
                <c:pt idx="1002">
                  <c:v>29.185763630986699</c:v>
                </c:pt>
                <c:pt idx="1003">
                  <c:v>29.093221172559701</c:v>
                </c:pt>
                <c:pt idx="1004">
                  <c:v>23.8346980333584</c:v>
                </c:pt>
                <c:pt idx="1005">
                  <c:v>28.670773356327199</c:v>
                </c:pt>
                <c:pt idx="1006">
                  <c:v>30.005927199592101</c:v>
                </c:pt>
                <c:pt idx="1007">
                  <c:v>28.0021375734445</c:v>
                </c:pt>
                <c:pt idx="1008">
                  <c:v>27.6471402100224</c:v>
                </c:pt>
                <c:pt idx="1009">
                  <c:v>28.387762903597</c:v>
                </c:pt>
                <c:pt idx="1010">
                  <c:v>28.032670814942001</c:v>
                </c:pt>
                <c:pt idx="1011">
                  <c:v>28.036031856987201</c:v>
                </c:pt>
                <c:pt idx="1012">
                  <c:v>28.086328077100202</c:v>
                </c:pt>
                <c:pt idx="1013">
                  <c:v>28.1814548275735</c:v>
                </c:pt>
                <c:pt idx="1014">
                  <c:v>23.929316117485399</c:v>
                </c:pt>
                <c:pt idx="1015">
                  <c:v>23.531565177209998</c:v>
                </c:pt>
                <c:pt idx="1016">
                  <c:v>23.534824404470701</c:v>
                </c:pt>
                <c:pt idx="1017">
                  <c:v>23.3334168004079</c:v>
                </c:pt>
                <c:pt idx="1018">
                  <c:v>23.4352113634205</c:v>
                </c:pt>
                <c:pt idx="1019">
                  <c:v>23.536491358912201</c:v>
                </c:pt>
                <c:pt idx="1020">
                  <c:v>23.336392461332899</c:v>
                </c:pt>
                <c:pt idx="1021">
                  <c:v>23.435151710729301</c:v>
                </c:pt>
                <c:pt idx="1022">
                  <c:v>23.435303879187298</c:v>
                </c:pt>
                <c:pt idx="1023">
                  <c:v>23.434988690549201</c:v>
                </c:pt>
                <c:pt idx="1024">
                  <c:v>27.750597769582601</c:v>
                </c:pt>
                <c:pt idx="1025">
                  <c:v>28.433662457112501</c:v>
                </c:pt>
                <c:pt idx="1026">
                  <c:v>27.438912368047401</c:v>
                </c:pt>
                <c:pt idx="1027">
                  <c:v>27.210024257929899</c:v>
                </c:pt>
                <c:pt idx="1028">
                  <c:v>25.526108039313101</c:v>
                </c:pt>
                <c:pt idx="1029">
                  <c:v>27.307737502584601</c:v>
                </c:pt>
                <c:pt idx="1030">
                  <c:v>27.543368032672898</c:v>
                </c:pt>
                <c:pt idx="1031">
                  <c:v>27.006211607713698</c:v>
                </c:pt>
                <c:pt idx="1032">
                  <c:v>26.840970098013401</c:v>
                </c:pt>
                <c:pt idx="1033">
                  <c:v>27.536457904490302</c:v>
                </c:pt>
                <c:pt idx="1034">
                  <c:v>26.9704612324688</c:v>
                </c:pt>
                <c:pt idx="1035">
                  <c:v>27.0334168498268</c:v>
                </c:pt>
                <c:pt idx="1036">
                  <c:v>27.636541541592301</c:v>
                </c:pt>
                <c:pt idx="1037">
                  <c:v>27.7073966772533</c:v>
                </c:pt>
                <c:pt idx="1038">
                  <c:v>27.392597763022501</c:v>
                </c:pt>
                <c:pt idx="1039">
                  <c:v>28.017115904000001</c:v>
                </c:pt>
                <c:pt idx="1040">
                  <c:v>27.0632986110943</c:v>
                </c:pt>
                <c:pt idx="1041">
                  <c:v>27.715772225601</c:v>
                </c:pt>
                <c:pt idx="1042">
                  <c:v>27.304065370980702</c:v>
                </c:pt>
                <c:pt idx="1043">
                  <c:v>26.5730810624413</c:v>
                </c:pt>
                <c:pt idx="1044">
                  <c:v>25.837359645027</c:v>
                </c:pt>
                <c:pt idx="1045">
                  <c:v>27.737849119432699</c:v>
                </c:pt>
                <c:pt idx="1046">
                  <c:v>27.8422203510959</c:v>
                </c:pt>
                <c:pt idx="1047">
                  <c:v>26.7445915993939</c:v>
                </c:pt>
                <c:pt idx="1048">
                  <c:v>28.137625495256898</c:v>
                </c:pt>
                <c:pt idx="1049">
                  <c:v>27.058282997481601</c:v>
                </c:pt>
                <c:pt idx="1050">
                  <c:v>25.832497825432799</c:v>
                </c:pt>
                <c:pt idx="1051">
                  <c:v>26.065429194210399</c:v>
                </c:pt>
                <c:pt idx="1052">
                  <c:v>27.401406551111599</c:v>
                </c:pt>
                <c:pt idx="1053">
                  <c:v>27.194066801671902</c:v>
                </c:pt>
                <c:pt idx="1054">
                  <c:v>28.782343154503099</c:v>
                </c:pt>
                <c:pt idx="1055">
                  <c:v>31.1204254965293</c:v>
                </c:pt>
                <c:pt idx="1056">
                  <c:v>30.5054107357779</c:v>
                </c:pt>
                <c:pt idx="1057">
                  <c:v>30.631674539233298</c:v>
                </c:pt>
                <c:pt idx="1058">
                  <c:v>30.3336133801836</c:v>
                </c:pt>
                <c:pt idx="1059">
                  <c:v>27.880678435953101</c:v>
                </c:pt>
                <c:pt idx="1060">
                  <c:v>27.469105707007301</c:v>
                </c:pt>
                <c:pt idx="1061">
                  <c:v>27.8977356340719</c:v>
                </c:pt>
                <c:pt idx="1062">
                  <c:v>28.316552116249301</c:v>
                </c:pt>
                <c:pt idx="1063">
                  <c:v>26.925381080489998</c:v>
                </c:pt>
                <c:pt idx="1064">
                  <c:v>29.889668960024199</c:v>
                </c:pt>
                <c:pt idx="1065">
                  <c:v>29.498663441540199</c:v>
                </c:pt>
                <c:pt idx="1066">
                  <c:v>29.3137563996426</c:v>
                </c:pt>
                <c:pt idx="1067">
                  <c:v>29.929201829771198</c:v>
                </c:pt>
                <c:pt idx="1068">
                  <c:v>29.019546661331098</c:v>
                </c:pt>
                <c:pt idx="1069">
                  <c:v>28.600913020283699</c:v>
                </c:pt>
                <c:pt idx="1070">
                  <c:v>29.526484570386799</c:v>
                </c:pt>
                <c:pt idx="1071">
                  <c:v>26.950457255313701</c:v>
                </c:pt>
                <c:pt idx="1072">
                  <c:v>24.3417103298878</c:v>
                </c:pt>
                <c:pt idx="1073">
                  <c:v>29.2288220103258</c:v>
                </c:pt>
                <c:pt idx="1074">
                  <c:v>28.151236814297</c:v>
                </c:pt>
                <c:pt idx="1075">
                  <c:v>28.358967495500501</c:v>
                </c:pt>
                <c:pt idx="1076">
                  <c:v>27.154183984238198</c:v>
                </c:pt>
                <c:pt idx="1077">
                  <c:v>27.841208175090902</c:v>
                </c:pt>
                <c:pt idx="1078">
                  <c:v>28.8586936043679</c:v>
                </c:pt>
                <c:pt idx="1079">
                  <c:v>27.613674251491801</c:v>
                </c:pt>
                <c:pt idx="1080">
                  <c:v>24.8284225278781</c:v>
                </c:pt>
                <c:pt idx="1081">
                  <c:v>25.6330235442278</c:v>
                </c:pt>
                <c:pt idx="1082">
                  <c:v>27.750662708676199</c:v>
                </c:pt>
                <c:pt idx="1083">
                  <c:v>28.2460656513895</c:v>
                </c:pt>
                <c:pt idx="1084">
                  <c:v>27.731568001725801</c:v>
                </c:pt>
                <c:pt idx="1085">
                  <c:v>28.1571045720383</c:v>
                </c:pt>
                <c:pt idx="1086">
                  <c:v>29.3111335505846</c:v>
                </c:pt>
                <c:pt idx="1087">
                  <c:v>28.965329045538301</c:v>
                </c:pt>
                <c:pt idx="1088">
                  <c:v>28.516899950206401</c:v>
                </c:pt>
                <c:pt idx="1089">
                  <c:v>24.732902381983799</c:v>
                </c:pt>
                <c:pt idx="1090">
                  <c:v>23.837040671826401</c:v>
                </c:pt>
                <c:pt idx="1091">
                  <c:v>24.235882826655601</c:v>
                </c:pt>
                <c:pt idx="1092">
                  <c:v>23.934854194067999</c:v>
                </c:pt>
                <c:pt idx="1093">
                  <c:v>24.5338270671609</c:v>
                </c:pt>
                <c:pt idx="1094">
                  <c:v>24.731454089374999</c:v>
                </c:pt>
                <c:pt idx="1095">
                  <c:v>25.328054306620999</c:v>
                </c:pt>
                <c:pt idx="1096">
                  <c:v>25.625339506022002</c:v>
                </c:pt>
                <c:pt idx="1097">
                  <c:v>26.019686162337599</c:v>
                </c:pt>
                <c:pt idx="1098">
                  <c:v>25.819537483241199</c:v>
                </c:pt>
                <c:pt idx="1099">
                  <c:v>23.634218860329799</c:v>
                </c:pt>
                <c:pt idx="1100">
                  <c:v>23.534012094567998</c:v>
                </c:pt>
                <c:pt idx="1101">
                  <c:v>23.433231618459999</c:v>
                </c:pt>
                <c:pt idx="1102">
                  <c:v>23.433388272998599</c:v>
                </c:pt>
                <c:pt idx="1103">
                  <c:v>23.227164322995499</c:v>
                </c:pt>
                <c:pt idx="1104">
                  <c:v>23.436621435567599</c:v>
                </c:pt>
                <c:pt idx="1105">
                  <c:v>26.366559265053102</c:v>
                </c:pt>
                <c:pt idx="1106">
                  <c:v>27.268688861047998</c:v>
                </c:pt>
                <c:pt idx="1107">
                  <c:v>27.957785128235098</c:v>
                </c:pt>
                <c:pt idx="1108">
                  <c:v>26.706389145410601</c:v>
                </c:pt>
                <c:pt idx="1109">
                  <c:v>25.6539044290585</c:v>
                </c:pt>
                <c:pt idx="1110">
                  <c:v>26.980443246874</c:v>
                </c:pt>
                <c:pt idx="1111">
                  <c:v>26.260722174786899</c:v>
                </c:pt>
                <c:pt idx="1112">
                  <c:v>26.600244243789898</c:v>
                </c:pt>
                <c:pt idx="1113">
                  <c:v>26.724144631770201</c:v>
                </c:pt>
                <c:pt idx="1114">
                  <c:v>29.238892354133402</c:v>
                </c:pt>
                <c:pt idx="1115">
                  <c:v>27.493802708780901</c:v>
                </c:pt>
                <c:pt idx="1116">
                  <c:v>27.814098840818399</c:v>
                </c:pt>
                <c:pt idx="1117">
                  <c:v>27.6892675090774</c:v>
                </c:pt>
                <c:pt idx="1118">
                  <c:v>27.556077168378302</c:v>
                </c:pt>
                <c:pt idx="1119">
                  <c:v>27.539609540434501</c:v>
                </c:pt>
                <c:pt idx="1120">
                  <c:v>26.817791093282601</c:v>
                </c:pt>
                <c:pt idx="1121">
                  <c:v>26.983093347991801</c:v>
                </c:pt>
                <c:pt idx="1122">
                  <c:v>28.5255702990627</c:v>
                </c:pt>
                <c:pt idx="1123">
                  <c:v>27.430263453078499</c:v>
                </c:pt>
                <c:pt idx="1124">
                  <c:v>26.5606613890664</c:v>
                </c:pt>
                <c:pt idx="1125">
                  <c:v>27.407302585606899</c:v>
                </c:pt>
                <c:pt idx="1126">
                  <c:v>27.225890261684501</c:v>
                </c:pt>
                <c:pt idx="1127">
                  <c:v>28.514569632261701</c:v>
                </c:pt>
                <c:pt idx="1128">
                  <c:v>28.844020334755101</c:v>
                </c:pt>
                <c:pt idx="1129">
                  <c:v>27.2240214889834</c:v>
                </c:pt>
                <c:pt idx="1130">
                  <c:v>27.9734462755045</c:v>
                </c:pt>
                <c:pt idx="1131">
                  <c:v>26.575934019674602</c:v>
                </c:pt>
                <c:pt idx="1132">
                  <c:v>27.727237705404999</c:v>
                </c:pt>
                <c:pt idx="1133">
                  <c:v>28.3605372047573</c:v>
                </c:pt>
                <c:pt idx="1134">
                  <c:v>26.060213092732599</c:v>
                </c:pt>
                <c:pt idx="1135">
                  <c:v>27.369324080145802</c:v>
                </c:pt>
                <c:pt idx="1136">
                  <c:v>30.824023163036401</c:v>
                </c:pt>
                <c:pt idx="1137">
                  <c:v>26.515875468607099</c:v>
                </c:pt>
                <c:pt idx="1138">
                  <c:v>29.091863146028601</c:v>
                </c:pt>
                <c:pt idx="1139">
                  <c:v>29.309250499663701</c:v>
                </c:pt>
                <c:pt idx="1140">
                  <c:v>29.008725319205499</c:v>
                </c:pt>
                <c:pt idx="1141">
                  <c:v>30.323049484891101</c:v>
                </c:pt>
                <c:pt idx="1142">
                  <c:v>28.207416601003398</c:v>
                </c:pt>
                <c:pt idx="1143">
                  <c:v>28.085056286057</c:v>
                </c:pt>
                <c:pt idx="1144">
                  <c:v>29.083203909521501</c:v>
                </c:pt>
                <c:pt idx="1145">
                  <c:v>29.104416434009501</c:v>
                </c:pt>
                <c:pt idx="1146">
                  <c:v>27.729768596227</c:v>
                </c:pt>
                <c:pt idx="1147">
                  <c:v>27.561009461272501</c:v>
                </c:pt>
                <c:pt idx="1148">
                  <c:v>29.396873989500499</c:v>
                </c:pt>
                <c:pt idx="1149">
                  <c:v>29.823681346687099</c:v>
                </c:pt>
                <c:pt idx="1150">
                  <c:v>30.112266329300802</c:v>
                </c:pt>
                <c:pt idx="1151">
                  <c:v>28.1097922565109</c:v>
                </c:pt>
                <c:pt idx="1152">
                  <c:v>28.224553404921402</c:v>
                </c:pt>
                <c:pt idx="1153">
                  <c:v>24.544468377122801</c:v>
                </c:pt>
                <c:pt idx="1154">
                  <c:v>28.5151860887302</c:v>
                </c:pt>
                <c:pt idx="1155">
                  <c:v>27.895726918092802</c:v>
                </c:pt>
                <c:pt idx="1156">
                  <c:v>27.622129586117399</c:v>
                </c:pt>
                <c:pt idx="1157">
                  <c:v>27.7203075642656</c:v>
                </c:pt>
                <c:pt idx="1158">
                  <c:v>27.923354166790201</c:v>
                </c:pt>
                <c:pt idx="1159">
                  <c:v>27.746233871146899</c:v>
                </c:pt>
                <c:pt idx="1160">
                  <c:v>27.417507974266002</c:v>
                </c:pt>
                <c:pt idx="1161">
                  <c:v>29.614973168763001</c:v>
                </c:pt>
                <c:pt idx="1162">
                  <c:v>27.1882814855474</c:v>
                </c:pt>
                <c:pt idx="1163">
                  <c:v>24.137437173554599</c:v>
                </c:pt>
                <c:pt idx="1164">
                  <c:v>27.615702726779102</c:v>
                </c:pt>
                <c:pt idx="1165">
                  <c:v>30.832662828746599</c:v>
                </c:pt>
                <c:pt idx="1166">
                  <c:v>27.521934342520399</c:v>
                </c:pt>
                <c:pt idx="1167">
                  <c:v>29.545095575171199</c:v>
                </c:pt>
                <c:pt idx="1168">
                  <c:v>28.569002913496899</c:v>
                </c:pt>
                <c:pt idx="1169">
                  <c:v>27.463290390249099</c:v>
                </c:pt>
                <c:pt idx="1170">
                  <c:v>24.935690129470199</c:v>
                </c:pt>
                <c:pt idx="1171">
                  <c:v>24.239798016087398</c:v>
                </c:pt>
                <c:pt idx="1172">
                  <c:v>27.225841313633602</c:v>
                </c:pt>
                <c:pt idx="1173">
                  <c:v>28.2593347809904</c:v>
                </c:pt>
                <c:pt idx="1174">
                  <c:v>31.206456336332799</c:v>
                </c:pt>
                <c:pt idx="1175">
                  <c:v>30.675714482120998</c:v>
                </c:pt>
                <c:pt idx="1176">
                  <c:v>30.180651222758701</c:v>
                </c:pt>
                <c:pt idx="1177">
                  <c:v>28.895598417681299</c:v>
                </c:pt>
                <c:pt idx="1178">
                  <c:v>28.2022022009149</c:v>
                </c:pt>
                <c:pt idx="1179">
                  <c:v>27.004579047027601</c:v>
                </c:pt>
                <c:pt idx="1180">
                  <c:v>26.6760713818155</c:v>
                </c:pt>
                <c:pt idx="1181">
                  <c:v>28.630752040127099</c:v>
                </c:pt>
                <c:pt idx="1182">
                  <c:v>27.9651859988724</c:v>
                </c:pt>
                <c:pt idx="1183">
                  <c:v>27.02027763317</c:v>
                </c:pt>
                <c:pt idx="1184">
                  <c:v>24.232128716226502</c:v>
                </c:pt>
                <c:pt idx="1185">
                  <c:v>23.431186122712599</c:v>
                </c:pt>
                <c:pt idx="1186">
                  <c:v>23.432818386884598</c:v>
                </c:pt>
                <c:pt idx="1187">
                  <c:v>23.535198184977101</c:v>
                </c:pt>
                <c:pt idx="1188">
                  <c:v>27.5096743984471</c:v>
                </c:pt>
                <c:pt idx="1189">
                  <c:v>26.531726116049299</c:v>
                </c:pt>
                <c:pt idx="1190">
                  <c:v>26.521863160670801</c:v>
                </c:pt>
                <c:pt idx="1191">
                  <c:v>29.4568932961961</c:v>
                </c:pt>
                <c:pt idx="1192">
                  <c:v>25.847583203910901</c:v>
                </c:pt>
                <c:pt idx="1193">
                  <c:v>27.737142385733701</c:v>
                </c:pt>
                <c:pt idx="1194">
                  <c:v>26.9966749422566</c:v>
                </c:pt>
                <c:pt idx="1195">
                  <c:v>26.7921407534892</c:v>
                </c:pt>
                <c:pt idx="1196">
                  <c:v>27.5095830408785</c:v>
                </c:pt>
                <c:pt idx="1197">
                  <c:v>27.420951940176199</c:v>
                </c:pt>
                <c:pt idx="1198">
                  <c:v>27.298752036056701</c:v>
                </c:pt>
                <c:pt idx="1199">
                  <c:v>27.008414842473499</c:v>
                </c:pt>
                <c:pt idx="1200">
                  <c:v>26.6139872034931</c:v>
                </c:pt>
                <c:pt idx="1201">
                  <c:v>26.711910987482799</c:v>
                </c:pt>
                <c:pt idx="1202">
                  <c:v>27.112184061728101</c:v>
                </c:pt>
                <c:pt idx="1203">
                  <c:v>27.103200925254601</c:v>
                </c:pt>
                <c:pt idx="1204">
                  <c:v>26.803287360887701</c:v>
                </c:pt>
                <c:pt idx="1205">
                  <c:v>26.622425261634</c:v>
                </c:pt>
                <c:pt idx="1206">
                  <c:v>27.188521547939501</c:v>
                </c:pt>
                <c:pt idx="1207">
                  <c:v>27.6873517486266</c:v>
                </c:pt>
                <c:pt idx="1208">
                  <c:v>27.5963847975164</c:v>
                </c:pt>
                <c:pt idx="1209">
                  <c:v>27.027635795194801</c:v>
                </c:pt>
                <c:pt idx="1210">
                  <c:v>27.2793766425782</c:v>
                </c:pt>
                <c:pt idx="1211">
                  <c:v>27.17209929042</c:v>
                </c:pt>
                <c:pt idx="1212">
                  <c:v>26.6724864401668</c:v>
                </c:pt>
                <c:pt idx="1213">
                  <c:v>31.2022686011824</c:v>
                </c:pt>
                <c:pt idx="1214">
                  <c:v>29.129105316212101</c:v>
                </c:pt>
                <c:pt idx="1215">
                  <c:v>27.805391311438399</c:v>
                </c:pt>
                <c:pt idx="1216">
                  <c:v>28.990834224623601</c:v>
                </c:pt>
                <c:pt idx="1217">
                  <c:v>29.317173345706099</c:v>
                </c:pt>
                <c:pt idx="1218">
                  <c:v>30.014294947095401</c:v>
                </c:pt>
                <c:pt idx="1219">
                  <c:v>29.6047172035173</c:v>
                </c:pt>
                <c:pt idx="1220">
                  <c:v>31.8280389061573</c:v>
                </c:pt>
                <c:pt idx="1221">
                  <c:v>31.429165749541699</c:v>
                </c:pt>
                <c:pt idx="1222">
                  <c:v>28.388177201189499</c:v>
                </c:pt>
                <c:pt idx="1223">
                  <c:v>28.209661935142599</c:v>
                </c:pt>
                <c:pt idx="1224">
                  <c:v>28.321750302426</c:v>
                </c:pt>
                <c:pt idx="1225">
                  <c:v>28.221371185610899</c:v>
                </c:pt>
                <c:pt idx="1226">
                  <c:v>28.724518360236502</c:v>
                </c:pt>
                <c:pt idx="1227">
                  <c:v>28.721292409672099</c:v>
                </c:pt>
                <c:pt idx="1228">
                  <c:v>28.506147458966598</c:v>
                </c:pt>
                <c:pt idx="1229">
                  <c:v>27.9507928195167</c:v>
                </c:pt>
                <c:pt idx="1230">
                  <c:v>28.0614209027325</c:v>
                </c:pt>
                <c:pt idx="1231">
                  <c:v>29.6289499552941</c:v>
                </c:pt>
                <c:pt idx="1232">
                  <c:v>30.643181048677601</c:v>
                </c:pt>
                <c:pt idx="1233">
                  <c:v>31.040793646911599</c:v>
                </c:pt>
                <c:pt idx="1234">
                  <c:v>24.029929424987099</c:v>
                </c:pt>
                <c:pt idx="1235">
                  <c:v>24.9394840912191</c:v>
                </c:pt>
                <c:pt idx="1236">
                  <c:v>30.0191973927137</c:v>
                </c:pt>
                <c:pt idx="1237">
                  <c:v>27.748391124493001</c:v>
                </c:pt>
                <c:pt idx="1238">
                  <c:v>27.7997358157691</c:v>
                </c:pt>
                <c:pt idx="1239">
                  <c:v>27.644717332414601</c:v>
                </c:pt>
                <c:pt idx="1240">
                  <c:v>28.0262687765347</c:v>
                </c:pt>
                <c:pt idx="1241">
                  <c:v>28.094810237165198</c:v>
                </c:pt>
                <c:pt idx="1242">
                  <c:v>27.756375950957</c:v>
                </c:pt>
                <c:pt idx="1243">
                  <c:v>27.838165725210899</c:v>
                </c:pt>
                <c:pt idx="1244">
                  <c:v>27.213672445787601</c:v>
                </c:pt>
                <c:pt idx="1245">
                  <c:v>23.8349219189992</c:v>
                </c:pt>
                <c:pt idx="1246">
                  <c:v>27.9481555526948</c:v>
                </c:pt>
                <c:pt idx="1247">
                  <c:v>27.304272950039</c:v>
                </c:pt>
                <c:pt idx="1248">
                  <c:v>30.320917379947499</c:v>
                </c:pt>
                <c:pt idx="1249">
                  <c:v>27.643551605214199</c:v>
                </c:pt>
                <c:pt idx="1250">
                  <c:v>28.608232177513099</c:v>
                </c:pt>
                <c:pt idx="1251">
                  <c:v>27.7721510778123</c:v>
                </c:pt>
                <c:pt idx="1252">
                  <c:v>24.041028157874099</c:v>
                </c:pt>
                <c:pt idx="1253">
                  <c:v>25.763571453855999</c:v>
                </c:pt>
                <c:pt idx="1254">
                  <c:v>26.7111186024107</c:v>
                </c:pt>
                <c:pt idx="1255">
                  <c:v>28.867587683324398</c:v>
                </c:pt>
                <c:pt idx="1256">
                  <c:v>33.124715771899297</c:v>
                </c:pt>
                <c:pt idx="1257">
                  <c:v>30.777395663577501</c:v>
                </c:pt>
                <c:pt idx="1258">
                  <c:v>26.170440731420602</c:v>
                </c:pt>
                <c:pt idx="1259">
                  <c:v>27.810500832570501</c:v>
                </c:pt>
                <c:pt idx="1260">
                  <c:v>27.344129043360098</c:v>
                </c:pt>
                <c:pt idx="1261">
                  <c:v>28.9819588802665</c:v>
                </c:pt>
                <c:pt idx="1262">
                  <c:v>28.07836315066</c:v>
                </c:pt>
                <c:pt idx="1263">
                  <c:v>28.536057561179199</c:v>
                </c:pt>
                <c:pt idx="1264">
                  <c:v>27.233882590378698</c:v>
                </c:pt>
                <c:pt idx="1265">
                  <c:v>27.170298298328401</c:v>
                </c:pt>
                <c:pt idx="1266">
                  <c:v>28.162591215864801</c:v>
                </c:pt>
                <c:pt idx="1267">
                  <c:v>27.864651350722699</c:v>
                </c:pt>
                <c:pt idx="1268">
                  <c:v>28.183104268342198</c:v>
                </c:pt>
                <c:pt idx="1269">
                  <c:v>27.796088682926801</c:v>
                </c:pt>
                <c:pt idx="1270">
                  <c:v>25.325129458196798</c:v>
                </c:pt>
                <c:pt idx="1271">
                  <c:v>23.5309148783289</c:v>
                </c:pt>
                <c:pt idx="1272">
                  <c:v>23.435013815189301</c:v>
                </c:pt>
                <c:pt idx="1273">
                  <c:v>26.586439990150598</c:v>
                </c:pt>
                <c:pt idx="1274">
                  <c:v>26.7896876531766</c:v>
                </c:pt>
                <c:pt idx="1275">
                  <c:v>25.4570345041544</c:v>
                </c:pt>
                <c:pt idx="1276">
                  <c:v>26.3922228214653</c:v>
                </c:pt>
                <c:pt idx="1277">
                  <c:v>25.947168080064099</c:v>
                </c:pt>
                <c:pt idx="1278">
                  <c:v>25.6400092419169</c:v>
                </c:pt>
                <c:pt idx="1279">
                  <c:v>26.586735713459799</c:v>
                </c:pt>
                <c:pt idx="1280">
                  <c:v>27.211534741748999</c:v>
                </c:pt>
                <c:pt idx="1281">
                  <c:v>26.8989619223508</c:v>
                </c:pt>
                <c:pt idx="1282">
                  <c:v>27.6378489429495</c:v>
                </c:pt>
                <c:pt idx="1283">
                  <c:v>26.890560731867499</c:v>
                </c:pt>
                <c:pt idx="1284">
                  <c:v>26.272759187248901</c:v>
                </c:pt>
                <c:pt idx="1285">
                  <c:v>26.2934191287552</c:v>
                </c:pt>
                <c:pt idx="1286">
                  <c:v>27.110045237779701</c:v>
                </c:pt>
                <c:pt idx="1287">
                  <c:v>26.787502316464401</c:v>
                </c:pt>
                <c:pt idx="1288">
                  <c:v>26.659495958787801</c:v>
                </c:pt>
                <c:pt idx="1289">
                  <c:v>26.717011703869101</c:v>
                </c:pt>
                <c:pt idx="1290">
                  <c:v>26.074608544580101</c:v>
                </c:pt>
                <c:pt idx="1291">
                  <c:v>27.0259142390228</c:v>
                </c:pt>
                <c:pt idx="1292">
                  <c:v>27.035709481108899</c:v>
                </c:pt>
                <c:pt idx="1293">
                  <c:v>26.365812045805001</c:v>
                </c:pt>
                <c:pt idx="1294">
                  <c:v>27.0013766698879</c:v>
                </c:pt>
                <c:pt idx="1295">
                  <c:v>27.139728004962599</c:v>
                </c:pt>
                <c:pt idx="1296">
                  <c:v>26.681047258677999</c:v>
                </c:pt>
                <c:pt idx="1297">
                  <c:v>26.7941899064834</c:v>
                </c:pt>
                <c:pt idx="1298">
                  <c:v>27.0954069861581</c:v>
                </c:pt>
                <c:pt idx="1299">
                  <c:v>26.384972147800099</c:v>
                </c:pt>
                <c:pt idx="1300">
                  <c:v>27.952172150641399</c:v>
                </c:pt>
                <c:pt idx="1301">
                  <c:v>28.568710743137199</c:v>
                </c:pt>
                <c:pt idx="1302">
                  <c:v>28.273607547942799</c:v>
                </c:pt>
                <c:pt idx="1303">
                  <c:v>29.389310077546099</c:v>
                </c:pt>
                <c:pt idx="1304">
                  <c:v>29.398485623589998</c:v>
                </c:pt>
                <c:pt idx="1305">
                  <c:v>30.828121112153301</c:v>
                </c:pt>
                <c:pt idx="1306">
                  <c:v>29.071455469476899</c:v>
                </c:pt>
                <c:pt idx="1307">
                  <c:v>27.126416213933801</c:v>
                </c:pt>
                <c:pt idx="1308">
                  <c:v>28.168334362330999</c:v>
                </c:pt>
                <c:pt idx="1309">
                  <c:v>28.120892637003401</c:v>
                </c:pt>
                <c:pt idx="1310">
                  <c:v>27.797582904517601</c:v>
                </c:pt>
                <c:pt idx="1311">
                  <c:v>27.488889001205798</c:v>
                </c:pt>
                <c:pt idx="1312">
                  <c:v>28.905089335800302</c:v>
                </c:pt>
                <c:pt idx="1313">
                  <c:v>29.404690964157702</c:v>
                </c:pt>
                <c:pt idx="1314">
                  <c:v>27.622204826253199</c:v>
                </c:pt>
                <c:pt idx="1315">
                  <c:v>28.305517475099101</c:v>
                </c:pt>
                <c:pt idx="1316">
                  <c:v>28.3165913108813</c:v>
                </c:pt>
                <c:pt idx="1317">
                  <c:v>28.7287858169686</c:v>
                </c:pt>
                <c:pt idx="1318">
                  <c:v>30.326058013502202</c:v>
                </c:pt>
                <c:pt idx="1319">
                  <c:v>24.133661454822999</c:v>
                </c:pt>
                <c:pt idx="1320">
                  <c:v>29.101962354498799</c:v>
                </c:pt>
                <c:pt idx="1321">
                  <c:v>27.724753124963701</c:v>
                </c:pt>
                <c:pt idx="1322">
                  <c:v>27.114239498511999</c:v>
                </c:pt>
                <c:pt idx="1323">
                  <c:v>28.330692153924002</c:v>
                </c:pt>
                <c:pt idx="1324">
                  <c:v>28.606952364457399</c:v>
                </c:pt>
                <c:pt idx="1325">
                  <c:v>29.763246272894001</c:v>
                </c:pt>
                <c:pt idx="1326">
                  <c:v>27.716300083425502</c:v>
                </c:pt>
                <c:pt idx="1327">
                  <c:v>27.945985314824199</c:v>
                </c:pt>
                <c:pt idx="1328">
                  <c:v>27.866189852136898</c:v>
                </c:pt>
                <c:pt idx="1329">
                  <c:v>27.6145582137544</c:v>
                </c:pt>
                <c:pt idx="1330">
                  <c:v>23.834046638367901</c:v>
                </c:pt>
                <c:pt idx="1331">
                  <c:v>27.562663826233099</c:v>
                </c:pt>
                <c:pt idx="1332">
                  <c:v>29.356092200818502</c:v>
                </c:pt>
                <c:pt idx="1333">
                  <c:v>28.454088362923599</c:v>
                </c:pt>
                <c:pt idx="1334">
                  <c:v>29.7176838020894</c:v>
                </c:pt>
                <c:pt idx="1335">
                  <c:v>26.1983066814179</c:v>
                </c:pt>
                <c:pt idx="1336">
                  <c:v>23.838740710780002</c:v>
                </c:pt>
                <c:pt idx="1337">
                  <c:v>25.040382044112199</c:v>
                </c:pt>
                <c:pt idx="1338">
                  <c:v>28.3558079019462</c:v>
                </c:pt>
                <c:pt idx="1339">
                  <c:v>29.911768805145499</c:v>
                </c:pt>
                <c:pt idx="1340">
                  <c:v>28.121882128309601</c:v>
                </c:pt>
                <c:pt idx="1341">
                  <c:v>29.770866926314099</c:v>
                </c:pt>
                <c:pt idx="1342">
                  <c:v>29.591562509284</c:v>
                </c:pt>
                <c:pt idx="1343">
                  <c:v>27.390468615355399</c:v>
                </c:pt>
                <c:pt idx="1344">
                  <c:v>27.250054912952301</c:v>
                </c:pt>
                <c:pt idx="1345">
                  <c:v>25.1564152703201</c:v>
                </c:pt>
                <c:pt idx="1346">
                  <c:v>27.258408542292301</c:v>
                </c:pt>
                <c:pt idx="1347">
                  <c:v>27.674220567502498</c:v>
                </c:pt>
                <c:pt idx="1348">
                  <c:v>27.592157174836501</c:v>
                </c:pt>
                <c:pt idx="1349">
                  <c:v>27.357184127462801</c:v>
                </c:pt>
                <c:pt idx="1350">
                  <c:v>28.1530147617047</c:v>
                </c:pt>
                <c:pt idx="1351">
                  <c:v>27.3379432504892</c:v>
                </c:pt>
                <c:pt idx="1352">
                  <c:v>27.346921591537399</c:v>
                </c:pt>
                <c:pt idx="1353">
                  <c:v>27.200626906221299</c:v>
                </c:pt>
                <c:pt idx="1354">
                  <c:v>28.783524810470201</c:v>
                </c:pt>
                <c:pt idx="1355">
                  <c:v>26.833888492770299</c:v>
                </c:pt>
                <c:pt idx="1356">
                  <c:v>25.586167945311999</c:v>
                </c:pt>
                <c:pt idx="1357">
                  <c:v>28.721635633246699</c:v>
                </c:pt>
                <c:pt idx="1358">
                  <c:v>31.148512752151699</c:v>
                </c:pt>
                <c:pt idx="1359">
                  <c:v>23.835732976009901</c:v>
                </c:pt>
                <c:pt idx="1360">
                  <c:v>26.593201014615701</c:v>
                </c:pt>
                <c:pt idx="1361">
                  <c:v>26.648147665897199</c:v>
                </c:pt>
                <c:pt idx="1362">
                  <c:v>26.625628890322499</c:v>
                </c:pt>
                <c:pt idx="1363">
                  <c:v>26.400752196705099</c:v>
                </c:pt>
                <c:pt idx="1364">
                  <c:v>26.147759104341699</c:v>
                </c:pt>
                <c:pt idx="1365">
                  <c:v>26.298576131912899</c:v>
                </c:pt>
                <c:pt idx="1366">
                  <c:v>26.6602536345614</c:v>
                </c:pt>
                <c:pt idx="1367">
                  <c:v>27.5200686479468</c:v>
                </c:pt>
                <c:pt idx="1368">
                  <c:v>26.391821532994999</c:v>
                </c:pt>
                <c:pt idx="1369">
                  <c:v>25.934809539623799</c:v>
                </c:pt>
                <c:pt idx="1370">
                  <c:v>25.961770177546299</c:v>
                </c:pt>
                <c:pt idx="1371">
                  <c:v>25.855134322162399</c:v>
                </c:pt>
                <c:pt idx="1372">
                  <c:v>26.890876332330599</c:v>
                </c:pt>
                <c:pt idx="1373">
                  <c:v>26.401307492997201</c:v>
                </c:pt>
                <c:pt idx="1374">
                  <c:v>26.914117124191399</c:v>
                </c:pt>
                <c:pt idx="1375">
                  <c:v>26.315018330989702</c:v>
                </c:pt>
                <c:pt idx="1376">
                  <c:v>26.7095681056323</c:v>
                </c:pt>
                <c:pt idx="1377">
                  <c:v>26.273041168665401</c:v>
                </c:pt>
                <c:pt idx="1378">
                  <c:v>26.2644194661714</c:v>
                </c:pt>
                <c:pt idx="1379">
                  <c:v>26.3859795029752</c:v>
                </c:pt>
                <c:pt idx="1380">
                  <c:v>26.631817963095799</c:v>
                </c:pt>
                <c:pt idx="1381">
                  <c:v>26.687946292563399</c:v>
                </c:pt>
                <c:pt idx="1382">
                  <c:v>26.8566775899289</c:v>
                </c:pt>
                <c:pt idx="1383">
                  <c:v>26.980457792734398</c:v>
                </c:pt>
                <c:pt idx="1384">
                  <c:v>26.468557542086302</c:v>
                </c:pt>
                <c:pt idx="1385">
                  <c:v>26.799438811378401</c:v>
                </c:pt>
                <c:pt idx="1386">
                  <c:v>27.014167377183099</c:v>
                </c:pt>
                <c:pt idx="1387">
                  <c:v>26.642590769518801</c:v>
                </c:pt>
                <c:pt idx="1388">
                  <c:v>27.639779500396401</c:v>
                </c:pt>
                <c:pt idx="1389">
                  <c:v>28.260609378497701</c:v>
                </c:pt>
                <c:pt idx="1390">
                  <c:v>29.2897145354423</c:v>
                </c:pt>
                <c:pt idx="1391">
                  <c:v>29.153680442495698</c:v>
                </c:pt>
                <c:pt idx="1392">
                  <c:v>29.310332784878899</c:v>
                </c:pt>
                <c:pt idx="1393">
                  <c:v>29.922621948852601</c:v>
                </c:pt>
                <c:pt idx="1394">
                  <c:v>29.214764790649198</c:v>
                </c:pt>
                <c:pt idx="1395">
                  <c:v>28.508437316983699</c:v>
                </c:pt>
                <c:pt idx="1396">
                  <c:v>27.5927500050703</c:v>
                </c:pt>
                <c:pt idx="1397">
                  <c:v>27.998867166449202</c:v>
                </c:pt>
                <c:pt idx="1398">
                  <c:v>27.862076761399301</c:v>
                </c:pt>
                <c:pt idx="1399">
                  <c:v>26.776541393248799</c:v>
                </c:pt>
                <c:pt idx="1400">
                  <c:v>27.1134499123221</c:v>
                </c:pt>
                <c:pt idx="1401">
                  <c:v>27.559786447499299</c:v>
                </c:pt>
                <c:pt idx="1402">
                  <c:v>28.723180599459699</c:v>
                </c:pt>
                <c:pt idx="1403">
                  <c:v>29.829059427585602</c:v>
                </c:pt>
                <c:pt idx="1404">
                  <c:v>29.229827240859201</c:v>
                </c:pt>
                <c:pt idx="1405">
                  <c:v>26.444940000252402</c:v>
                </c:pt>
                <c:pt idx="1406">
                  <c:v>24.0335619155077</c:v>
                </c:pt>
                <c:pt idx="1407">
                  <c:v>30.112439115588501</c:v>
                </c:pt>
                <c:pt idx="1408">
                  <c:v>28.9759092682534</c:v>
                </c:pt>
                <c:pt idx="1409">
                  <c:v>27.4230864607866</c:v>
                </c:pt>
                <c:pt idx="1410">
                  <c:v>27.084879682638402</c:v>
                </c:pt>
                <c:pt idx="1411">
                  <c:v>28.643610376461599</c:v>
                </c:pt>
                <c:pt idx="1412">
                  <c:v>29.533371577377501</c:v>
                </c:pt>
                <c:pt idx="1413">
                  <c:v>28.105495477484901</c:v>
                </c:pt>
                <c:pt idx="1414">
                  <c:v>28.207095602286401</c:v>
                </c:pt>
                <c:pt idx="1415">
                  <c:v>27.9328519921865</c:v>
                </c:pt>
                <c:pt idx="1416">
                  <c:v>29.120144464524099</c:v>
                </c:pt>
                <c:pt idx="1417">
                  <c:v>23.736720993402599</c:v>
                </c:pt>
                <c:pt idx="1418">
                  <c:v>23.7290339532953</c:v>
                </c:pt>
                <c:pt idx="1419">
                  <c:v>29.0203512116593</c:v>
                </c:pt>
                <c:pt idx="1420">
                  <c:v>27.509138223716299</c:v>
                </c:pt>
                <c:pt idx="1421">
                  <c:v>24.432001461094799</c:v>
                </c:pt>
                <c:pt idx="1422">
                  <c:v>23.8364707280357</c:v>
                </c:pt>
                <c:pt idx="1423">
                  <c:v>24.236722642771401</c:v>
                </c:pt>
                <c:pt idx="1424">
                  <c:v>30.795930643893598</c:v>
                </c:pt>
                <c:pt idx="1425">
                  <c:v>28.5769231411828</c:v>
                </c:pt>
                <c:pt idx="1426">
                  <c:v>28.703333453854199</c:v>
                </c:pt>
                <c:pt idx="1427">
                  <c:v>27.193385623079401</c:v>
                </c:pt>
                <c:pt idx="1428">
                  <c:v>27.193455866754999</c:v>
                </c:pt>
                <c:pt idx="1429">
                  <c:v>27.5718785372346</c:v>
                </c:pt>
                <c:pt idx="1430">
                  <c:v>26.621875270142699</c:v>
                </c:pt>
                <c:pt idx="1431">
                  <c:v>26.7291990576235</c:v>
                </c:pt>
                <c:pt idx="1432">
                  <c:v>26.7963269574248</c:v>
                </c:pt>
                <c:pt idx="1433">
                  <c:v>27.026926424391199</c:v>
                </c:pt>
                <c:pt idx="1434">
                  <c:v>27.243326649587502</c:v>
                </c:pt>
                <c:pt idx="1435">
                  <c:v>27.527515838375901</c:v>
                </c:pt>
                <c:pt idx="1436">
                  <c:v>27.140445392467299</c:v>
                </c:pt>
                <c:pt idx="1437">
                  <c:v>27.648838541808502</c:v>
                </c:pt>
                <c:pt idx="1438">
                  <c:v>28.759415716801399</c:v>
                </c:pt>
                <c:pt idx="1439">
                  <c:v>27.644269726790402</c:v>
                </c:pt>
                <c:pt idx="1440">
                  <c:v>27.378560518236799</c:v>
                </c:pt>
                <c:pt idx="1441">
                  <c:v>27.456258404238199</c:v>
                </c:pt>
                <c:pt idx="1442">
                  <c:v>30.1888336949247</c:v>
                </c:pt>
                <c:pt idx="1443">
                  <c:v>27.065637048872201</c:v>
                </c:pt>
                <c:pt idx="1444">
                  <c:v>27.604405798989301</c:v>
                </c:pt>
                <c:pt idx="1445">
                  <c:v>27.807400381803902</c:v>
                </c:pt>
                <c:pt idx="1446">
                  <c:v>28.601738944576802</c:v>
                </c:pt>
                <c:pt idx="1447">
                  <c:v>26.515214666586299</c:v>
                </c:pt>
                <c:pt idx="1448">
                  <c:v>23.935078938954899</c:v>
                </c:pt>
                <c:pt idx="1449">
                  <c:v>23.432292772150301</c:v>
                </c:pt>
                <c:pt idx="1450">
                  <c:v>27.635805849739299</c:v>
                </c:pt>
                <c:pt idx="1451">
                  <c:v>25.839904448973599</c:v>
                </c:pt>
                <c:pt idx="1452">
                  <c:v>26.656820606668301</c:v>
                </c:pt>
                <c:pt idx="1453">
                  <c:v>26.463890399711701</c:v>
                </c:pt>
                <c:pt idx="1454">
                  <c:v>26.038177634090101</c:v>
                </c:pt>
                <c:pt idx="1455">
                  <c:v>26.968044533776801</c:v>
                </c:pt>
                <c:pt idx="1456">
                  <c:v>26.381002142199701</c:v>
                </c:pt>
                <c:pt idx="1457">
                  <c:v>26.6766736014422</c:v>
                </c:pt>
                <c:pt idx="1458">
                  <c:v>25.699039703750898</c:v>
                </c:pt>
                <c:pt idx="1459">
                  <c:v>27.506592167575</c:v>
                </c:pt>
                <c:pt idx="1460">
                  <c:v>26.526252643899401</c:v>
                </c:pt>
                <c:pt idx="1461">
                  <c:v>26.638102617469499</c:v>
                </c:pt>
                <c:pt idx="1462">
                  <c:v>26.604233750481601</c:v>
                </c:pt>
                <c:pt idx="1463">
                  <c:v>28.254194378298301</c:v>
                </c:pt>
                <c:pt idx="1464">
                  <c:v>27.9442979069375</c:v>
                </c:pt>
                <c:pt idx="1465">
                  <c:v>25.9757361758098</c:v>
                </c:pt>
                <c:pt idx="1466">
                  <c:v>26.343626071556599</c:v>
                </c:pt>
                <c:pt idx="1467">
                  <c:v>27.315764306233799</c:v>
                </c:pt>
                <c:pt idx="1468">
                  <c:v>26.004541331609101</c:v>
                </c:pt>
                <c:pt idx="1469">
                  <c:v>26.042180931638999</c:v>
                </c:pt>
                <c:pt idx="1470">
                  <c:v>26.489033872680899</c:v>
                </c:pt>
                <c:pt idx="1471">
                  <c:v>25.8993610215283</c:v>
                </c:pt>
                <c:pt idx="1472">
                  <c:v>27.132062900744401</c:v>
                </c:pt>
                <c:pt idx="1473">
                  <c:v>26.8119868694803</c:v>
                </c:pt>
                <c:pt idx="1474">
                  <c:v>26.7490545196612</c:v>
                </c:pt>
                <c:pt idx="1475">
                  <c:v>26.903244070542002</c:v>
                </c:pt>
                <c:pt idx="1476">
                  <c:v>26.3498135044861</c:v>
                </c:pt>
                <c:pt idx="1477">
                  <c:v>27.736602673725798</c:v>
                </c:pt>
                <c:pt idx="1478">
                  <c:v>27.462274677169699</c:v>
                </c:pt>
                <c:pt idx="1479">
                  <c:v>27.149153220842798</c:v>
                </c:pt>
                <c:pt idx="1480">
                  <c:v>27.784865993690399</c:v>
                </c:pt>
                <c:pt idx="1481">
                  <c:v>27.418318235894301</c:v>
                </c:pt>
                <c:pt idx="1482">
                  <c:v>27.237393180041899</c:v>
                </c:pt>
                <c:pt idx="1483">
                  <c:v>28.5030894652703</c:v>
                </c:pt>
                <c:pt idx="1484">
                  <c:v>28.921364632544599</c:v>
                </c:pt>
                <c:pt idx="1485">
                  <c:v>29.9249441748169</c:v>
                </c:pt>
                <c:pt idx="1486">
                  <c:v>28.1202617660051</c:v>
                </c:pt>
                <c:pt idx="1487">
                  <c:v>28.509685920859599</c:v>
                </c:pt>
                <c:pt idx="1488">
                  <c:v>28.078433887447499</c:v>
                </c:pt>
                <c:pt idx="1489">
                  <c:v>28.511466297652699</c:v>
                </c:pt>
                <c:pt idx="1490">
                  <c:v>29.212113538577299</c:v>
                </c:pt>
                <c:pt idx="1491">
                  <c:v>29.725568443908099</c:v>
                </c:pt>
                <c:pt idx="1492">
                  <c:v>29.416659545230399</c:v>
                </c:pt>
                <c:pt idx="1493">
                  <c:v>30.030637086454099</c:v>
                </c:pt>
                <c:pt idx="1494">
                  <c:v>24.635953227655701</c:v>
                </c:pt>
                <c:pt idx="1495">
                  <c:v>24.2313233275347</c:v>
                </c:pt>
                <c:pt idx="1496">
                  <c:v>28.053172897665998</c:v>
                </c:pt>
                <c:pt idx="1497">
                  <c:v>28.468494894736601</c:v>
                </c:pt>
                <c:pt idx="1498">
                  <c:v>26.902861245954199</c:v>
                </c:pt>
                <c:pt idx="1499">
                  <c:v>28.209122952706998</c:v>
                </c:pt>
                <c:pt idx="1500">
                  <c:v>28.442617399888402</c:v>
                </c:pt>
                <c:pt idx="1501">
                  <c:v>28.506281174388601</c:v>
                </c:pt>
                <c:pt idx="1502">
                  <c:v>27.369206019719901</c:v>
                </c:pt>
                <c:pt idx="1503">
                  <c:v>27.3592304944486</c:v>
                </c:pt>
                <c:pt idx="1504">
                  <c:v>27.538594843016799</c:v>
                </c:pt>
                <c:pt idx="1505">
                  <c:v>27.7341360254131</c:v>
                </c:pt>
                <c:pt idx="1506">
                  <c:v>27.8867349383152</c:v>
                </c:pt>
                <c:pt idx="1507">
                  <c:v>23.832250825794802</c:v>
                </c:pt>
                <c:pt idx="1508">
                  <c:v>23.731266297302</c:v>
                </c:pt>
                <c:pt idx="1509">
                  <c:v>23.931426892089299</c:v>
                </c:pt>
                <c:pt idx="1510">
                  <c:v>24.2319563994844</c:v>
                </c:pt>
                <c:pt idx="1511">
                  <c:v>29.0048622545374</c:v>
                </c:pt>
                <c:pt idx="1512">
                  <c:v>29.061708590034499</c:v>
                </c:pt>
                <c:pt idx="1513">
                  <c:v>27.305922702020599</c:v>
                </c:pt>
                <c:pt idx="1514">
                  <c:v>27.236882051010198</c:v>
                </c:pt>
                <c:pt idx="1515">
                  <c:v>25.941207927293</c:v>
                </c:pt>
                <c:pt idx="1516">
                  <c:v>25.576678835212</c:v>
                </c:pt>
                <c:pt idx="1517">
                  <c:v>25.1299700631211</c:v>
                </c:pt>
                <c:pt idx="1518">
                  <c:v>26.998950396522702</c:v>
                </c:pt>
                <c:pt idx="1519">
                  <c:v>25.464779907852499</c:v>
                </c:pt>
                <c:pt idx="1520">
                  <c:v>25.652429324915399</c:v>
                </c:pt>
                <c:pt idx="1521">
                  <c:v>27.098556197845902</c:v>
                </c:pt>
                <c:pt idx="1522">
                  <c:v>27.752290928840601</c:v>
                </c:pt>
                <c:pt idx="1523">
                  <c:v>26.115756133902099</c:v>
                </c:pt>
                <c:pt idx="1524">
                  <c:v>25.680614396694899</c:v>
                </c:pt>
                <c:pt idx="1525">
                  <c:v>25.5561681508097</c:v>
                </c:pt>
                <c:pt idx="1526">
                  <c:v>26.174327480706399</c:v>
                </c:pt>
                <c:pt idx="1527">
                  <c:v>29.061765231288099</c:v>
                </c:pt>
                <c:pt idx="1528">
                  <c:v>28.172812086678999</c:v>
                </c:pt>
                <c:pt idx="1529">
                  <c:v>29.6068498637426</c:v>
                </c:pt>
                <c:pt idx="1530">
                  <c:v>28.179736057316401</c:v>
                </c:pt>
                <c:pt idx="1531">
                  <c:v>27.569318180449699</c:v>
                </c:pt>
                <c:pt idx="1532">
                  <c:v>27.504947331119801</c:v>
                </c:pt>
                <c:pt idx="1533">
                  <c:v>28.095715066793101</c:v>
                </c:pt>
                <c:pt idx="1534">
                  <c:v>28.717029730980901</c:v>
                </c:pt>
                <c:pt idx="1535">
                  <c:v>29.234772625672999</c:v>
                </c:pt>
                <c:pt idx="1536">
                  <c:v>29.842461276271798</c:v>
                </c:pt>
                <c:pt idx="1537">
                  <c:v>27.799727353393202</c:v>
                </c:pt>
                <c:pt idx="1538">
                  <c:v>28.129910078774401</c:v>
                </c:pt>
                <c:pt idx="1539">
                  <c:v>23.635823733867198</c:v>
                </c:pt>
                <c:pt idx="1540">
                  <c:v>23.2321040167161</c:v>
                </c:pt>
                <c:pt idx="1541">
                  <c:v>26.612563141054899</c:v>
                </c:pt>
                <c:pt idx="1542">
                  <c:v>26.9056923727004</c:v>
                </c:pt>
                <c:pt idx="1543">
                  <c:v>26.480250630266902</c:v>
                </c:pt>
                <c:pt idx="1544">
                  <c:v>26.4282046251036</c:v>
                </c:pt>
                <c:pt idx="1545">
                  <c:v>27.871986848370302</c:v>
                </c:pt>
                <c:pt idx="1546">
                  <c:v>26.273043946470398</c:v>
                </c:pt>
                <c:pt idx="1547">
                  <c:v>26.7799709369644</c:v>
                </c:pt>
                <c:pt idx="1548">
                  <c:v>26.541404951328101</c:v>
                </c:pt>
                <c:pt idx="1549">
                  <c:v>25.771380881214402</c:v>
                </c:pt>
                <c:pt idx="1550">
                  <c:v>26.286981023730501</c:v>
                </c:pt>
                <c:pt idx="1551">
                  <c:v>26.368946068201701</c:v>
                </c:pt>
                <c:pt idx="1552">
                  <c:v>25.753577426008999</c:v>
                </c:pt>
                <c:pt idx="1553">
                  <c:v>26.510880056772798</c:v>
                </c:pt>
                <c:pt idx="1554">
                  <c:v>26.509288933894101</c:v>
                </c:pt>
                <c:pt idx="1555">
                  <c:v>28.453932906585599</c:v>
                </c:pt>
                <c:pt idx="1556">
                  <c:v>26.796593293570801</c:v>
                </c:pt>
                <c:pt idx="1557">
                  <c:v>26.330710587378899</c:v>
                </c:pt>
                <c:pt idx="1558">
                  <c:v>26.4243294485677</c:v>
                </c:pt>
                <c:pt idx="1559">
                  <c:v>27.990875741681101</c:v>
                </c:pt>
                <c:pt idx="1560">
                  <c:v>28.246441523951301</c:v>
                </c:pt>
                <c:pt idx="1561">
                  <c:v>27.9287873737083</c:v>
                </c:pt>
                <c:pt idx="1562">
                  <c:v>26.7998690353113</c:v>
                </c:pt>
                <c:pt idx="1563">
                  <c:v>26.5652848955691</c:v>
                </c:pt>
                <c:pt idx="1564">
                  <c:v>26.685285384173199</c:v>
                </c:pt>
                <c:pt idx="1565">
                  <c:v>26.324886372848798</c:v>
                </c:pt>
                <c:pt idx="1566">
                  <c:v>26.761860356989001</c:v>
                </c:pt>
                <c:pt idx="1567">
                  <c:v>27.037025432984901</c:v>
                </c:pt>
                <c:pt idx="1568">
                  <c:v>27.0262194924656</c:v>
                </c:pt>
                <c:pt idx="1569">
                  <c:v>27.415622785148098</c:v>
                </c:pt>
                <c:pt idx="1570">
                  <c:v>27.094166022769802</c:v>
                </c:pt>
                <c:pt idx="1571">
                  <c:v>27.735132352473801</c:v>
                </c:pt>
                <c:pt idx="1572">
                  <c:v>26.345627028450298</c:v>
                </c:pt>
                <c:pt idx="1573">
                  <c:v>26.238895788853299</c:v>
                </c:pt>
                <c:pt idx="1574">
                  <c:v>27.4661800010884</c:v>
                </c:pt>
                <c:pt idx="1575">
                  <c:v>28.904774792072701</c:v>
                </c:pt>
                <c:pt idx="1576">
                  <c:v>27.797540786714698</c:v>
                </c:pt>
                <c:pt idx="1577">
                  <c:v>28.3888688116037</c:v>
                </c:pt>
                <c:pt idx="1578">
                  <c:v>28.906297823418399</c:v>
                </c:pt>
                <c:pt idx="1579">
                  <c:v>29.613155044017699</c:v>
                </c:pt>
                <c:pt idx="1580">
                  <c:v>29.0262214621924</c:v>
                </c:pt>
                <c:pt idx="1581">
                  <c:v>28.909778639029199</c:v>
                </c:pt>
                <c:pt idx="1582">
                  <c:v>29.2193667013204</c:v>
                </c:pt>
                <c:pt idx="1583">
                  <c:v>29.5284493104623</c:v>
                </c:pt>
                <c:pt idx="1584">
                  <c:v>29.429839069141099</c:v>
                </c:pt>
                <c:pt idx="1585">
                  <c:v>30.2124510050335</c:v>
                </c:pt>
                <c:pt idx="1586">
                  <c:v>24.324358403501201</c:v>
                </c:pt>
                <c:pt idx="1587">
                  <c:v>24.3360693942168</c:v>
                </c:pt>
                <c:pt idx="1588">
                  <c:v>28.657079309872401</c:v>
                </c:pt>
                <c:pt idx="1589">
                  <c:v>28.684663908104</c:v>
                </c:pt>
                <c:pt idx="1590">
                  <c:v>27.128535484777299</c:v>
                </c:pt>
                <c:pt idx="1591">
                  <c:v>27.944985101442001</c:v>
                </c:pt>
                <c:pt idx="1592">
                  <c:v>28.509846035577699</c:v>
                </c:pt>
                <c:pt idx="1593">
                  <c:v>27.849559731385501</c:v>
                </c:pt>
                <c:pt idx="1594">
                  <c:v>27.717125950685698</c:v>
                </c:pt>
                <c:pt idx="1595">
                  <c:v>27.718863800777601</c:v>
                </c:pt>
                <c:pt idx="1596">
                  <c:v>27.9230094422335</c:v>
                </c:pt>
                <c:pt idx="1597">
                  <c:v>27.908459651600001</c:v>
                </c:pt>
                <c:pt idx="1598">
                  <c:v>26.8093496413988</c:v>
                </c:pt>
                <c:pt idx="1599">
                  <c:v>27.430334547524598</c:v>
                </c:pt>
                <c:pt idx="1600">
                  <c:v>27.054854232438799</c:v>
                </c:pt>
                <c:pt idx="1601">
                  <c:v>27.043815266490402</c:v>
                </c:pt>
                <c:pt idx="1602">
                  <c:v>28.239868474817001</c:v>
                </c:pt>
                <c:pt idx="1603">
                  <c:v>27.385660072663899</c:v>
                </c:pt>
                <c:pt idx="1604">
                  <c:v>28.868548232532099</c:v>
                </c:pt>
                <c:pt idx="1605">
                  <c:v>28.5760321462908</c:v>
                </c:pt>
                <c:pt idx="1606">
                  <c:v>30.7148745248209</c:v>
                </c:pt>
                <c:pt idx="1607">
                  <c:v>30.921485654172301</c:v>
                </c:pt>
                <c:pt idx="1608">
                  <c:v>29.586112936871899</c:v>
                </c:pt>
                <c:pt idx="1609">
                  <c:v>27.4512917690219</c:v>
                </c:pt>
                <c:pt idx="1610">
                  <c:v>26.200637142431901</c:v>
                </c:pt>
                <c:pt idx="1611">
                  <c:v>25.560303283448601</c:v>
                </c:pt>
                <c:pt idx="1612">
                  <c:v>25.1374548999704</c:v>
                </c:pt>
                <c:pt idx="1613">
                  <c:v>26.4068049542918</c:v>
                </c:pt>
                <c:pt idx="1614">
                  <c:v>26.379679647279801</c:v>
                </c:pt>
                <c:pt idx="1615">
                  <c:v>26.716116508737102</c:v>
                </c:pt>
                <c:pt idx="1616">
                  <c:v>26.9303125068136</c:v>
                </c:pt>
                <c:pt idx="1617">
                  <c:v>27.835999417591399</c:v>
                </c:pt>
                <c:pt idx="1618">
                  <c:v>25.6671422255057</c:v>
                </c:pt>
                <c:pt idx="1619">
                  <c:v>26.9416106994221</c:v>
                </c:pt>
                <c:pt idx="1620">
                  <c:v>29.590435453901001</c:v>
                </c:pt>
                <c:pt idx="1621">
                  <c:v>28.897062893110199</c:v>
                </c:pt>
                <c:pt idx="1622">
                  <c:v>26.502349916113801</c:v>
                </c:pt>
                <c:pt idx="1623">
                  <c:v>29.1001842911942</c:v>
                </c:pt>
                <c:pt idx="1624">
                  <c:v>28.106996591535999</c:v>
                </c:pt>
                <c:pt idx="1625">
                  <c:v>24.1312651169183</c:v>
                </c:pt>
                <c:pt idx="1626">
                  <c:v>24.0370922418807</c:v>
                </c:pt>
                <c:pt idx="1627">
                  <c:v>24.435597952348999</c:v>
                </c:pt>
                <c:pt idx="1628">
                  <c:v>29.535832902502001</c:v>
                </c:pt>
                <c:pt idx="1629">
                  <c:v>30.9362292161445</c:v>
                </c:pt>
                <c:pt idx="1630">
                  <c:v>27.974574847206199</c:v>
                </c:pt>
                <c:pt idx="1631">
                  <c:v>30.810616742635201</c:v>
                </c:pt>
                <c:pt idx="1632">
                  <c:v>23.939026820093702</c:v>
                </c:pt>
                <c:pt idx="1633">
                  <c:v>23.230526797233701</c:v>
                </c:pt>
                <c:pt idx="1634">
                  <c:v>27.018625259171898</c:v>
                </c:pt>
                <c:pt idx="1635">
                  <c:v>26.1787317988693</c:v>
                </c:pt>
                <c:pt idx="1636">
                  <c:v>26.876684330888502</c:v>
                </c:pt>
                <c:pt idx="1637">
                  <c:v>26.250917855436601</c:v>
                </c:pt>
                <c:pt idx="1638">
                  <c:v>29.5672065906172</c:v>
                </c:pt>
                <c:pt idx="1639">
                  <c:v>27.1248941913355</c:v>
                </c:pt>
                <c:pt idx="1640">
                  <c:v>26.389784738894399</c:v>
                </c:pt>
                <c:pt idx="1641">
                  <c:v>25.956340866983702</c:v>
                </c:pt>
                <c:pt idx="1642">
                  <c:v>25.8814714807157</c:v>
                </c:pt>
                <c:pt idx="1643">
                  <c:v>25.971692425204498</c:v>
                </c:pt>
                <c:pt idx="1644">
                  <c:v>26.191115912002498</c:v>
                </c:pt>
                <c:pt idx="1645">
                  <c:v>25.783915907750799</c:v>
                </c:pt>
                <c:pt idx="1646">
                  <c:v>26.289901362744502</c:v>
                </c:pt>
                <c:pt idx="1647">
                  <c:v>26.004057743214901</c:v>
                </c:pt>
                <c:pt idx="1648">
                  <c:v>27.198454015008199</c:v>
                </c:pt>
                <c:pt idx="1649">
                  <c:v>25.5207069664791</c:v>
                </c:pt>
                <c:pt idx="1650">
                  <c:v>25.8624273129644</c:v>
                </c:pt>
                <c:pt idx="1651">
                  <c:v>26.525079730573399</c:v>
                </c:pt>
                <c:pt idx="1652">
                  <c:v>25.7747517955376</c:v>
                </c:pt>
                <c:pt idx="1653">
                  <c:v>26.375220447144098</c:v>
                </c:pt>
                <c:pt idx="1654">
                  <c:v>27.022199688882701</c:v>
                </c:pt>
                <c:pt idx="1655">
                  <c:v>26.265083677824499</c:v>
                </c:pt>
                <c:pt idx="1656">
                  <c:v>27.0305294251596</c:v>
                </c:pt>
                <c:pt idx="1657">
                  <c:v>26.055826399798299</c:v>
                </c:pt>
                <c:pt idx="1658">
                  <c:v>26.684573616552299</c:v>
                </c:pt>
                <c:pt idx="1659">
                  <c:v>26.4511840930071</c:v>
                </c:pt>
                <c:pt idx="1660">
                  <c:v>27.693694855778201</c:v>
                </c:pt>
                <c:pt idx="1661">
                  <c:v>27.319148018207599</c:v>
                </c:pt>
                <c:pt idx="1662">
                  <c:v>27.599451690055702</c:v>
                </c:pt>
                <c:pt idx="1663">
                  <c:v>26.349177400993401</c:v>
                </c:pt>
                <c:pt idx="1664">
                  <c:v>27.637736116672599</c:v>
                </c:pt>
                <c:pt idx="1665">
                  <c:v>27.5666783591033</c:v>
                </c:pt>
                <c:pt idx="1666">
                  <c:v>27.620122997190201</c:v>
                </c:pt>
                <c:pt idx="1667">
                  <c:v>27.586458999192399</c:v>
                </c:pt>
                <c:pt idx="1668">
                  <c:v>28.1503419382679</c:v>
                </c:pt>
                <c:pt idx="1669">
                  <c:v>28.222124412981799</c:v>
                </c:pt>
                <c:pt idx="1670">
                  <c:v>29.825808714727</c:v>
                </c:pt>
                <c:pt idx="1671">
                  <c:v>30.026580013068902</c:v>
                </c:pt>
                <c:pt idx="1672">
                  <c:v>29.422285765102899</c:v>
                </c:pt>
                <c:pt idx="1673">
                  <c:v>27.786912206985601</c:v>
                </c:pt>
                <c:pt idx="1674">
                  <c:v>28.157345187535402</c:v>
                </c:pt>
                <c:pt idx="1675">
                  <c:v>30.839182425737</c:v>
                </c:pt>
                <c:pt idx="1676">
                  <c:v>30.134901123378999</c:v>
                </c:pt>
                <c:pt idx="1677">
                  <c:v>30.843604826337799</c:v>
                </c:pt>
                <c:pt idx="1678">
                  <c:v>30.734563941215299</c:v>
                </c:pt>
                <c:pt idx="1679">
                  <c:v>24.129431450875298</c:v>
                </c:pt>
                <c:pt idx="1680">
                  <c:v>26.505778427497098</c:v>
                </c:pt>
                <c:pt idx="1681">
                  <c:v>27.8651171914122</c:v>
                </c:pt>
                <c:pt idx="1682">
                  <c:v>28.144446829919499</c:v>
                </c:pt>
                <c:pt idx="1683">
                  <c:v>27.8263627160729</c:v>
                </c:pt>
                <c:pt idx="1684">
                  <c:v>28.065999286437201</c:v>
                </c:pt>
                <c:pt idx="1685">
                  <c:v>27.617774212471598</c:v>
                </c:pt>
                <c:pt idx="1686">
                  <c:v>27.736834218191898</c:v>
                </c:pt>
                <c:pt idx="1687">
                  <c:v>27.4307554030201</c:v>
                </c:pt>
                <c:pt idx="1688">
                  <c:v>27.385282534990299</c:v>
                </c:pt>
                <c:pt idx="1689">
                  <c:v>28.721639687529802</c:v>
                </c:pt>
                <c:pt idx="1690">
                  <c:v>28.3416075469897</c:v>
                </c:pt>
                <c:pt idx="1691">
                  <c:v>27.2076073839016</c:v>
                </c:pt>
                <c:pt idx="1692">
                  <c:v>27.117600846247498</c:v>
                </c:pt>
                <c:pt idx="1693">
                  <c:v>27.845047724327902</c:v>
                </c:pt>
                <c:pt idx="1694">
                  <c:v>25.556566777133899</c:v>
                </c:pt>
                <c:pt idx="1695">
                  <c:v>25.6580766553401</c:v>
                </c:pt>
                <c:pt idx="1696">
                  <c:v>26.898956726480101</c:v>
                </c:pt>
                <c:pt idx="1697">
                  <c:v>25.577985539878899</c:v>
                </c:pt>
                <c:pt idx="1698">
                  <c:v>30.322700092589901</c:v>
                </c:pt>
                <c:pt idx="1699">
                  <c:v>28.915251116896499</c:v>
                </c:pt>
                <c:pt idx="1700">
                  <c:v>31.435105193452799</c:v>
                </c:pt>
                <c:pt idx="1701">
                  <c:v>32.523731411000398</c:v>
                </c:pt>
                <c:pt idx="1702">
                  <c:v>27.4442746159474</c:v>
                </c:pt>
                <c:pt idx="1703">
                  <c:v>27.870406243668899</c:v>
                </c:pt>
                <c:pt idx="1704">
                  <c:v>25.8642097959059</c:v>
                </c:pt>
                <c:pt idx="1705">
                  <c:v>27.3568472490057</c:v>
                </c:pt>
                <c:pt idx="1706">
                  <c:v>24.927142345674199</c:v>
                </c:pt>
                <c:pt idx="1707">
                  <c:v>27.150549551540099</c:v>
                </c:pt>
                <c:pt idx="1708">
                  <c:v>25.751629228917899</c:v>
                </c:pt>
                <c:pt idx="1709">
                  <c:v>25.666368061394301</c:v>
                </c:pt>
                <c:pt idx="1710">
                  <c:v>25.667267587562701</c:v>
                </c:pt>
                <c:pt idx="1711">
                  <c:v>26.600007355458601</c:v>
                </c:pt>
                <c:pt idx="1712">
                  <c:v>27.127411862170199</c:v>
                </c:pt>
                <c:pt idx="1713">
                  <c:v>27.360472130241401</c:v>
                </c:pt>
                <c:pt idx="1714">
                  <c:v>27.2818063670532</c:v>
                </c:pt>
                <c:pt idx="1715">
                  <c:v>26.469602425889502</c:v>
                </c:pt>
                <c:pt idx="1716">
                  <c:v>29.398602199802401</c:v>
                </c:pt>
                <c:pt idx="1717">
                  <c:v>23.823987924843699</c:v>
                </c:pt>
                <c:pt idx="1718">
                  <c:v>26.798642324628702</c:v>
                </c:pt>
                <c:pt idx="1719">
                  <c:v>26.114070122236399</c:v>
                </c:pt>
                <c:pt idx="1720">
                  <c:v>25.027504412184701</c:v>
                </c:pt>
                <c:pt idx="1721">
                  <c:v>23.830405404527799</c:v>
                </c:pt>
                <c:pt idx="1722">
                  <c:v>24.0359003667172</c:v>
                </c:pt>
                <c:pt idx="1723">
                  <c:v>28.5184949675123</c:v>
                </c:pt>
                <c:pt idx="1724">
                  <c:v>27.684187825196901</c:v>
                </c:pt>
                <c:pt idx="1725">
                  <c:v>29.2390459084606</c:v>
                </c:pt>
                <c:pt idx="1726">
                  <c:v>23.432761472511199</c:v>
                </c:pt>
                <c:pt idx="1727">
                  <c:v>26.2126779376316</c:v>
                </c:pt>
                <c:pt idx="1728">
                  <c:v>25.520967641269198</c:v>
                </c:pt>
                <c:pt idx="1729">
                  <c:v>26.4847959748246</c:v>
                </c:pt>
                <c:pt idx="1730">
                  <c:v>26.696576996975999</c:v>
                </c:pt>
                <c:pt idx="1731">
                  <c:v>25.997604540439099</c:v>
                </c:pt>
                <c:pt idx="1732">
                  <c:v>26.812764093443999</c:v>
                </c:pt>
                <c:pt idx="1733">
                  <c:v>26.515797692625402</c:v>
                </c:pt>
                <c:pt idx="1734">
                  <c:v>26.506351424937101</c:v>
                </c:pt>
                <c:pt idx="1735">
                  <c:v>26.311884666332901</c:v>
                </c:pt>
                <c:pt idx="1736">
                  <c:v>26.4893566112431</c:v>
                </c:pt>
                <c:pt idx="1737">
                  <c:v>26.277170368993598</c:v>
                </c:pt>
                <c:pt idx="1738">
                  <c:v>26.9888139302547</c:v>
                </c:pt>
                <c:pt idx="1739">
                  <c:v>26.075354228311902</c:v>
                </c:pt>
                <c:pt idx="1740">
                  <c:v>26.426440180420101</c:v>
                </c:pt>
                <c:pt idx="1741">
                  <c:v>25.976131770664399</c:v>
                </c:pt>
                <c:pt idx="1742">
                  <c:v>25.9645261062266</c:v>
                </c:pt>
                <c:pt idx="1743">
                  <c:v>25.886442635857001</c:v>
                </c:pt>
                <c:pt idx="1744">
                  <c:v>26.2486845825708</c:v>
                </c:pt>
                <c:pt idx="1745">
                  <c:v>26.162587766380501</c:v>
                </c:pt>
                <c:pt idx="1746">
                  <c:v>25.9535418015689</c:v>
                </c:pt>
                <c:pt idx="1747">
                  <c:v>26.339393476962499</c:v>
                </c:pt>
                <c:pt idx="1748">
                  <c:v>25.981857383083099</c:v>
                </c:pt>
                <c:pt idx="1749">
                  <c:v>26.933070897422201</c:v>
                </c:pt>
                <c:pt idx="1750">
                  <c:v>28.0809502481412</c:v>
                </c:pt>
                <c:pt idx="1751">
                  <c:v>26.201776207085199</c:v>
                </c:pt>
                <c:pt idx="1752">
                  <c:v>26.7531746443183</c:v>
                </c:pt>
                <c:pt idx="1753">
                  <c:v>25.5926244862818</c:v>
                </c:pt>
                <c:pt idx="1754">
                  <c:v>27.170525377393801</c:v>
                </c:pt>
                <c:pt idx="1755">
                  <c:v>29.703767004307899</c:v>
                </c:pt>
                <c:pt idx="1756">
                  <c:v>30.783554500162602</c:v>
                </c:pt>
                <c:pt idx="1757">
                  <c:v>27.3147753465412</c:v>
                </c:pt>
                <c:pt idx="1758">
                  <c:v>26.549706582125999</c:v>
                </c:pt>
                <c:pt idx="1759">
                  <c:v>27.6696361756097</c:v>
                </c:pt>
                <c:pt idx="1760">
                  <c:v>27.577775361244498</c:v>
                </c:pt>
                <c:pt idx="1761">
                  <c:v>30.0202107688261</c:v>
                </c:pt>
                <c:pt idx="1762">
                  <c:v>28.655763678926402</c:v>
                </c:pt>
                <c:pt idx="1763">
                  <c:v>29.1946733287717</c:v>
                </c:pt>
                <c:pt idx="1764">
                  <c:v>29.259959885614101</c:v>
                </c:pt>
                <c:pt idx="1765">
                  <c:v>28.794219046332099</c:v>
                </c:pt>
                <c:pt idx="1766">
                  <c:v>28.245770406450699</c:v>
                </c:pt>
                <c:pt idx="1767">
                  <c:v>29.2188933640114</c:v>
                </c:pt>
                <c:pt idx="1768">
                  <c:v>29.9237443052671</c:v>
                </c:pt>
                <c:pt idx="1769">
                  <c:v>30.842851888914499</c:v>
                </c:pt>
                <c:pt idx="1770">
                  <c:v>30.039148734838399</c:v>
                </c:pt>
                <c:pt idx="1771">
                  <c:v>29.830633977981599</c:v>
                </c:pt>
                <c:pt idx="1772">
                  <c:v>24.0308875152209</c:v>
                </c:pt>
                <c:pt idx="1773">
                  <c:v>28.699383201164299</c:v>
                </c:pt>
                <c:pt idx="1774">
                  <c:v>27.7492620044207</c:v>
                </c:pt>
                <c:pt idx="1775">
                  <c:v>28.1737257405387</c:v>
                </c:pt>
                <c:pt idx="1776">
                  <c:v>28.2357174088981</c:v>
                </c:pt>
                <c:pt idx="1777">
                  <c:v>27.799652839495099</c:v>
                </c:pt>
                <c:pt idx="1778">
                  <c:v>27.558966150606601</c:v>
                </c:pt>
                <c:pt idx="1779">
                  <c:v>27.843690156517798</c:v>
                </c:pt>
                <c:pt idx="1780">
                  <c:v>27.640561730956101</c:v>
                </c:pt>
                <c:pt idx="1781">
                  <c:v>29.0456985745674</c:v>
                </c:pt>
                <c:pt idx="1782">
                  <c:v>27.831321663207198</c:v>
                </c:pt>
                <c:pt idx="1783">
                  <c:v>25.9315720004913</c:v>
                </c:pt>
                <c:pt idx="1784">
                  <c:v>25.425561827772899</c:v>
                </c:pt>
                <c:pt idx="1785">
                  <c:v>26.9866119322031</c:v>
                </c:pt>
                <c:pt idx="1786">
                  <c:v>26.586099972913001</c:v>
                </c:pt>
                <c:pt idx="1787">
                  <c:v>26.291900013092501</c:v>
                </c:pt>
                <c:pt idx="1788">
                  <c:v>27.7004129414297</c:v>
                </c:pt>
                <c:pt idx="1789">
                  <c:v>24.946815879874599</c:v>
                </c:pt>
                <c:pt idx="1790">
                  <c:v>25.8331154114199</c:v>
                </c:pt>
                <c:pt idx="1791">
                  <c:v>28.059566853963599</c:v>
                </c:pt>
                <c:pt idx="1792">
                  <c:v>30.9326135632584</c:v>
                </c:pt>
                <c:pt idx="1793">
                  <c:v>30.292875972103801</c:v>
                </c:pt>
                <c:pt idx="1794">
                  <c:v>27.310915875980701</c:v>
                </c:pt>
                <c:pt idx="1795">
                  <c:v>25.531823008678799</c:v>
                </c:pt>
                <c:pt idx="1796">
                  <c:v>26.2485173637101</c:v>
                </c:pt>
                <c:pt idx="1797">
                  <c:v>26.181624759310999</c:v>
                </c:pt>
                <c:pt idx="1798">
                  <c:v>26.6156442157524</c:v>
                </c:pt>
                <c:pt idx="1799">
                  <c:v>24.8488206961987</c:v>
                </c:pt>
                <c:pt idx="1800">
                  <c:v>25.2417609999004</c:v>
                </c:pt>
                <c:pt idx="1801">
                  <c:v>26.2871404818891</c:v>
                </c:pt>
                <c:pt idx="1802">
                  <c:v>25.7692594630049</c:v>
                </c:pt>
                <c:pt idx="1803">
                  <c:v>25.897694227517501</c:v>
                </c:pt>
                <c:pt idx="1804">
                  <c:v>25.589155962120898</c:v>
                </c:pt>
                <c:pt idx="1805">
                  <c:v>26.804556016087801</c:v>
                </c:pt>
                <c:pt idx="1806">
                  <c:v>26.4278373415614</c:v>
                </c:pt>
                <c:pt idx="1807">
                  <c:v>26.007342067000099</c:v>
                </c:pt>
                <c:pt idx="1808">
                  <c:v>26.589503396054099</c:v>
                </c:pt>
                <c:pt idx="1809">
                  <c:v>26.257141992864401</c:v>
                </c:pt>
                <c:pt idx="1810">
                  <c:v>24.3368659077607</c:v>
                </c:pt>
                <c:pt idx="1811">
                  <c:v>25.234889546051399</c:v>
                </c:pt>
                <c:pt idx="1812">
                  <c:v>24.8307346668952</c:v>
                </c:pt>
                <c:pt idx="1813">
                  <c:v>26.3802248330156</c:v>
                </c:pt>
                <c:pt idx="1814">
                  <c:v>27.2967790177252</c:v>
                </c:pt>
                <c:pt idx="1815">
                  <c:v>25.955921823363401</c:v>
                </c:pt>
                <c:pt idx="1816">
                  <c:v>27.0117174904805</c:v>
                </c:pt>
                <c:pt idx="1817">
                  <c:v>27.1441285569231</c:v>
                </c:pt>
                <c:pt idx="1818">
                  <c:v>25.815391558551401</c:v>
                </c:pt>
                <c:pt idx="1819">
                  <c:v>27.026427771371999</c:v>
                </c:pt>
                <c:pt idx="1820">
                  <c:v>26.998605191572398</c:v>
                </c:pt>
                <c:pt idx="1821">
                  <c:v>26.624958451327799</c:v>
                </c:pt>
                <c:pt idx="1822">
                  <c:v>26.513939965250799</c:v>
                </c:pt>
                <c:pt idx="1823">
                  <c:v>26.4085831515645</c:v>
                </c:pt>
                <c:pt idx="1824">
                  <c:v>26.3751121051809</c:v>
                </c:pt>
                <c:pt idx="1825">
                  <c:v>26.285165428368298</c:v>
                </c:pt>
                <c:pt idx="1826">
                  <c:v>25.846435854788101</c:v>
                </c:pt>
                <c:pt idx="1827">
                  <c:v>25.7998094516789</c:v>
                </c:pt>
                <c:pt idx="1828">
                  <c:v>26.325322131341998</c:v>
                </c:pt>
                <c:pt idx="1829">
                  <c:v>26.6380383023631</c:v>
                </c:pt>
                <c:pt idx="1830">
                  <c:v>26.583910668688201</c:v>
                </c:pt>
                <c:pt idx="1831">
                  <c:v>26.074710255905</c:v>
                </c:pt>
                <c:pt idx="1832">
                  <c:v>25.902453767292201</c:v>
                </c:pt>
                <c:pt idx="1833">
                  <c:v>26.5157043304255</c:v>
                </c:pt>
                <c:pt idx="1834">
                  <c:v>27.0316168118291</c:v>
                </c:pt>
                <c:pt idx="1835">
                  <c:v>27.121298829959098</c:v>
                </c:pt>
                <c:pt idx="1836">
                  <c:v>25.682974870168</c:v>
                </c:pt>
                <c:pt idx="1837">
                  <c:v>25.325721787261099</c:v>
                </c:pt>
                <c:pt idx="1838">
                  <c:v>27.498213402576901</c:v>
                </c:pt>
                <c:pt idx="1839">
                  <c:v>27.4055339143179</c:v>
                </c:pt>
                <c:pt idx="1840">
                  <c:v>26.058210573422201</c:v>
                </c:pt>
                <c:pt idx="1841">
                  <c:v>26.029000958988</c:v>
                </c:pt>
                <c:pt idx="1842">
                  <c:v>27.188645787870499</c:v>
                </c:pt>
                <c:pt idx="1843">
                  <c:v>26.538682778777499</c:v>
                </c:pt>
                <c:pt idx="1844">
                  <c:v>27.945737049328802</c:v>
                </c:pt>
                <c:pt idx="1845">
                  <c:v>28.8963461625961</c:v>
                </c:pt>
                <c:pt idx="1846">
                  <c:v>28.789875639446901</c:v>
                </c:pt>
                <c:pt idx="1847">
                  <c:v>28.584203956612999</c:v>
                </c:pt>
                <c:pt idx="1848">
                  <c:v>26.487251403358599</c:v>
                </c:pt>
                <c:pt idx="1849">
                  <c:v>29.700423694287799</c:v>
                </c:pt>
                <c:pt idx="1850">
                  <c:v>26.895028862767699</c:v>
                </c:pt>
                <c:pt idx="1851">
                  <c:v>28.283811557266102</c:v>
                </c:pt>
                <c:pt idx="1852">
                  <c:v>27.690091442917399</c:v>
                </c:pt>
                <c:pt idx="1853">
                  <c:v>27.980998906107999</c:v>
                </c:pt>
                <c:pt idx="1854">
                  <c:v>29.9264917929139</c:v>
                </c:pt>
                <c:pt idx="1855">
                  <c:v>29.905101509247899</c:v>
                </c:pt>
                <c:pt idx="1856">
                  <c:v>27.4025822622338</c:v>
                </c:pt>
                <c:pt idx="1857">
                  <c:v>23.728927869689901</c:v>
                </c:pt>
                <c:pt idx="1858">
                  <c:v>28.862808669866599</c:v>
                </c:pt>
                <c:pt idx="1859">
                  <c:v>29.8039656442024</c:v>
                </c:pt>
                <c:pt idx="1860">
                  <c:v>29.592673105743401</c:v>
                </c:pt>
                <c:pt idx="1861">
                  <c:v>28.8545613058672</c:v>
                </c:pt>
                <c:pt idx="1862">
                  <c:v>27.907966288838701</c:v>
                </c:pt>
                <c:pt idx="1863">
                  <c:v>27.825430085768101</c:v>
                </c:pt>
                <c:pt idx="1864">
                  <c:v>27.306846105338199</c:v>
                </c:pt>
                <c:pt idx="1865">
                  <c:v>27.986809389808698</c:v>
                </c:pt>
                <c:pt idx="1866">
                  <c:v>27.005299111480401</c:v>
                </c:pt>
                <c:pt idx="1867">
                  <c:v>26.276767499269901</c:v>
                </c:pt>
                <c:pt idx="1868">
                  <c:v>25.974742486016201</c:v>
                </c:pt>
                <c:pt idx="1869">
                  <c:v>26.837595441803501</c:v>
                </c:pt>
                <c:pt idx="1870">
                  <c:v>26.577079494669899</c:v>
                </c:pt>
                <c:pt idx="1871">
                  <c:v>29.344547069748501</c:v>
                </c:pt>
                <c:pt idx="1872">
                  <c:v>29.9752075615046</c:v>
                </c:pt>
                <c:pt idx="1873">
                  <c:v>27.299310355407702</c:v>
                </c:pt>
                <c:pt idx="1874">
                  <c:v>26.911335986295398</c:v>
                </c:pt>
                <c:pt idx="1875">
                  <c:v>25.860359292454099</c:v>
                </c:pt>
                <c:pt idx="1876">
                  <c:v>30.392891467627301</c:v>
                </c:pt>
                <c:pt idx="1877">
                  <c:v>27.394762521278899</c:v>
                </c:pt>
                <c:pt idx="1878">
                  <c:v>26.2619595470528</c:v>
                </c:pt>
                <c:pt idx="1879">
                  <c:v>27.232698949034301</c:v>
                </c:pt>
                <c:pt idx="1880">
                  <c:v>25.552834397227301</c:v>
                </c:pt>
                <c:pt idx="1881">
                  <c:v>27.113156655183801</c:v>
                </c:pt>
                <c:pt idx="1882">
                  <c:v>26.664287362660499</c:v>
                </c:pt>
                <c:pt idx="1883">
                  <c:v>30.991164931336499</c:v>
                </c:pt>
                <c:pt idx="1884">
                  <c:v>26.8172385983992</c:v>
                </c:pt>
                <c:pt idx="1885">
                  <c:v>25.546523625504399</c:v>
                </c:pt>
                <c:pt idx="1886">
                  <c:v>27.179246225122</c:v>
                </c:pt>
                <c:pt idx="1887">
                  <c:v>26.066573550356601</c:v>
                </c:pt>
                <c:pt idx="1888">
                  <c:v>26.630816721724202</c:v>
                </c:pt>
                <c:pt idx="1889">
                  <c:v>25.758449879927401</c:v>
                </c:pt>
                <c:pt idx="1890">
                  <c:v>25.661172962716801</c:v>
                </c:pt>
                <c:pt idx="1891">
                  <c:v>26.513472325873199</c:v>
                </c:pt>
                <c:pt idx="1892">
                  <c:v>25.727565539570399</c:v>
                </c:pt>
                <c:pt idx="1893">
                  <c:v>26.288335105734198</c:v>
                </c:pt>
                <c:pt idx="1894">
                  <c:v>23.9213772350159</c:v>
                </c:pt>
                <c:pt idx="1895">
                  <c:v>23.7286220679274</c:v>
                </c:pt>
                <c:pt idx="1896">
                  <c:v>23.731876305925699</c:v>
                </c:pt>
                <c:pt idx="1897">
                  <c:v>26.726992363229002</c:v>
                </c:pt>
                <c:pt idx="1898">
                  <c:v>26.488660493557902</c:v>
                </c:pt>
                <c:pt idx="1899">
                  <c:v>26.5325992793165</c:v>
                </c:pt>
                <c:pt idx="1900">
                  <c:v>25.863065187490399</c:v>
                </c:pt>
                <c:pt idx="1901">
                  <c:v>25.9325189113076</c:v>
                </c:pt>
                <c:pt idx="1902">
                  <c:v>26.1807451711922</c:v>
                </c:pt>
                <c:pt idx="1903">
                  <c:v>26.3975464319469</c:v>
                </c:pt>
                <c:pt idx="1904">
                  <c:v>26.603693027890301</c:v>
                </c:pt>
                <c:pt idx="1905">
                  <c:v>26.318468279002602</c:v>
                </c:pt>
                <c:pt idx="1906">
                  <c:v>27.134406872830098</c:v>
                </c:pt>
                <c:pt idx="1907">
                  <c:v>26.710214041997901</c:v>
                </c:pt>
                <c:pt idx="1908">
                  <c:v>26.704397329637001</c:v>
                </c:pt>
                <c:pt idx="1909">
                  <c:v>25.693196970032002</c:v>
                </c:pt>
                <c:pt idx="1910">
                  <c:v>26.205317516066199</c:v>
                </c:pt>
                <c:pt idx="1911">
                  <c:v>26.158601097080499</c:v>
                </c:pt>
                <c:pt idx="1912">
                  <c:v>25.278894598955599</c:v>
                </c:pt>
                <c:pt idx="1913">
                  <c:v>24.2174075830664</c:v>
                </c:pt>
                <c:pt idx="1914">
                  <c:v>26.8356470501136</c:v>
                </c:pt>
                <c:pt idx="1915">
                  <c:v>25.898216904010098</c:v>
                </c:pt>
                <c:pt idx="1916">
                  <c:v>26.304049305823401</c:v>
                </c:pt>
                <c:pt idx="1917">
                  <c:v>25.404143614623699</c:v>
                </c:pt>
                <c:pt idx="1918">
                  <c:v>26.325777164196001</c:v>
                </c:pt>
                <c:pt idx="1919">
                  <c:v>25.5197793470326</c:v>
                </c:pt>
                <c:pt idx="1920">
                  <c:v>26.8093992423453</c:v>
                </c:pt>
                <c:pt idx="1921">
                  <c:v>26.078465661532501</c:v>
                </c:pt>
                <c:pt idx="1922">
                  <c:v>26.3819779710788</c:v>
                </c:pt>
                <c:pt idx="1923">
                  <c:v>26.7492390202382</c:v>
                </c:pt>
                <c:pt idx="1924">
                  <c:v>27.5530089050824</c:v>
                </c:pt>
                <c:pt idx="1925">
                  <c:v>27.2160961611471</c:v>
                </c:pt>
                <c:pt idx="1926">
                  <c:v>28.3798260942079</c:v>
                </c:pt>
                <c:pt idx="1927">
                  <c:v>27.701666696587601</c:v>
                </c:pt>
                <c:pt idx="1928">
                  <c:v>30.3998878926039</c:v>
                </c:pt>
                <c:pt idx="1929">
                  <c:v>28.363457750374501</c:v>
                </c:pt>
                <c:pt idx="1930">
                  <c:v>28.0404259244395</c:v>
                </c:pt>
                <c:pt idx="1931">
                  <c:v>27.6157233547689</c:v>
                </c:pt>
                <c:pt idx="1932">
                  <c:v>28.084438590876601</c:v>
                </c:pt>
                <c:pt idx="1933">
                  <c:v>27.6144418790842</c:v>
                </c:pt>
                <c:pt idx="1934">
                  <c:v>27.351838944830401</c:v>
                </c:pt>
                <c:pt idx="1935">
                  <c:v>28.595406636375099</c:v>
                </c:pt>
                <c:pt idx="1936">
                  <c:v>26.373116628465802</c:v>
                </c:pt>
                <c:pt idx="1937">
                  <c:v>29.4080376303157</c:v>
                </c:pt>
                <c:pt idx="1938">
                  <c:v>28.354820812336499</c:v>
                </c:pt>
                <c:pt idx="1939">
                  <c:v>26.883318820253901</c:v>
                </c:pt>
                <c:pt idx="1940">
                  <c:v>23.8288622214959</c:v>
                </c:pt>
                <c:pt idx="1941">
                  <c:v>24.131540953197401</c:v>
                </c:pt>
                <c:pt idx="1942">
                  <c:v>27.938515138801701</c:v>
                </c:pt>
                <c:pt idx="1943">
                  <c:v>28.066620094051402</c:v>
                </c:pt>
                <c:pt idx="1944">
                  <c:v>28.709580257836802</c:v>
                </c:pt>
                <c:pt idx="1945">
                  <c:v>29.033327230648698</c:v>
                </c:pt>
                <c:pt idx="1946">
                  <c:v>27.8527791763923</c:v>
                </c:pt>
                <c:pt idx="1947">
                  <c:v>27.5894434303585</c:v>
                </c:pt>
                <c:pt idx="1948">
                  <c:v>27.4192757767571</c:v>
                </c:pt>
                <c:pt idx="1949">
                  <c:v>27.4475889076496</c:v>
                </c:pt>
                <c:pt idx="1950">
                  <c:v>27.963301417258801</c:v>
                </c:pt>
                <c:pt idx="1951">
                  <c:v>25.8378936396279</c:v>
                </c:pt>
                <c:pt idx="1952">
                  <c:v>26.081165567714802</c:v>
                </c:pt>
                <c:pt idx="1953">
                  <c:v>27.613898370791201</c:v>
                </c:pt>
                <c:pt idx="1954">
                  <c:v>27.8545462149903</c:v>
                </c:pt>
                <c:pt idx="1955">
                  <c:v>26.774798267423002</c:v>
                </c:pt>
                <c:pt idx="1956">
                  <c:v>28.705101658910898</c:v>
                </c:pt>
                <c:pt idx="1957">
                  <c:v>28.6001278505193</c:v>
                </c:pt>
                <c:pt idx="1958">
                  <c:v>27.601881591485899</c:v>
                </c:pt>
                <c:pt idx="1959">
                  <c:v>26.658138725930801</c:v>
                </c:pt>
                <c:pt idx="1960">
                  <c:v>26.6944412708011</c:v>
                </c:pt>
                <c:pt idx="1961">
                  <c:v>26.8120185663503</c:v>
                </c:pt>
                <c:pt idx="1962">
                  <c:v>26.044729477622798</c:v>
                </c:pt>
                <c:pt idx="1963">
                  <c:v>27.0158511327407</c:v>
                </c:pt>
                <c:pt idx="1964">
                  <c:v>25.868384465172699</c:v>
                </c:pt>
                <c:pt idx="1965">
                  <c:v>29.983264188779799</c:v>
                </c:pt>
                <c:pt idx="1966">
                  <c:v>29.045889281227399</c:v>
                </c:pt>
                <c:pt idx="1967">
                  <c:v>29.1189401879877</c:v>
                </c:pt>
                <c:pt idx="1968">
                  <c:v>26.8706835309745</c:v>
                </c:pt>
                <c:pt idx="1969">
                  <c:v>27.192135402043501</c:v>
                </c:pt>
                <c:pt idx="1970">
                  <c:v>29.086637503706601</c:v>
                </c:pt>
                <c:pt idx="1971">
                  <c:v>26.127478369273</c:v>
                </c:pt>
                <c:pt idx="1972">
                  <c:v>26.494396622796302</c:v>
                </c:pt>
                <c:pt idx="1973">
                  <c:v>27.043155776344602</c:v>
                </c:pt>
                <c:pt idx="1974">
                  <c:v>26.910613949039899</c:v>
                </c:pt>
                <c:pt idx="1975">
                  <c:v>26.710895515672899</c:v>
                </c:pt>
                <c:pt idx="1976">
                  <c:v>26.472485366768101</c:v>
                </c:pt>
                <c:pt idx="1977">
                  <c:v>26.1778859739164</c:v>
                </c:pt>
                <c:pt idx="1978">
                  <c:v>26.166869251988199</c:v>
                </c:pt>
                <c:pt idx="1979">
                  <c:v>26.399654824004699</c:v>
                </c:pt>
                <c:pt idx="1980">
                  <c:v>25.322188794405601</c:v>
                </c:pt>
                <c:pt idx="1981">
                  <c:v>26.600901911036999</c:v>
                </c:pt>
                <c:pt idx="1982">
                  <c:v>26.8980782638499</c:v>
                </c:pt>
                <c:pt idx="1983">
                  <c:v>26.372819465321001</c:v>
                </c:pt>
                <c:pt idx="1984">
                  <c:v>27.8265959096316</c:v>
                </c:pt>
                <c:pt idx="1985">
                  <c:v>26.683645968916</c:v>
                </c:pt>
                <c:pt idx="1986">
                  <c:v>25.858278149085599</c:v>
                </c:pt>
                <c:pt idx="1987">
                  <c:v>25.4669323175854</c:v>
                </c:pt>
                <c:pt idx="1988">
                  <c:v>26.059474938751499</c:v>
                </c:pt>
                <c:pt idx="1989">
                  <c:v>26.0948122991995</c:v>
                </c:pt>
                <c:pt idx="1990">
                  <c:v>25.877609890493702</c:v>
                </c:pt>
                <c:pt idx="1991">
                  <c:v>26.563740802069901</c:v>
                </c:pt>
                <c:pt idx="1992">
                  <c:v>25.910131556098499</c:v>
                </c:pt>
                <c:pt idx="1993">
                  <c:v>24.9715646170682</c:v>
                </c:pt>
                <c:pt idx="1994">
                  <c:v>25.9969016319608</c:v>
                </c:pt>
                <c:pt idx="1995">
                  <c:v>26.394482654351201</c:v>
                </c:pt>
                <c:pt idx="1996">
                  <c:v>26.519713669588199</c:v>
                </c:pt>
                <c:pt idx="1997">
                  <c:v>26.523531533352202</c:v>
                </c:pt>
                <c:pt idx="1998">
                  <c:v>27.680528636351401</c:v>
                </c:pt>
                <c:pt idx="1999">
                  <c:v>26.614099576868501</c:v>
                </c:pt>
                <c:pt idx="2000">
                  <c:v>25.017969069582801</c:v>
                </c:pt>
                <c:pt idx="2001">
                  <c:v>27.024582131011002</c:v>
                </c:pt>
                <c:pt idx="2002">
                  <c:v>26.337449372317099</c:v>
                </c:pt>
                <c:pt idx="2003">
                  <c:v>30.8246664174453</c:v>
                </c:pt>
                <c:pt idx="2004">
                  <c:v>29.805202293129</c:v>
                </c:pt>
                <c:pt idx="2005">
                  <c:v>31.317528099979398</c:v>
                </c:pt>
                <c:pt idx="2006">
                  <c:v>30.123564460098699</c:v>
                </c:pt>
                <c:pt idx="2007">
                  <c:v>29.026740723574498</c:v>
                </c:pt>
                <c:pt idx="2008">
                  <c:v>26.6585203434669</c:v>
                </c:pt>
                <c:pt idx="2009">
                  <c:v>27.148354938228199</c:v>
                </c:pt>
                <c:pt idx="2010">
                  <c:v>28.501299696320299</c:v>
                </c:pt>
                <c:pt idx="2011">
                  <c:v>28.150187473663699</c:v>
                </c:pt>
                <c:pt idx="2012">
                  <c:v>27.4711841286748</c:v>
                </c:pt>
                <c:pt idx="2013">
                  <c:v>27.654311508361499</c:v>
                </c:pt>
                <c:pt idx="2014">
                  <c:v>28.163492110310099</c:v>
                </c:pt>
                <c:pt idx="2015">
                  <c:v>27.773680840541001</c:v>
                </c:pt>
                <c:pt idx="2016">
                  <c:v>24.430645952139201</c:v>
                </c:pt>
                <c:pt idx="2017">
                  <c:v>23.732409414746002</c:v>
                </c:pt>
                <c:pt idx="2018">
                  <c:v>23.635346302886301</c:v>
                </c:pt>
                <c:pt idx="2019">
                  <c:v>29.431599344011602</c:v>
                </c:pt>
                <c:pt idx="2020">
                  <c:v>27.100814601626599</c:v>
                </c:pt>
                <c:pt idx="2021">
                  <c:v>28.428086339595399</c:v>
                </c:pt>
                <c:pt idx="2022">
                  <c:v>28.538818444154899</c:v>
                </c:pt>
                <c:pt idx="2023">
                  <c:v>27.607335235336699</c:v>
                </c:pt>
                <c:pt idx="2024">
                  <c:v>27.502715936673699</c:v>
                </c:pt>
                <c:pt idx="2025">
                  <c:v>28.395167060521601</c:v>
                </c:pt>
                <c:pt idx="2026">
                  <c:v>27.550198092964798</c:v>
                </c:pt>
                <c:pt idx="2027">
                  <c:v>26.789669973773002</c:v>
                </c:pt>
                <c:pt idx="2028">
                  <c:v>27.071516014866901</c:v>
                </c:pt>
                <c:pt idx="2029">
                  <c:v>27.029445141465199</c:v>
                </c:pt>
                <c:pt idx="2030">
                  <c:v>26.048345265499101</c:v>
                </c:pt>
                <c:pt idx="2031">
                  <c:v>28.460506523380101</c:v>
                </c:pt>
                <c:pt idx="2032">
                  <c:v>27.766123360572099</c:v>
                </c:pt>
                <c:pt idx="2033">
                  <c:v>27.217465102666701</c:v>
                </c:pt>
                <c:pt idx="2034">
                  <c:v>27.394083168569299</c:v>
                </c:pt>
                <c:pt idx="2035">
                  <c:v>27.612096587794099</c:v>
                </c:pt>
                <c:pt idx="2036">
                  <c:v>27.2419815346082</c:v>
                </c:pt>
                <c:pt idx="2037">
                  <c:v>26.191915366235801</c:v>
                </c:pt>
                <c:pt idx="2038">
                  <c:v>26.8083173377922</c:v>
                </c:pt>
                <c:pt idx="2039">
                  <c:v>25.733340415807199</c:v>
                </c:pt>
                <c:pt idx="2040">
                  <c:v>25.811580264509502</c:v>
                </c:pt>
                <c:pt idx="2041">
                  <c:v>25.0068969518512</c:v>
                </c:pt>
                <c:pt idx="2042">
                  <c:v>26.588087590148401</c:v>
                </c:pt>
                <c:pt idx="2043">
                  <c:v>28.053375473971901</c:v>
                </c:pt>
                <c:pt idx="2044">
                  <c:v>27.909329738837101</c:v>
                </c:pt>
                <c:pt idx="2045">
                  <c:v>28.648046404651701</c:v>
                </c:pt>
                <c:pt idx="2046">
                  <c:v>29.1407335031905</c:v>
                </c:pt>
                <c:pt idx="2047">
                  <c:v>27.3251400147246</c:v>
                </c:pt>
                <c:pt idx="2048">
                  <c:v>27.1261696496396</c:v>
                </c:pt>
                <c:pt idx="2049">
                  <c:v>25.582994708686702</c:v>
                </c:pt>
                <c:pt idx="2050">
                  <c:v>25.9711369516553</c:v>
                </c:pt>
                <c:pt idx="2051">
                  <c:v>27.140240884669101</c:v>
                </c:pt>
                <c:pt idx="2052">
                  <c:v>26.9368870087986</c:v>
                </c:pt>
                <c:pt idx="2053">
                  <c:v>25.9056862545816</c:v>
                </c:pt>
                <c:pt idx="2054">
                  <c:v>26.831320691381801</c:v>
                </c:pt>
                <c:pt idx="2055">
                  <c:v>26.727371138567701</c:v>
                </c:pt>
                <c:pt idx="2056">
                  <c:v>25.2498261334541</c:v>
                </c:pt>
                <c:pt idx="2057">
                  <c:v>25.8241329512623</c:v>
                </c:pt>
                <c:pt idx="2058">
                  <c:v>26.399361613421799</c:v>
                </c:pt>
                <c:pt idx="2059">
                  <c:v>26.083107844946898</c:v>
                </c:pt>
                <c:pt idx="2060">
                  <c:v>26.5952008513956</c:v>
                </c:pt>
                <c:pt idx="2061">
                  <c:v>25.491276411279301</c:v>
                </c:pt>
                <c:pt idx="2062">
                  <c:v>25.9855603666464</c:v>
                </c:pt>
                <c:pt idx="2063">
                  <c:v>25.9887144111472</c:v>
                </c:pt>
                <c:pt idx="2064">
                  <c:v>25.619226962088</c:v>
                </c:pt>
                <c:pt idx="2065">
                  <c:v>26.0888656339859</c:v>
                </c:pt>
                <c:pt idx="2066">
                  <c:v>25.665073871183001</c:v>
                </c:pt>
                <c:pt idx="2067">
                  <c:v>25.621759066482799</c:v>
                </c:pt>
                <c:pt idx="2068">
                  <c:v>26.511039098807402</c:v>
                </c:pt>
                <c:pt idx="2069">
                  <c:v>24.118905918727702</c:v>
                </c:pt>
                <c:pt idx="2070">
                  <c:v>26.627712321466099</c:v>
                </c:pt>
                <c:pt idx="2071">
                  <c:v>27.4464854240695</c:v>
                </c:pt>
                <c:pt idx="2072">
                  <c:v>26.7231300638588</c:v>
                </c:pt>
                <c:pt idx="2073">
                  <c:v>27.3280232952667</c:v>
                </c:pt>
                <c:pt idx="2074">
                  <c:v>26.734613442373998</c:v>
                </c:pt>
                <c:pt idx="2075">
                  <c:v>26.614356498734399</c:v>
                </c:pt>
                <c:pt idx="2076">
                  <c:v>26.4742036004147</c:v>
                </c:pt>
                <c:pt idx="2077">
                  <c:v>27.875364859984799</c:v>
                </c:pt>
                <c:pt idx="2078">
                  <c:v>27.573559443577</c:v>
                </c:pt>
                <c:pt idx="2079">
                  <c:v>28.379975351881399</c:v>
                </c:pt>
                <c:pt idx="2080">
                  <c:v>29.597562115264701</c:v>
                </c:pt>
                <c:pt idx="2081">
                  <c:v>28.773891136235001</c:v>
                </c:pt>
                <c:pt idx="2082">
                  <c:v>28.292017821120101</c:v>
                </c:pt>
                <c:pt idx="2083">
                  <c:v>25.837210429962798</c:v>
                </c:pt>
                <c:pt idx="2084">
                  <c:v>25.822170799532099</c:v>
                </c:pt>
                <c:pt idx="2085">
                  <c:v>28.607929996672901</c:v>
                </c:pt>
                <c:pt idx="2086">
                  <c:v>28.189118871348999</c:v>
                </c:pt>
                <c:pt idx="2087">
                  <c:v>26.3449925592539</c:v>
                </c:pt>
                <c:pt idx="2088">
                  <c:v>23.832211425089199</c:v>
                </c:pt>
                <c:pt idx="2089">
                  <c:v>23.732623186858898</c:v>
                </c:pt>
                <c:pt idx="2090">
                  <c:v>23.533573106174899</c:v>
                </c:pt>
                <c:pt idx="2091">
                  <c:v>23.528620724417099</c:v>
                </c:pt>
                <c:pt idx="2092">
                  <c:v>23.830955169181099</c:v>
                </c:pt>
                <c:pt idx="2093">
                  <c:v>26.394568883526901</c:v>
                </c:pt>
                <c:pt idx="2094">
                  <c:v>28.4840444508236</c:v>
                </c:pt>
                <c:pt idx="2095">
                  <c:v>28.082668910336601</c:v>
                </c:pt>
                <c:pt idx="2096">
                  <c:v>25.524344871282299</c:v>
                </c:pt>
                <c:pt idx="2097">
                  <c:v>25.7893289681857</c:v>
                </c:pt>
                <c:pt idx="2098">
                  <c:v>27.8066483225364</c:v>
                </c:pt>
                <c:pt idx="2099">
                  <c:v>27.022313482486702</c:v>
                </c:pt>
                <c:pt idx="2100">
                  <c:v>26.831414013516099</c:v>
                </c:pt>
                <c:pt idx="2101">
                  <c:v>27.286272250270699</c:v>
                </c:pt>
                <c:pt idx="2102">
                  <c:v>25.746799977681398</c:v>
                </c:pt>
                <c:pt idx="2103">
                  <c:v>26.404795102498198</c:v>
                </c:pt>
                <c:pt idx="2104">
                  <c:v>27.492103195276702</c:v>
                </c:pt>
                <c:pt idx="2105">
                  <c:v>30.8830452556744</c:v>
                </c:pt>
                <c:pt idx="2106">
                  <c:v>27.753416568874901</c:v>
                </c:pt>
                <c:pt idx="2107">
                  <c:v>27.212267165071701</c:v>
                </c:pt>
                <c:pt idx="2108">
                  <c:v>27.633489415268201</c:v>
                </c:pt>
                <c:pt idx="2109">
                  <c:v>27.688315400141501</c:v>
                </c:pt>
                <c:pt idx="2110">
                  <c:v>26.560088952686499</c:v>
                </c:pt>
                <c:pt idx="2111">
                  <c:v>28.761914252377299</c:v>
                </c:pt>
                <c:pt idx="2112">
                  <c:v>26.575130825913199</c:v>
                </c:pt>
                <c:pt idx="2113">
                  <c:v>26.368736188885102</c:v>
                </c:pt>
                <c:pt idx="2114">
                  <c:v>26.652749329592599</c:v>
                </c:pt>
                <c:pt idx="2115">
                  <c:v>27.222558656887198</c:v>
                </c:pt>
                <c:pt idx="2116">
                  <c:v>25.340377814451401</c:v>
                </c:pt>
                <c:pt idx="2117">
                  <c:v>26.600102575551301</c:v>
                </c:pt>
                <c:pt idx="2118">
                  <c:v>26.962413767114899</c:v>
                </c:pt>
                <c:pt idx="2119">
                  <c:v>31.3954909857828</c:v>
                </c:pt>
                <c:pt idx="2120">
                  <c:v>28.722993853507699</c:v>
                </c:pt>
                <c:pt idx="2121">
                  <c:v>28.497246968261098</c:v>
                </c:pt>
                <c:pt idx="2122">
                  <c:v>25.824939230305201</c:v>
                </c:pt>
                <c:pt idx="2123">
                  <c:v>26.307107318270599</c:v>
                </c:pt>
                <c:pt idx="2124">
                  <c:v>26.500009146723499</c:v>
                </c:pt>
                <c:pt idx="2125">
                  <c:v>26.5134807469198</c:v>
                </c:pt>
                <c:pt idx="2126">
                  <c:v>26.484787529452799</c:v>
                </c:pt>
                <c:pt idx="2127">
                  <c:v>26.425913873340502</c:v>
                </c:pt>
                <c:pt idx="2128">
                  <c:v>26.9068020047903</c:v>
                </c:pt>
                <c:pt idx="2129">
                  <c:v>26.307186280917499</c:v>
                </c:pt>
                <c:pt idx="2130">
                  <c:v>26.816549069615</c:v>
                </c:pt>
                <c:pt idx="2131">
                  <c:v>25.665076362906301</c:v>
                </c:pt>
                <c:pt idx="2132">
                  <c:v>26.266039851976501</c:v>
                </c:pt>
                <c:pt idx="2133">
                  <c:v>26.2783353950501</c:v>
                </c:pt>
                <c:pt idx="2134">
                  <c:v>25.8606122379867</c:v>
                </c:pt>
                <c:pt idx="2135">
                  <c:v>26.3725245878896</c:v>
                </c:pt>
                <c:pt idx="2136">
                  <c:v>25.3602966167802</c:v>
                </c:pt>
                <c:pt idx="2137">
                  <c:v>26.308258922898101</c:v>
                </c:pt>
                <c:pt idx="2138">
                  <c:v>26.097877699988299</c:v>
                </c:pt>
                <c:pt idx="2139">
                  <c:v>25.2227626742993</c:v>
                </c:pt>
                <c:pt idx="2140">
                  <c:v>25.902538734555002</c:v>
                </c:pt>
                <c:pt idx="2141">
                  <c:v>26.1927433030069</c:v>
                </c:pt>
                <c:pt idx="2142">
                  <c:v>26.089154199546499</c:v>
                </c:pt>
                <c:pt idx="2143">
                  <c:v>26.7205794338999</c:v>
                </c:pt>
                <c:pt idx="2144">
                  <c:v>26.073407607961901</c:v>
                </c:pt>
                <c:pt idx="2145">
                  <c:v>25.924550640316198</c:v>
                </c:pt>
                <c:pt idx="2146">
                  <c:v>26.8472630916838</c:v>
                </c:pt>
                <c:pt idx="2147">
                  <c:v>27.728980464481701</c:v>
                </c:pt>
                <c:pt idx="2148">
                  <c:v>28.369606282203101</c:v>
                </c:pt>
                <c:pt idx="2149">
                  <c:v>27.43538884298</c:v>
                </c:pt>
                <c:pt idx="2150">
                  <c:v>29.5198407480814</c:v>
                </c:pt>
                <c:pt idx="2151">
                  <c:v>25.551343712028199</c:v>
                </c:pt>
                <c:pt idx="2152">
                  <c:v>25.778471678234201</c:v>
                </c:pt>
                <c:pt idx="2153">
                  <c:v>25.312949552949899</c:v>
                </c:pt>
                <c:pt idx="2154">
                  <c:v>23.533266985354899</c:v>
                </c:pt>
                <c:pt idx="2155">
                  <c:v>23.3337103439749</c:v>
                </c:pt>
                <c:pt idx="2156">
                  <c:v>23.331519660327601</c:v>
                </c:pt>
                <c:pt idx="2157">
                  <c:v>23.531519594069199</c:v>
                </c:pt>
                <c:pt idx="2158">
                  <c:v>25.538129169326101</c:v>
                </c:pt>
                <c:pt idx="2159">
                  <c:v>25.650363971238502</c:v>
                </c:pt>
                <c:pt idx="2160">
                  <c:v>25.996599847188399</c:v>
                </c:pt>
                <c:pt idx="2161">
                  <c:v>27.409430111329101</c:v>
                </c:pt>
                <c:pt idx="2162">
                  <c:v>28.986758014689801</c:v>
                </c:pt>
                <c:pt idx="2163">
                  <c:v>27.5415831474334</c:v>
                </c:pt>
                <c:pt idx="2164">
                  <c:v>27.009085098622201</c:v>
                </c:pt>
                <c:pt idx="2165">
                  <c:v>27.639217494339</c:v>
                </c:pt>
                <c:pt idx="2166">
                  <c:v>27.628699561029201</c:v>
                </c:pt>
                <c:pt idx="2167">
                  <c:v>27.5622851389485</c:v>
                </c:pt>
                <c:pt idx="2168">
                  <c:v>26.105817900515799</c:v>
                </c:pt>
                <c:pt idx="2169">
                  <c:v>25.987896941492799</c:v>
                </c:pt>
                <c:pt idx="2170">
                  <c:v>26.770216149967801</c:v>
                </c:pt>
                <c:pt idx="2171">
                  <c:v>26.992869832567099</c:v>
                </c:pt>
                <c:pt idx="2172">
                  <c:v>27.272094737328398</c:v>
                </c:pt>
                <c:pt idx="2173">
                  <c:v>27.1403811583776</c:v>
                </c:pt>
                <c:pt idx="2174">
                  <c:v>25.3209508180963</c:v>
                </c:pt>
                <c:pt idx="2175">
                  <c:v>25.7782904329943</c:v>
                </c:pt>
                <c:pt idx="2176">
                  <c:v>24.9164787433144</c:v>
                </c:pt>
                <c:pt idx="2177">
                  <c:v>25.594184045684599</c:v>
                </c:pt>
                <c:pt idx="2178">
                  <c:v>26.133300501872998</c:v>
                </c:pt>
                <c:pt idx="2179">
                  <c:v>26.493926099801101</c:v>
                </c:pt>
                <c:pt idx="2180">
                  <c:v>26.925408546362601</c:v>
                </c:pt>
                <c:pt idx="2181">
                  <c:v>26.057339426743699</c:v>
                </c:pt>
                <c:pt idx="2182">
                  <c:v>25.982751900260599</c:v>
                </c:pt>
                <c:pt idx="2183">
                  <c:v>26.980478971600601</c:v>
                </c:pt>
                <c:pt idx="2184">
                  <c:v>26.980248812582001</c:v>
                </c:pt>
                <c:pt idx="2185">
                  <c:v>27.768678293612499</c:v>
                </c:pt>
                <c:pt idx="2186">
                  <c:v>29.345773923874201</c:v>
                </c:pt>
                <c:pt idx="2187">
                  <c:v>26.046568875521899</c:v>
                </c:pt>
                <c:pt idx="2188">
                  <c:v>28.368546268967702</c:v>
                </c:pt>
                <c:pt idx="2189">
                  <c:v>25.534300331552199</c:v>
                </c:pt>
                <c:pt idx="2190">
                  <c:v>28.959615130543</c:v>
                </c:pt>
                <c:pt idx="2191">
                  <c:v>27.9220632948801</c:v>
                </c:pt>
                <c:pt idx="2192">
                  <c:v>27.9129558363774</c:v>
                </c:pt>
                <c:pt idx="2193">
                  <c:v>26.759186853571101</c:v>
                </c:pt>
                <c:pt idx="2194">
                  <c:v>26.516039066941801</c:v>
                </c:pt>
                <c:pt idx="2195">
                  <c:v>25.087636617574901</c:v>
                </c:pt>
                <c:pt idx="2196">
                  <c:v>26.503049302933601</c:v>
                </c:pt>
                <c:pt idx="2197">
                  <c:v>26.381413652810899</c:v>
                </c:pt>
                <c:pt idx="2198">
                  <c:v>26.0774639028254</c:v>
                </c:pt>
                <c:pt idx="2199">
                  <c:v>27.531840155009199</c:v>
                </c:pt>
                <c:pt idx="2200">
                  <c:v>26.0886100913829</c:v>
                </c:pt>
                <c:pt idx="2201">
                  <c:v>27.6434934983636</c:v>
                </c:pt>
                <c:pt idx="2202">
                  <c:v>26.622751153667899</c:v>
                </c:pt>
                <c:pt idx="2203">
                  <c:v>26.309837656367701</c:v>
                </c:pt>
                <c:pt idx="2204">
                  <c:v>25.258617948743701</c:v>
                </c:pt>
                <c:pt idx="2205">
                  <c:v>26.422613055312599</c:v>
                </c:pt>
                <c:pt idx="2206">
                  <c:v>26.218159969989099</c:v>
                </c:pt>
                <c:pt idx="2207">
                  <c:v>26.311021030385401</c:v>
                </c:pt>
                <c:pt idx="2208">
                  <c:v>26.032957991085301</c:v>
                </c:pt>
                <c:pt idx="2209">
                  <c:v>25.870414613322701</c:v>
                </c:pt>
                <c:pt idx="2210">
                  <c:v>27.063456531901299</c:v>
                </c:pt>
                <c:pt idx="2211">
                  <c:v>28.362201011871001</c:v>
                </c:pt>
                <c:pt idx="2212">
                  <c:v>27.509086297632201</c:v>
                </c:pt>
                <c:pt idx="2213">
                  <c:v>25.741349495786601</c:v>
                </c:pt>
                <c:pt idx="2214">
                  <c:v>24.6372184132677</c:v>
                </c:pt>
                <c:pt idx="2215">
                  <c:v>23.532521867993101</c:v>
                </c:pt>
                <c:pt idx="2216">
                  <c:v>23.4340362277349</c:v>
                </c:pt>
                <c:pt idx="2217">
                  <c:v>23.435294437862002</c:v>
                </c:pt>
                <c:pt idx="2218">
                  <c:v>23.334320491802401</c:v>
                </c:pt>
                <c:pt idx="2219">
                  <c:v>23.4359164529025</c:v>
                </c:pt>
                <c:pt idx="2220">
                  <c:v>23.4323741365091</c:v>
                </c:pt>
                <c:pt idx="2221">
                  <c:v>25.4792877668885</c:v>
                </c:pt>
                <c:pt idx="2222">
                  <c:v>26.181028763843301</c:v>
                </c:pt>
                <c:pt idx="2223">
                  <c:v>26.073598902088101</c:v>
                </c:pt>
                <c:pt idx="2224">
                  <c:v>24.6832036713142</c:v>
                </c:pt>
                <c:pt idx="2225">
                  <c:v>26.838504640118199</c:v>
                </c:pt>
                <c:pt idx="2226">
                  <c:v>27.727870271632501</c:v>
                </c:pt>
                <c:pt idx="2227">
                  <c:v>28.539495783856999</c:v>
                </c:pt>
                <c:pt idx="2228">
                  <c:v>27.304317218702401</c:v>
                </c:pt>
                <c:pt idx="2229">
                  <c:v>25.9847029539037</c:v>
                </c:pt>
                <c:pt idx="2230">
                  <c:v>26.736514033249499</c:v>
                </c:pt>
                <c:pt idx="2231">
                  <c:v>27.910937649783701</c:v>
                </c:pt>
                <c:pt idx="2232">
                  <c:v>28.325043482862199</c:v>
                </c:pt>
                <c:pt idx="2233">
                  <c:v>28.0404880463038</c:v>
                </c:pt>
                <c:pt idx="2234">
                  <c:v>27.569925222763601</c:v>
                </c:pt>
                <c:pt idx="2235">
                  <c:v>27.935324878328501</c:v>
                </c:pt>
                <c:pt idx="2236">
                  <c:v>28.1226165515464</c:v>
                </c:pt>
                <c:pt idx="2237">
                  <c:v>28.150193774519501</c:v>
                </c:pt>
                <c:pt idx="2238">
                  <c:v>27.320109156682101</c:v>
                </c:pt>
                <c:pt idx="2239">
                  <c:v>24.6163855245712</c:v>
                </c:pt>
                <c:pt idx="2240">
                  <c:v>25.561874236055001</c:v>
                </c:pt>
                <c:pt idx="2241">
                  <c:v>25.686811703547999</c:v>
                </c:pt>
                <c:pt idx="2242">
                  <c:v>25.973696863981999</c:v>
                </c:pt>
                <c:pt idx="2243">
                  <c:v>26.694861274849199</c:v>
                </c:pt>
                <c:pt idx="2244">
                  <c:v>26.255412710808599</c:v>
                </c:pt>
                <c:pt idx="2245">
                  <c:v>26.606942269652301</c:v>
                </c:pt>
                <c:pt idx="2246">
                  <c:v>25.4129797828748</c:v>
                </c:pt>
                <c:pt idx="2247">
                  <c:v>25.314998572311801</c:v>
                </c:pt>
                <c:pt idx="2248">
                  <c:v>25.740881080707599</c:v>
                </c:pt>
                <c:pt idx="2249">
                  <c:v>26.544295517745098</c:v>
                </c:pt>
                <c:pt idx="2250">
                  <c:v>25.104345794499199</c:v>
                </c:pt>
                <c:pt idx="2251">
                  <c:v>25.642473262442302</c:v>
                </c:pt>
                <c:pt idx="2252">
                  <c:v>28.6579470842916</c:v>
                </c:pt>
                <c:pt idx="2253">
                  <c:v>28.128720089711098</c:v>
                </c:pt>
                <c:pt idx="2254">
                  <c:v>26.7389411791521</c:v>
                </c:pt>
                <c:pt idx="2255">
                  <c:v>26.5848193083044</c:v>
                </c:pt>
                <c:pt idx="2256">
                  <c:v>26.722734482603901</c:v>
                </c:pt>
                <c:pt idx="2257">
                  <c:v>27.033934495712899</c:v>
                </c:pt>
                <c:pt idx="2258">
                  <c:v>26.273486154707399</c:v>
                </c:pt>
                <c:pt idx="2259">
                  <c:v>26.209301756295702</c:v>
                </c:pt>
                <c:pt idx="2260">
                  <c:v>26.0846588856731</c:v>
                </c:pt>
                <c:pt idx="2261">
                  <c:v>26.949446572726199</c:v>
                </c:pt>
                <c:pt idx="2262">
                  <c:v>26.390038461429601</c:v>
                </c:pt>
                <c:pt idx="2263">
                  <c:v>26.807165060842301</c:v>
                </c:pt>
                <c:pt idx="2264">
                  <c:v>26.276240238432798</c:v>
                </c:pt>
                <c:pt idx="2265">
                  <c:v>26.2069222152995</c:v>
                </c:pt>
                <c:pt idx="2266">
                  <c:v>23.818998235216501</c:v>
                </c:pt>
                <c:pt idx="2267">
                  <c:v>24.519186241962299</c:v>
                </c:pt>
                <c:pt idx="2268">
                  <c:v>26.917769128459099</c:v>
                </c:pt>
                <c:pt idx="2269">
                  <c:v>25.332398305258799</c:v>
                </c:pt>
                <c:pt idx="2270">
                  <c:v>26.742749592735699</c:v>
                </c:pt>
                <c:pt idx="2271">
                  <c:v>28.3845675363551</c:v>
                </c:pt>
                <c:pt idx="2272">
                  <c:v>25.238988873499999</c:v>
                </c:pt>
                <c:pt idx="2273">
                  <c:v>23.632140811652299</c:v>
                </c:pt>
                <c:pt idx="2274">
                  <c:v>23.532089412000602</c:v>
                </c:pt>
                <c:pt idx="2275">
                  <c:v>23.532514520181198</c:v>
                </c:pt>
                <c:pt idx="2276">
                  <c:v>23.533844988478499</c:v>
                </c:pt>
                <c:pt idx="2277">
                  <c:v>23.532269578504199</c:v>
                </c:pt>
                <c:pt idx="2278">
                  <c:v>23.734014413211</c:v>
                </c:pt>
                <c:pt idx="2279">
                  <c:v>24.332213072591699</c:v>
                </c:pt>
                <c:pt idx="2280">
                  <c:v>24.633066250321399</c:v>
                </c:pt>
                <c:pt idx="2281">
                  <c:v>25.232855378405901</c:v>
                </c:pt>
                <c:pt idx="2282">
                  <c:v>25.3324322491207</c:v>
                </c:pt>
                <c:pt idx="2283">
                  <c:v>26.348033476378699</c:v>
                </c:pt>
                <c:pt idx="2284">
                  <c:v>26.586869777961201</c:v>
                </c:pt>
                <c:pt idx="2285">
                  <c:v>27.450668997221701</c:v>
                </c:pt>
                <c:pt idx="2286">
                  <c:v>28.223856014755999</c:v>
                </c:pt>
                <c:pt idx="2287">
                  <c:v>27.7242567881501</c:v>
                </c:pt>
                <c:pt idx="2288">
                  <c:v>27.134388927125201</c:v>
                </c:pt>
                <c:pt idx="2289">
                  <c:v>27.811764112014099</c:v>
                </c:pt>
                <c:pt idx="2290">
                  <c:v>26.806811692443699</c:v>
                </c:pt>
                <c:pt idx="2291">
                  <c:v>27.515520611982701</c:v>
                </c:pt>
                <c:pt idx="2292">
                  <c:v>27.945565687577201</c:v>
                </c:pt>
                <c:pt idx="2293">
                  <c:v>29.294159656818199</c:v>
                </c:pt>
                <c:pt idx="2294">
                  <c:v>27.392966528368699</c:v>
                </c:pt>
                <c:pt idx="2295">
                  <c:v>27.8913562326895</c:v>
                </c:pt>
                <c:pt idx="2296">
                  <c:v>30.068116853972001</c:v>
                </c:pt>
                <c:pt idx="2297">
                  <c:v>28.736690234379299</c:v>
                </c:pt>
                <c:pt idx="2298">
                  <c:v>27.250338278541001</c:v>
                </c:pt>
                <c:pt idx="2299">
                  <c:v>25.5002594433513</c:v>
                </c:pt>
                <c:pt idx="2300">
                  <c:v>24.613043399296998</c:v>
                </c:pt>
                <c:pt idx="2301">
                  <c:v>25.026820209308902</c:v>
                </c:pt>
                <c:pt idx="2302">
                  <c:v>25.594562679270101</c:v>
                </c:pt>
                <c:pt idx="2303">
                  <c:v>25.5556332033701</c:v>
                </c:pt>
                <c:pt idx="2304">
                  <c:v>25.2122507115904</c:v>
                </c:pt>
                <c:pt idx="2305">
                  <c:v>27.117670088971</c:v>
                </c:pt>
                <c:pt idx="2306">
                  <c:v>26.429928435435599</c:v>
                </c:pt>
                <c:pt idx="2307">
                  <c:v>25.2970335720068</c:v>
                </c:pt>
                <c:pt idx="2308">
                  <c:v>25.33589471418</c:v>
                </c:pt>
                <c:pt idx="2309">
                  <c:v>25.501323296131801</c:v>
                </c:pt>
                <c:pt idx="2310">
                  <c:v>27.618912290888598</c:v>
                </c:pt>
                <c:pt idx="2311">
                  <c:v>29.555996185225801</c:v>
                </c:pt>
                <c:pt idx="2312">
                  <c:v>27.400092061504701</c:v>
                </c:pt>
                <c:pt idx="2313">
                  <c:v>26.533135105150802</c:v>
                </c:pt>
                <c:pt idx="2314">
                  <c:v>26.005576591479699</c:v>
                </c:pt>
                <c:pt idx="2315">
                  <c:v>26.619700525753199</c:v>
                </c:pt>
                <c:pt idx="2316">
                  <c:v>26.9421604451591</c:v>
                </c:pt>
                <c:pt idx="2317">
                  <c:v>28.239890605708599</c:v>
                </c:pt>
                <c:pt idx="2318">
                  <c:v>28.349064157709702</c:v>
                </c:pt>
                <c:pt idx="2319">
                  <c:v>26.807518014742101</c:v>
                </c:pt>
                <c:pt idx="2320">
                  <c:v>26.252173231805301</c:v>
                </c:pt>
                <c:pt idx="2321">
                  <c:v>26.200216522552498</c:v>
                </c:pt>
                <c:pt idx="2322">
                  <c:v>23.8198913751663</c:v>
                </c:pt>
                <c:pt idx="2323">
                  <c:v>23.821999278524199</c:v>
                </c:pt>
                <c:pt idx="2324">
                  <c:v>26.2387923797281</c:v>
                </c:pt>
                <c:pt idx="2325">
                  <c:v>26.320401926866101</c:v>
                </c:pt>
                <c:pt idx="2326">
                  <c:v>24.327595967899398</c:v>
                </c:pt>
                <c:pt idx="2327">
                  <c:v>27.0395342729059</c:v>
                </c:pt>
                <c:pt idx="2328">
                  <c:v>26.393516509246201</c:v>
                </c:pt>
                <c:pt idx="2329">
                  <c:v>23.626441209075701</c:v>
                </c:pt>
                <c:pt idx="2330">
                  <c:v>24.230488477105499</c:v>
                </c:pt>
                <c:pt idx="2331">
                  <c:v>27.3720054969545</c:v>
                </c:pt>
                <c:pt idx="2332">
                  <c:v>28.4064597935654</c:v>
                </c:pt>
                <c:pt idx="2333">
                  <c:v>25.7804108126637</c:v>
                </c:pt>
                <c:pt idx="2334">
                  <c:v>26.110947610496702</c:v>
                </c:pt>
                <c:pt idx="2335">
                  <c:v>27.344549780564101</c:v>
                </c:pt>
                <c:pt idx="2336">
                  <c:v>27.339145791288601</c:v>
                </c:pt>
                <c:pt idx="2337">
                  <c:v>27.743977815695001</c:v>
                </c:pt>
                <c:pt idx="2338">
                  <c:v>27.636241198658201</c:v>
                </c:pt>
                <c:pt idx="2339">
                  <c:v>26.7336001226377</c:v>
                </c:pt>
                <c:pt idx="2340">
                  <c:v>27.066558413817901</c:v>
                </c:pt>
                <c:pt idx="2341">
                  <c:v>26.916827830444699</c:v>
                </c:pt>
                <c:pt idx="2342">
                  <c:v>27.339687057515999</c:v>
                </c:pt>
                <c:pt idx="2343">
                  <c:v>27.243656680509901</c:v>
                </c:pt>
                <c:pt idx="2344">
                  <c:v>28.256158363566701</c:v>
                </c:pt>
                <c:pt idx="2345">
                  <c:v>28.617638807997601</c:v>
                </c:pt>
                <c:pt idx="2346">
                  <c:v>26.682550609624599</c:v>
                </c:pt>
                <c:pt idx="2347">
                  <c:v>26.690550571674802</c:v>
                </c:pt>
                <c:pt idx="2348">
                  <c:v>27.2993955646694</c:v>
                </c:pt>
                <c:pt idx="2349">
                  <c:v>27.540975948367802</c:v>
                </c:pt>
                <c:pt idx="2350">
                  <c:v>27.330278381927801</c:v>
                </c:pt>
                <c:pt idx="2351">
                  <c:v>27.6079686263529</c:v>
                </c:pt>
                <c:pt idx="2352">
                  <c:v>26.277590337062598</c:v>
                </c:pt>
                <c:pt idx="2353">
                  <c:v>26.726941051255402</c:v>
                </c:pt>
                <c:pt idx="2354">
                  <c:v>27.006679458255501</c:v>
                </c:pt>
                <c:pt idx="2355">
                  <c:v>28.4516215617959</c:v>
                </c:pt>
                <c:pt idx="2356">
                  <c:v>26.6863862079183</c:v>
                </c:pt>
                <c:pt idx="2357">
                  <c:v>25.535436719770701</c:v>
                </c:pt>
                <c:pt idx="2358">
                  <c:v>26.316280748382699</c:v>
                </c:pt>
                <c:pt idx="2359">
                  <c:v>25.742024322010401</c:v>
                </c:pt>
                <c:pt idx="2360">
                  <c:v>25.867087647646098</c:v>
                </c:pt>
                <c:pt idx="2361">
                  <c:v>25.946322743568398</c:v>
                </c:pt>
                <c:pt idx="2362">
                  <c:v>25.8251422289371</c:v>
                </c:pt>
                <c:pt idx="2363">
                  <c:v>26.2348166940954</c:v>
                </c:pt>
                <c:pt idx="2364">
                  <c:v>27.404490383468701</c:v>
                </c:pt>
                <c:pt idx="2365">
                  <c:v>27.107404096434401</c:v>
                </c:pt>
                <c:pt idx="2366">
                  <c:v>25.763655694278398</c:v>
                </c:pt>
                <c:pt idx="2367">
                  <c:v>26.253333131338</c:v>
                </c:pt>
                <c:pt idx="2368">
                  <c:v>27.866648820583102</c:v>
                </c:pt>
                <c:pt idx="2369">
                  <c:v>26.933185880596401</c:v>
                </c:pt>
                <c:pt idx="2370">
                  <c:v>28.659952215031499</c:v>
                </c:pt>
                <c:pt idx="2371">
                  <c:v>27.428561517982001</c:v>
                </c:pt>
                <c:pt idx="2372">
                  <c:v>29.259364326943299</c:v>
                </c:pt>
                <c:pt idx="2373">
                  <c:v>27.003259196355899</c:v>
                </c:pt>
                <c:pt idx="2374">
                  <c:v>27.007727069586402</c:v>
                </c:pt>
                <c:pt idx="2375">
                  <c:v>25.898349468133201</c:v>
                </c:pt>
                <c:pt idx="2376">
                  <c:v>26.917177209259101</c:v>
                </c:pt>
                <c:pt idx="2377">
                  <c:v>27.2541624036805</c:v>
                </c:pt>
                <c:pt idx="2378">
                  <c:v>27.364097122151001</c:v>
                </c:pt>
                <c:pt idx="2379">
                  <c:v>26.937455031683601</c:v>
                </c:pt>
                <c:pt idx="2380">
                  <c:v>26.1086962495982</c:v>
                </c:pt>
                <c:pt idx="2381">
                  <c:v>24.835489108327501</c:v>
                </c:pt>
                <c:pt idx="2382">
                  <c:v>23.526923343291799</c:v>
                </c:pt>
                <c:pt idx="2383">
                  <c:v>26.819454995106501</c:v>
                </c:pt>
                <c:pt idx="2384">
                  <c:v>26.843636615901001</c:v>
                </c:pt>
                <c:pt idx="2385">
                  <c:v>26.716774248282999</c:v>
                </c:pt>
                <c:pt idx="2386">
                  <c:v>26.398832182074901</c:v>
                </c:pt>
                <c:pt idx="2387">
                  <c:v>26.406742567307798</c:v>
                </c:pt>
                <c:pt idx="2388">
                  <c:v>26.520673234419402</c:v>
                </c:pt>
                <c:pt idx="2389">
                  <c:v>26.7258672961641</c:v>
                </c:pt>
                <c:pt idx="2390">
                  <c:v>26.8189148149273</c:v>
                </c:pt>
                <c:pt idx="2391">
                  <c:v>27.023816872942302</c:v>
                </c:pt>
                <c:pt idx="2392">
                  <c:v>28.3426514106886</c:v>
                </c:pt>
                <c:pt idx="2393">
                  <c:v>26.2394695912262</c:v>
                </c:pt>
                <c:pt idx="2394">
                  <c:v>27.619238996733699</c:v>
                </c:pt>
                <c:pt idx="2395">
                  <c:v>27.866756198756999</c:v>
                </c:pt>
                <c:pt idx="2396">
                  <c:v>26.731762805309099</c:v>
                </c:pt>
                <c:pt idx="2397">
                  <c:v>27.120201596759198</c:v>
                </c:pt>
                <c:pt idx="2398">
                  <c:v>27.0231826170216</c:v>
                </c:pt>
                <c:pt idx="2399">
                  <c:v>27.499431225991</c:v>
                </c:pt>
                <c:pt idx="2400">
                  <c:v>27.434844687223801</c:v>
                </c:pt>
                <c:pt idx="2401">
                  <c:v>26.177867489265701</c:v>
                </c:pt>
                <c:pt idx="2402">
                  <c:v>27.102789601525</c:v>
                </c:pt>
                <c:pt idx="2403">
                  <c:v>26.510763175378202</c:v>
                </c:pt>
                <c:pt idx="2404">
                  <c:v>26.820616066238699</c:v>
                </c:pt>
                <c:pt idx="2405">
                  <c:v>26.2727948825551</c:v>
                </c:pt>
                <c:pt idx="2406">
                  <c:v>26.1667408630342</c:v>
                </c:pt>
                <c:pt idx="2407">
                  <c:v>26.3755859014802</c:v>
                </c:pt>
                <c:pt idx="2408">
                  <c:v>26.819015736653299</c:v>
                </c:pt>
                <c:pt idx="2409">
                  <c:v>26.9246065978028</c:v>
                </c:pt>
                <c:pt idx="2410">
                  <c:v>25.044864481837401</c:v>
                </c:pt>
                <c:pt idx="2411">
                  <c:v>25.918250820554899</c:v>
                </c:pt>
                <c:pt idx="2412">
                  <c:v>25.351235734623899</c:v>
                </c:pt>
                <c:pt idx="2413">
                  <c:v>25.462498397450201</c:v>
                </c:pt>
                <c:pt idx="2414">
                  <c:v>24.948822527305399</c:v>
                </c:pt>
                <c:pt idx="2415">
                  <c:v>25.550475095985099</c:v>
                </c:pt>
                <c:pt idx="2416">
                  <c:v>26.171463376216899</c:v>
                </c:pt>
                <c:pt idx="2417">
                  <c:v>25.9867583471672</c:v>
                </c:pt>
                <c:pt idx="2418">
                  <c:v>26.2606416358765</c:v>
                </c:pt>
                <c:pt idx="2419">
                  <c:v>25.9774813366441</c:v>
                </c:pt>
                <c:pt idx="2420">
                  <c:v>26.378878366023901</c:v>
                </c:pt>
                <c:pt idx="2421">
                  <c:v>27.020861916859001</c:v>
                </c:pt>
                <c:pt idx="2422">
                  <c:v>27.238816489187101</c:v>
                </c:pt>
                <c:pt idx="2423">
                  <c:v>29.1757896677186</c:v>
                </c:pt>
                <c:pt idx="2424">
                  <c:v>26.997562976403799</c:v>
                </c:pt>
                <c:pt idx="2425">
                  <c:v>27.423880205657799</c:v>
                </c:pt>
                <c:pt idx="2426">
                  <c:v>27.099110826276601</c:v>
                </c:pt>
                <c:pt idx="2427">
                  <c:v>26.632234322046799</c:v>
                </c:pt>
                <c:pt idx="2428">
                  <c:v>27.104421594917</c:v>
                </c:pt>
                <c:pt idx="2429">
                  <c:v>26.7167746229062</c:v>
                </c:pt>
                <c:pt idx="2430">
                  <c:v>27.931824921403699</c:v>
                </c:pt>
                <c:pt idx="2431">
                  <c:v>29.060174336640301</c:v>
                </c:pt>
                <c:pt idx="2432">
                  <c:v>25.479242595827301</c:v>
                </c:pt>
                <c:pt idx="2433">
                  <c:v>26.117652817929901</c:v>
                </c:pt>
                <c:pt idx="2434">
                  <c:v>23.424257000041099</c:v>
                </c:pt>
                <c:pt idx="2435">
                  <c:v>26.2958753190435</c:v>
                </c:pt>
                <c:pt idx="2436">
                  <c:v>26.829845372155901</c:v>
                </c:pt>
                <c:pt idx="2437">
                  <c:v>28.193139657519399</c:v>
                </c:pt>
                <c:pt idx="2438">
                  <c:v>27.2194811095587</c:v>
                </c:pt>
                <c:pt idx="2439">
                  <c:v>26.3993501512197</c:v>
                </c:pt>
                <c:pt idx="2440">
                  <c:v>26.4274183417653</c:v>
                </c:pt>
                <c:pt idx="2441">
                  <c:v>26.7367442166045</c:v>
                </c:pt>
                <c:pt idx="2442">
                  <c:v>27.030711001009301</c:v>
                </c:pt>
                <c:pt idx="2443">
                  <c:v>26.548575412973999</c:v>
                </c:pt>
                <c:pt idx="2444">
                  <c:v>27.524647908313099</c:v>
                </c:pt>
                <c:pt idx="2445">
                  <c:v>27.337036159857501</c:v>
                </c:pt>
                <c:pt idx="2446">
                  <c:v>26.792612090478801</c:v>
                </c:pt>
                <c:pt idx="2447">
                  <c:v>26.214377196630402</c:v>
                </c:pt>
                <c:pt idx="2448">
                  <c:v>26.830146278257399</c:v>
                </c:pt>
                <c:pt idx="2449">
                  <c:v>26.2717751880786</c:v>
                </c:pt>
                <c:pt idx="2450">
                  <c:v>26.719307189813598</c:v>
                </c:pt>
                <c:pt idx="2451">
                  <c:v>27.4209276595404</c:v>
                </c:pt>
                <c:pt idx="2452">
                  <c:v>27.0164791241288</c:v>
                </c:pt>
                <c:pt idx="2453">
                  <c:v>26.107602903356799</c:v>
                </c:pt>
                <c:pt idx="2454">
                  <c:v>26.478960235075299</c:v>
                </c:pt>
                <c:pt idx="2455">
                  <c:v>26.032809618782601</c:v>
                </c:pt>
                <c:pt idx="2456">
                  <c:v>26.562364369722498</c:v>
                </c:pt>
                <c:pt idx="2457">
                  <c:v>26.703539172693901</c:v>
                </c:pt>
                <c:pt idx="2458">
                  <c:v>28.031621016535802</c:v>
                </c:pt>
                <c:pt idx="2459">
                  <c:v>27.737547744780201</c:v>
                </c:pt>
                <c:pt idx="2460">
                  <c:v>27.4363761089033</c:v>
                </c:pt>
                <c:pt idx="2461">
                  <c:v>26.883905427388001</c:v>
                </c:pt>
                <c:pt idx="2462">
                  <c:v>28.108877697237201</c:v>
                </c:pt>
                <c:pt idx="2463">
                  <c:v>25.493942998462899</c:v>
                </c:pt>
                <c:pt idx="2464">
                  <c:v>25.555889706637998</c:v>
                </c:pt>
                <c:pt idx="2465">
                  <c:v>25.1304659212182</c:v>
                </c:pt>
                <c:pt idx="2466">
                  <c:v>26.498375032751799</c:v>
                </c:pt>
                <c:pt idx="2467">
                  <c:v>26.1175366244406</c:v>
                </c:pt>
                <c:pt idx="2468">
                  <c:v>27.220406882593998</c:v>
                </c:pt>
                <c:pt idx="2469">
                  <c:v>25.6330176806342</c:v>
                </c:pt>
                <c:pt idx="2470">
                  <c:v>25.819216431708899</c:v>
                </c:pt>
                <c:pt idx="2471">
                  <c:v>28.3567414117271</c:v>
                </c:pt>
                <c:pt idx="2472">
                  <c:v>27.750781885246699</c:v>
                </c:pt>
                <c:pt idx="2473">
                  <c:v>26.8093445650277</c:v>
                </c:pt>
                <c:pt idx="2474">
                  <c:v>27.022501187876799</c:v>
                </c:pt>
                <c:pt idx="2475">
                  <c:v>27.351361650817601</c:v>
                </c:pt>
                <c:pt idx="2476">
                  <c:v>26.2847588235099</c:v>
                </c:pt>
                <c:pt idx="2477">
                  <c:v>26.2857778462574</c:v>
                </c:pt>
                <c:pt idx="2478">
                  <c:v>25.919547905359298</c:v>
                </c:pt>
                <c:pt idx="2479">
                  <c:v>23.621483497661899</c:v>
                </c:pt>
                <c:pt idx="2480">
                  <c:v>26.5452278379191</c:v>
                </c:pt>
                <c:pt idx="2481">
                  <c:v>27.1363333443846</c:v>
                </c:pt>
                <c:pt idx="2482">
                  <c:v>26.364475350646298</c:v>
                </c:pt>
                <c:pt idx="2483">
                  <c:v>25.893273149288198</c:v>
                </c:pt>
                <c:pt idx="2484">
                  <c:v>26.2529655530161</c:v>
                </c:pt>
                <c:pt idx="2485">
                  <c:v>26.717166726457201</c:v>
                </c:pt>
                <c:pt idx="2486">
                  <c:v>26.918967455308401</c:v>
                </c:pt>
                <c:pt idx="2487">
                  <c:v>27.088170150097099</c:v>
                </c:pt>
                <c:pt idx="2488">
                  <c:v>25.882107655562798</c:v>
                </c:pt>
                <c:pt idx="2489">
                  <c:v>26.212468398880201</c:v>
                </c:pt>
                <c:pt idx="2490">
                  <c:v>26.198120577205799</c:v>
                </c:pt>
                <c:pt idx="2491">
                  <c:v>27.222354263300002</c:v>
                </c:pt>
                <c:pt idx="2492">
                  <c:v>26.915727931325101</c:v>
                </c:pt>
                <c:pt idx="2493">
                  <c:v>26.2088104121847</c:v>
                </c:pt>
                <c:pt idx="2494">
                  <c:v>27.710241309368602</c:v>
                </c:pt>
                <c:pt idx="2495">
                  <c:v>25.9017543499717</c:v>
                </c:pt>
                <c:pt idx="2496">
                  <c:v>26.691682963926201</c:v>
                </c:pt>
                <c:pt idx="2497">
                  <c:v>29.0442866657732</c:v>
                </c:pt>
                <c:pt idx="2498">
                  <c:v>27.0265124372884</c:v>
                </c:pt>
                <c:pt idx="2499">
                  <c:v>27.0357415101535</c:v>
                </c:pt>
                <c:pt idx="2500">
                  <c:v>26.797678412208501</c:v>
                </c:pt>
                <c:pt idx="2501">
                  <c:v>26.081548511758498</c:v>
                </c:pt>
                <c:pt idx="2502">
                  <c:v>26.924618326054699</c:v>
                </c:pt>
                <c:pt idx="2503">
                  <c:v>25.651784845130599</c:v>
                </c:pt>
                <c:pt idx="2504">
                  <c:v>26.942741757729198</c:v>
                </c:pt>
                <c:pt idx="2505">
                  <c:v>29.969859369769399</c:v>
                </c:pt>
                <c:pt idx="2506">
                  <c:v>30.057644852164799</c:v>
                </c:pt>
                <c:pt idx="2507">
                  <c:v>29.2356535154521</c:v>
                </c:pt>
                <c:pt idx="2508">
                  <c:v>25.017070982105601</c:v>
                </c:pt>
                <c:pt idx="2509">
                  <c:v>25.015433167171999</c:v>
                </c:pt>
                <c:pt idx="2510">
                  <c:v>25.318604621816199</c:v>
                </c:pt>
                <c:pt idx="2511">
                  <c:v>25.3499212405967</c:v>
                </c:pt>
                <c:pt idx="2512">
                  <c:v>26.788290877977001</c:v>
                </c:pt>
                <c:pt idx="2513">
                  <c:v>26.614982331549601</c:v>
                </c:pt>
                <c:pt idx="2514">
                  <c:v>26.2807347601</c:v>
                </c:pt>
                <c:pt idx="2515">
                  <c:v>25.976468311120801</c:v>
                </c:pt>
                <c:pt idx="2516">
                  <c:v>26.985691864000898</c:v>
                </c:pt>
                <c:pt idx="2517">
                  <c:v>27.202449267821699</c:v>
                </c:pt>
                <c:pt idx="2518">
                  <c:v>26.354580365822699</c:v>
                </c:pt>
                <c:pt idx="2519">
                  <c:v>26.6962559902808</c:v>
                </c:pt>
                <c:pt idx="2520">
                  <c:v>26.6545460209514</c:v>
                </c:pt>
                <c:pt idx="2521">
                  <c:v>26.495403265604299</c:v>
                </c:pt>
                <c:pt idx="2522">
                  <c:v>26.843842667919599</c:v>
                </c:pt>
                <c:pt idx="2523">
                  <c:v>23.820792327404501</c:v>
                </c:pt>
                <c:pt idx="2524">
                  <c:v>25.766386160648199</c:v>
                </c:pt>
                <c:pt idx="2525">
                  <c:v>27.117464683840499</c:v>
                </c:pt>
                <c:pt idx="2526">
                  <c:v>26.058900738533101</c:v>
                </c:pt>
                <c:pt idx="2527">
                  <c:v>26.515026004289801</c:v>
                </c:pt>
                <c:pt idx="2528">
                  <c:v>27.009885847358799</c:v>
                </c:pt>
                <c:pt idx="2529">
                  <c:v>26.720579889592202</c:v>
                </c:pt>
                <c:pt idx="2530">
                  <c:v>27.2142359582175</c:v>
                </c:pt>
                <c:pt idx="2531">
                  <c:v>25.656484898869302</c:v>
                </c:pt>
                <c:pt idx="2532">
                  <c:v>26.889708971801198</c:v>
                </c:pt>
                <c:pt idx="2533">
                  <c:v>26.689505613969501</c:v>
                </c:pt>
                <c:pt idx="2534">
                  <c:v>26.149175096897199</c:v>
                </c:pt>
                <c:pt idx="2535">
                  <c:v>26.175649279478201</c:v>
                </c:pt>
                <c:pt idx="2536">
                  <c:v>26.6964115771368</c:v>
                </c:pt>
                <c:pt idx="2537">
                  <c:v>26.9096444445549</c:v>
                </c:pt>
                <c:pt idx="2538">
                  <c:v>26.690052653651701</c:v>
                </c:pt>
                <c:pt idx="2539">
                  <c:v>26.992138296555598</c:v>
                </c:pt>
                <c:pt idx="2540">
                  <c:v>27.604658771402899</c:v>
                </c:pt>
                <c:pt idx="2541">
                  <c:v>27.009144074840599</c:v>
                </c:pt>
                <c:pt idx="2542">
                  <c:v>27.8162183027436</c:v>
                </c:pt>
                <c:pt idx="2543">
                  <c:v>26.932483340986298</c:v>
                </c:pt>
                <c:pt idx="2544">
                  <c:v>27.616911843207902</c:v>
                </c:pt>
                <c:pt idx="2545">
                  <c:v>26.465057892717901</c:v>
                </c:pt>
                <c:pt idx="2546">
                  <c:v>27.133530148961501</c:v>
                </c:pt>
                <c:pt idx="2547">
                  <c:v>27.071645636131901</c:v>
                </c:pt>
                <c:pt idx="2548">
                  <c:v>26.162112931709501</c:v>
                </c:pt>
                <c:pt idx="2549">
                  <c:v>27.534138951881602</c:v>
                </c:pt>
                <c:pt idx="2550">
                  <c:v>28.6499420780839</c:v>
                </c:pt>
                <c:pt idx="2551">
                  <c:v>27.711078040070301</c:v>
                </c:pt>
                <c:pt idx="2552">
                  <c:v>27.331216559465801</c:v>
                </c:pt>
                <c:pt idx="2553">
                  <c:v>25.741018882719601</c:v>
                </c:pt>
                <c:pt idx="2554">
                  <c:v>26.0428073838515</c:v>
                </c:pt>
                <c:pt idx="2555">
                  <c:v>26.0439872012746</c:v>
                </c:pt>
                <c:pt idx="2556">
                  <c:v>26.366847215290299</c:v>
                </c:pt>
                <c:pt idx="2557">
                  <c:v>26.753024769640501</c:v>
                </c:pt>
                <c:pt idx="2558">
                  <c:v>25.971286781494999</c:v>
                </c:pt>
                <c:pt idx="2559">
                  <c:v>26.374589939499501</c:v>
                </c:pt>
                <c:pt idx="2560">
                  <c:v>27.734316282102899</c:v>
                </c:pt>
                <c:pt idx="2561">
                  <c:v>27.4363383483782</c:v>
                </c:pt>
                <c:pt idx="2562">
                  <c:v>26.5133005989107</c:v>
                </c:pt>
                <c:pt idx="2563">
                  <c:v>26.916309555314001</c:v>
                </c:pt>
                <c:pt idx="2564">
                  <c:v>27.0284038824161</c:v>
                </c:pt>
                <c:pt idx="2565">
                  <c:v>26.8165221176681</c:v>
                </c:pt>
                <c:pt idx="2566">
                  <c:v>23.622788312811799</c:v>
                </c:pt>
                <c:pt idx="2567">
                  <c:v>23.8203678544218</c:v>
                </c:pt>
                <c:pt idx="2568">
                  <c:v>26.7679355946226</c:v>
                </c:pt>
                <c:pt idx="2569">
                  <c:v>28.968637178577801</c:v>
                </c:pt>
                <c:pt idx="2570">
                  <c:v>26.3974353945855</c:v>
                </c:pt>
                <c:pt idx="2571">
                  <c:v>26.290832007504999</c:v>
                </c:pt>
                <c:pt idx="2572">
                  <c:v>26.464939649162201</c:v>
                </c:pt>
                <c:pt idx="2573">
                  <c:v>26.688997424326701</c:v>
                </c:pt>
                <c:pt idx="2574">
                  <c:v>27.018315514094802</c:v>
                </c:pt>
                <c:pt idx="2575">
                  <c:v>26.479283698520099</c:v>
                </c:pt>
                <c:pt idx="2576">
                  <c:v>26.7039867206704</c:v>
                </c:pt>
                <c:pt idx="2577">
                  <c:v>25.864218267544999</c:v>
                </c:pt>
                <c:pt idx="2578">
                  <c:v>26.817541042062999</c:v>
                </c:pt>
                <c:pt idx="2579">
                  <c:v>26.719871489960401</c:v>
                </c:pt>
                <c:pt idx="2580">
                  <c:v>27.186182062291699</c:v>
                </c:pt>
                <c:pt idx="2581">
                  <c:v>26.8888471253468</c:v>
                </c:pt>
                <c:pt idx="2582">
                  <c:v>26.768696312371699</c:v>
                </c:pt>
                <c:pt idx="2583">
                  <c:v>27.1034809480261</c:v>
                </c:pt>
                <c:pt idx="2584">
                  <c:v>26.8462806652526</c:v>
                </c:pt>
                <c:pt idx="2585">
                  <c:v>27.968492812001699</c:v>
                </c:pt>
                <c:pt idx="2586">
                  <c:v>27.173825206979</c:v>
                </c:pt>
                <c:pt idx="2587">
                  <c:v>26.919256225247999</c:v>
                </c:pt>
                <c:pt idx="2588">
                  <c:v>25.878768470908799</c:v>
                </c:pt>
                <c:pt idx="2589">
                  <c:v>27.530180914811499</c:v>
                </c:pt>
                <c:pt idx="2590">
                  <c:v>27.500506656773201</c:v>
                </c:pt>
                <c:pt idx="2591">
                  <c:v>25.833662261274799</c:v>
                </c:pt>
                <c:pt idx="2592">
                  <c:v>26.906812045373599</c:v>
                </c:pt>
                <c:pt idx="2593">
                  <c:v>27.207689565016999</c:v>
                </c:pt>
                <c:pt idx="2594">
                  <c:v>27.036459540854398</c:v>
                </c:pt>
                <c:pt idx="2595">
                  <c:v>27.976129605308898</c:v>
                </c:pt>
                <c:pt idx="2596">
                  <c:v>26.017422640261501</c:v>
                </c:pt>
                <c:pt idx="2597">
                  <c:v>25.659815350995601</c:v>
                </c:pt>
                <c:pt idx="2598">
                  <c:v>26.868815174582299</c:v>
                </c:pt>
                <c:pt idx="2599">
                  <c:v>26.3876580653607</c:v>
                </c:pt>
                <c:pt idx="2600">
                  <c:v>26.743360971996701</c:v>
                </c:pt>
                <c:pt idx="2601">
                  <c:v>25.771407721919999</c:v>
                </c:pt>
                <c:pt idx="2602">
                  <c:v>28.680805947703</c:v>
                </c:pt>
                <c:pt idx="2603">
                  <c:v>28.161568391943401</c:v>
                </c:pt>
                <c:pt idx="2604">
                  <c:v>26.825282772421399</c:v>
                </c:pt>
                <c:pt idx="2605">
                  <c:v>29.042632426826401</c:v>
                </c:pt>
                <c:pt idx="2606">
                  <c:v>26.799709805451599</c:v>
                </c:pt>
                <c:pt idx="2607">
                  <c:v>27.8357951127444</c:v>
                </c:pt>
                <c:pt idx="2608">
                  <c:v>23.520862290526399</c:v>
                </c:pt>
                <c:pt idx="2609">
                  <c:v>26.549717087828402</c:v>
                </c:pt>
                <c:pt idx="2610">
                  <c:v>26.576087270150801</c:v>
                </c:pt>
                <c:pt idx="2611">
                  <c:v>26.580682074411001</c:v>
                </c:pt>
                <c:pt idx="2612">
                  <c:v>26.268539970889101</c:v>
                </c:pt>
                <c:pt idx="2613">
                  <c:v>26.492970768354098</c:v>
                </c:pt>
                <c:pt idx="2614">
                  <c:v>26.699211229047201</c:v>
                </c:pt>
                <c:pt idx="2615">
                  <c:v>27.426933247949901</c:v>
                </c:pt>
                <c:pt idx="2616">
                  <c:v>26.7022924159143</c:v>
                </c:pt>
                <c:pt idx="2617">
                  <c:v>27.663213774915501</c:v>
                </c:pt>
                <c:pt idx="2618">
                  <c:v>26.795989006641399</c:v>
                </c:pt>
                <c:pt idx="2619">
                  <c:v>26.894488925738901</c:v>
                </c:pt>
                <c:pt idx="2620">
                  <c:v>26.6766338354578</c:v>
                </c:pt>
                <c:pt idx="2621">
                  <c:v>26.8925912968433</c:v>
                </c:pt>
                <c:pt idx="2622">
                  <c:v>26.893336421675301</c:v>
                </c:pt>
                <c:pt idx="2623">
                  <c:v>27.0103245356676</c:v>
                </c:pt>
                <c:pt idx="2624">
                  <c:v>27.5005478919886</c:v>
                </c:pt>
                <c:pt idx="2625">
                  <c:v>29.028922264138199</c:v>
                </c:pt>
                <c:pt idx="2626">
                  <c:v>27.310553229480199</c:v>
                </c:pt>
                <c:pt idx="2627">
                  <c:v>27.614203403619499</c:v>
                </c:pt>
                <c:pt idx="2628">
                  <c:v>27.026880420564499</c:v>
                </c:pt>
                <c:pt idx="2629">
                  <c:v>26.982428169290699</c:v>
                </c:pt>
                <c:pt idx="2630">
                  <c:v>26.4391638242219</c:v>
                </c:pt>
                <c:pt idx="2631">
                  <c:v>26.568246607460999</c:v>
                </c:pt>
                <c:pt idx="2632">
                  <c:v>28.130247709778299</c:v>
                </c:pt>
                <c:pt idx="2633">
                  <c:v>27.404251743632901</c:v>
                </c:pt>
                <c:pt idx="2634">
                  <c:v>26.6282438003736</c:v>
                </c:pt>
                <c:pt idx="2635">
                  <c:v>25.680339949381001</c:v>
                </c:pt>
                <c:pt idx="2636">
                  <c:v>25.348826320471002</c:v>
                </c:pt>
                <c:pt idx="2637">
                  <c:v>25.332963261943402</c:v>
                </c:pt>
                <c:pt idx="2638">
                  <c:v>27.6186816341494</c:v>
                </c:pt>
                <c:pt idx="2639">
                  <c:v>27.053346720075499</c:v>
                </c:pt>
                <c:pt idx="2640">
                  <c:v>27.122364770378901</c:v>
                </c:pt>
                <c:pt idx="2641">
                  <c:v>26.5207495877954</c:v>
                </c:pt>
                <c:pt idx="2642">
                  <c:v>26.798309505659201</c:v>
                </c:pt>
                <c:pt idx="2643">
                  <c:v>26.913798077475501</c:v>
                </c:pt>
                <c:pt idx="2644">
                  <c:v>26.596178751247599</c:v>
                </c:pt>
                <c:pt idx="2645">
                  <c:v>26.900511444025302</c:v>
                </c:pt>
                <c:pt idx="2646">
                  <c:v>27.810760569245801</c:v>
                </c:pt>
                <c:pt idx="2647">
                  <c:v>26.600294646616501</c:v>
                </c:pt>
                <c:pt idx="2648">
                  <c:v>26.589639315784101</c:v>
                </c:pt>
                <c:pt idx="2649">
                  <c:v>26.5217838769472</c:v>
                </c:pt>
                <c:pt idx="2650">
                  <c:v>26.3241940283818</c:v>
                </c:pt>
                <c:pt idx="2651">
                  <c:v>28.141515128912399</c:v>
                </c:pt>
                <c:pt idx="2652">
                  <c:v>27.048730874615298</c:v>
                </c:pt>
                <c:pt idx="2653">
                  <c:v>26.886808522569201</c:v>
                </c:pt>
                <c:pt idx="2654">
                  <c:v>27.315533505945702</c:v>
                </c:pt>
                <c:pt idx="2655">
                  <c:v>26.5646268694985</c:v>
                </c:pt>
                <c:pt idx="2656">
                  <c:v>26.350074357191001</c:v>
                </c:pt>
                <c:pt idx="2657">
                  <c:v>27.4068389414352</c:v>
                </c:pt>
                <c:pt idx="2658">
                  <c:v>27.061327225902801</c:v>
                </c:pt>
                <c:pt idx="2659">
                  <c:v>29.351250335594099</c:v>
                </c:pt>
                <c:pt idx="2660">
                  <c:v>26.713732006055999</c:v>
                </c:pt>
                <c:pt idx="2661">
                  <c:v>26.719385522456299</c:v>
                </c:pt>
                <c:pt idx="2662">
                  <c:v>26.7051241772628</c:v>
                </c:pt>
                <c:pt idx="2663">
                  <c:v>27.350222510489701</c:v>
                </c:pt>
                <c:pt idx="2664">
                  <c:v>25.549117164194399</c:v>
                </c:pt>
                <c:pt idx="2665">
                  <c:v>27.3125116344251</c:v>
                </c:pt>
                <c:pt idx="2666">
                  <c:v>26.7861450230433</c:v>
                </c:pt>
                <c:pt idx="2667">
                  <c:v>28.761488781116299</c:v>
                </c:pt>
                <c:pt idx="2668">
                  <c:v>27.6044866361655</c:v>
                </c:pt>
                <c:pt idx="2669">
                  <c:v>27.727543641728001</c:v>
                </c:pt>
                <c:pt idx="2670">
                  <c:v>29.893240681159401</c:v>
                </c:pt>
                <c:pt idx="2671">
                  <c:v>26.9303150151698</c:v>
                </c:pt>
                <c:pt idx="2672">
                  <c:v>27.5785596851977</c:v>
                </c:pt>
                <c:pt idx="2673">
                  <c:v>26.138654000542399</c:v>
                </c:pt>
                <c:pt idx="2674">
                  <c:v>26.2055533151111</c:v>
                </c:pt>
                <c:pt idx="2675">
                  <c:v>25.797596543207</c:v>
                </c:pt>
                <c:pt idx="2676">
                  <c:v>27.388117434859598</c:v>
                </c:pt>
                <c:pt idx="2677">
                  <c:v>26.5708092105716</c:v>
                </c:pt>
                <c:pt idx="2678">
                  <c:v>27.329909074928299</c:v>
                </c:pt>
                <c:pt idx="2679">
                  <c:v>26.998654892398498</c:v>
                </c:pt>
                <c:pt idx="2680">
                  <c:v>26.7376865902128</c:v>
                </c:pt>
                <c:pt idx="2681">
                  <c:v>27.9178628379949</c:v>
                </c:pt>
                <c:pt idx="2682">
                  <c:v>27.2510279397628</c:v>
                </c:pt>
                <c:pt idx="2683">
                  <c:v>27.729322234251999</c:v>
                </c:pt>
                <c:pt idx="2684">
                  <c:v>26.672345938264801</c:v>
                </c:pt>
                <c:pt idx="2685">
                  <c:v>27.003360130004602</c:v>
                </c:pt>
                <c:pt idx="2686">
                  <c:v>26.985845870882098</c:v>
                </c:pt>
                <c:pt idx="2687">
                  <c:v>26.693376741264199</c:v>
                </c:pt>
                <c:pt idx="2688">
                  <c:v>26.714511226512499</c:v>
                </c:pt>
                <c:pt idx="2689">
                  <c:v>26.6797837860687</c:v>
                </c:pt>
                <c:pt idx="2690">
                  <c:v>26.072643666623399</c:v>
                </c:pt>
                <c:pt idx="2691">
                  <c:v>26.061423946102799</c:v>
                </c:pt>
                <c:pt idx="2692">
                  <c:v>27.2935731070679</c:v>
                </c:pt>
                <c:pt idx="2693">
                  <c:v>27.0963344327964</c:v>
                </c:pt>
                <c:pt idx="2694">
                  <c:v>26.9062668076097</c:v>
                </c:pt>
                <c:pt idx="2695">
                  <c:v>26.5629597101949</c:v>
                </c:pt>
                <c:pt idx="2696">
                  <c:v>28.836646783842198</c:v>
                </c:pt>
                <c:pt idx="2697">
                  <c:v>26.486118049530699</c:v>
                </c:pt>
                <c:pt idx="2698">
                  <c:v>27.7324249979538</c:v>
                </c:pt>
                <c:pt idx="2699">
                  <c:v>26.282734594647099</c:v>
                </c:pt>
                <c:pt idx="2700">
                  <c:v>26.7002173383854</c:v>
                </c:pt>
                <c:pt idx="2701">
                  <c:v>26.408086298976201</c:v>
                </c:pt>
                <c:pt idx="2702">
                  <c:v>26.527209649144801</c:v>
                </c:pt>
                <c:pt idx="2703">
                  <c:v>26.098421423000602</c:v>
                </c:pt>
                <c:pt idx="2704">
                  <c:v>26.9231123880379</c:v>
                </c:pt>
                <c:pt idx="2705">
                  <c:v>27.196909672571699</c:v>
                </c:pt>
                <c:pt idx="2706">
                  <c:v>27.237707257243098</c:v>
                </c:pt>
                <c:pt idx="2707">
                  <c:v>25.7219363546271</c:v>
                </c:pt>
                <c:pt idx="2708">
                  <c:v>26.615293040583602</c:v>
                </c:pt>
                <c:pt idx="2709">
                  <c:v>26.6902808455281</c:v>
                </c:pt>
                <c:pt idx="2710">
                  <c:v>27.726341983557099</c:v>
                </c:pt>
                <c:pt idx="2711">
                  <c:v>30.060832036519901</c:v>
                </c:pt>
                <c:pt idx="2712">
                  <c:v>26.692351771094899</c:v>
                </c:pt>
                <c:pt idx="2713">
                  <c:v>27.194056398538699</c:v>
                </c:pt>
                <c:pt idx="2714">
                  <c:v>25.757143391268698</c:v>
                </c:pt>
                <c:pt idx="2715">
                  <c:v>27.630608765103901</c:v>
                </c:pt>
                <c:pt idx="2716">
                  <c:v>27.841896093900001</c:v>
                </c:pt>
                <c:pt idx="2717">
                  <c:v>27.068501834297098</c:v>
                </c:pt>
                <c:pt idx="2718">
                  <c:v>26.347489142170499</c:v>
                </c:pt>
                <c:pt idx="2719">
                  <c:v>26.594014669447599</c:v>
                </c:pt>
                <c:pt idx="2720">
                  <c:v>26.207018619165499</c:v>
                </c:pt>
                <c:pt idx="2721">
                  <c:v>25.9269139159247</c:v>
                </c:pt>
                <c:pt idx="2722">
                  <c:v>26.439953029539399</c:v>
                </c:pt>
                <c:pt idx="2723">
                  <c:v>26.335431054745701</c:v>
                </c:pt>
                <c:pt idx="2724">
                  <c:v>26.2898865434762</c:v>
                </c:pt>
                <c:pt idx="2725">
                  <c:v>28.335774882881299</c:v>
                </c:pt>
                <c:pt idx="2726">
                  <c:v>27.101007650006299</c:v>
                </c:pt>
                <c:pt idx="2727">
                  <c:v>27.000736732709601</c:v>
                </c:pt>
                <c:pt idx="2728">
                  <c:v>26.570327352619699</c:v>
                </c:pt>
                <c:pt idx="2729">
                  <c:v>28.725768048653102</c:v>
                </c:pt>
                <c:pt idx="2730">
                  <c:v>27.042005801000101</c:v>
                </c:pt>
                <c:pt idx="2731">
                  <c:v>27.098008320748001</c:v>
                </c:pt>
                <c:pt idx="2732">
                  <c:v>27.232701730773201</c:v>
                </c:pt>
                <c:pt idx="2733">
                  <c:v>27.202058688403699</c:v>
                </c:pt>
                <c:pt idx="2734">
                  <c:v>28.7566060993144</c:v>
                </c:pt>
                <c:pt idx="2735">
                  <c:v>29.170119160943099</c:v>
                </c:pt>
                <c:pt idx="2736">
                  <c:v>26.575683867614401</c:v>
                </c:pt>
                <c:pt idx="2737">
                  <c:v>26.848610058021698</c:v>
                </c:pt>
                <c:pt idx="2738">
                  <c:v>26.308112152688899</c:v>
                </c:pt>
                <c:pt idx="2739">
                  <c:v>26.112280764427101</c:v>
                </c:pt>
                <c:pt idx="2740">
                  <c:v>26.867979303716901</c:v>
                </c:pt>
                <c:pt idx="2741">
                  <c:v>24.819736685909099</c:v>
                </c:pt>
                <c:pt idx="2742">
                  <c:v>27.516122255698601</c:v>
                </c:pt>
                <c:pt idx="2743">
                  <c:v>26.361888615029901</c:v>
                </c:pt>
                <c:pt idx="2744">
                  <c:v>26.693306234310601</c:v>
                </c:pt>
                <c:pt idx="2745">
                  <c:v>27.115201649722199</c:v>
                </c:pt>
                <c:pt idx="2746">
                  <c:v>26.583393421741299</c:v>
                </c:pt>
                <c:pt idx="2747">
                  <c:v>26.7244620022662</c:v>
                </c:pt>
                <c:pt idx="2748">
                  <c:v>27.513608911331101</c:v>
                </c:pt>
                <c:pt idx="2749">
                  <c:v>26.814654612501698</c:v>
                </c:pt>
                <c:pt idx="2750">
                  <c:v>26.719979915185601</c:v>
                </c:pt>
                <c:pt idx="2751">
                  <c:v>26.894613779108401</c:v>
                </c:pt>
                <c:pt idx="2752">
                  <c:v>26.604889952858699</c:v>
                </c:pt>
                <c:pt idx="2753">
                  <c:v>27.2110744309369</c:v>
                </c:pt>
                <c:pt idx="2754">
                  <c:v>29.644512313052299</c:v>
                </c:pt>
                <c:pt idx="2755">
                  <c:v>26.7003138063798</c:v>
                </c:pt>
                <c:pt idx="2756">
                  <c:v>29.986965736173701</c:v>
                </c:pt>
                <c:pt idx="2757">
                  <c:v>27.1171743248381</c:v>
                </c:pt>
                <c:pt idx="2758">
                  <c:v>27.033420005459199</c:v>
                </c:pt>
                <c:pt idx="2759">
                  <c:v>24.518954943927799</c:v>
                </c:pt>
                <c:pt idx="2760">
                  <c:v>26.060511965371202</c:v>
                </c:pt>
                <c:pt idx="2761">
                  <c:v>26.471415983282601</c:v>
                </c:pt>
                <c:pt idx="2762">
                  <c:v>27.1273532232461</c:v>
                </c:pt>
                <c:pt idx="2763">
                  <c:v>26.3661026183633</c:v>
                </c:pt>
                <c:pt idx="2764">
                  <c:v>26.887708557878899</c:v>
                </c:pt>
                <c:pt idx="2765">
                  <c:v>27.2013281916701</c:v>
                </c:pt>
                <c:pt idx="2766">
                  <c:v>27.546454819016201</c:v>
                </c:pt>
                <c:pt idx="2767">
                  <c:v>26.884124174733302</c:v>
                </c:pt>
                <c:pt idx="2768">
                  <c:v>26.528809052848001</c:v>
                </c:pt>
                <c:pt idx="2769">
                  <c:v>27.9967404949128</c:v>
                </c:pt>
                <c:pt idx="2770">
                  <c:v>25.908755889694401</c:v>
                </c:pt>
                <c:pt idx="2771">
                  <c:v>29.064824028381601</c:v>
                </c:pt>
                <c:pt idx="2772">
                  <c:v>30.080923651881001</c:v>
                </c:pt>
                <c:pt idx="2773">
                  <c:v>29.974387300964199</c:v>
                </c:pt>
                <c:pt idx="2774">
                  <c:v>26.903359264027301</c:v>
                </c:pt>
                <c:pt idx="2775">
                  <c:v>26.985978281301701</c:v>
                </c:pt>
                <c:pt idx="2776">
                  <c:v>26.340548993626701</c:v>
                </c:pt>
                <c:pt idx="2777">
                  <c:v>25.512283657371199</c:v>
                </c:pt>
                <c:pt idx="2778">
                  <c:v>27.202223405077099</c:v>
                </c:pt>
                <c:pt idx="2779">
                  <c:v>27.090742706712501</c:v>
                </c:pt>
                <c:pt idx="2780">
                  <c:v>26.464388904264901</c:v>
                </c:pt>
                <c:pt idx="2781">
                  <c:v>25.945894319615999</c:v>
                </c:pt>
                <c:pt idx="2782">
                  <c:v>26.737039613690399</c:v>
                </c:pt>
                <c:pt idx="2783">
                  <c:v>25.393605421501199</c:v>
                </c:pt>
                <c:pt idx="2784">
                  <c:v>28.833016442595099</c:v>
                </c:pt>
                <c:pt idx="2785">
                  <c:v>28.1374418000517</c:v>
                </c:pt>
                <c:pt idx="2786">
                  <c:v>27.955704473360701</c:v>
                </c:pt>
                <c:pt idx="2787">
                  <c:v>26.7352527823038</c:v>
                </c:pt>
                <c:pt idx="2788">
                  <c:v>27.3349153598223</c:v>
                </c:pt>
                <c:pt idx="2789">
                  <c:v>27.237764762818401</c:v>
                </c:pt>
                <c:pt idx="2790">
                  <c:v>28.6702581442647</c:v>
                </c:pt>
                <c:pt idx="2791">
                  <c:v>30.178005216175901</c:v>
                </c:pt>
                <c:pt idx="2792">
                  <c:v>27.644904434440001</c:v>
                </c:pt>
                <c:pt idx="2793">
                  <c:v>26.5996613878734</c:v>
                </c:pt>
                <c:pt idx="2794">
                  <c:v>27.5471978710702</c:v>
                </c:pt>
                <c:pt idx="2795">
                  <c:v>27.231338166675599</c:v>
                </c:pt>
                <c:pt idx="2796">
                  <c:v>26.296758953597099</c:v>
                </c:pt>
                <c:pt idx="2797">
                  <c:v>26.798719432413101</c:v>
                </c:pt>
                <c:pt idx="2798">
                  <c:v>26.7777835217057</c:v>
                </c:pt>
                <c:pt idx="2799">
                  <c:v>25.956673269264801</c:v>
                </c:pt>
                <c:pt idx="2800">
                  <c:v>27.557649917869099</c:v>
                </c:pt>
                <c:pt idx="2801">
                  <c:v>26.037099966099699</c:v>
                </c:pt>
                <c:pt idx="2802">
                  <c:v>26.870899649555</c:v>
                </c:pt>
                <c:pt idx="2803">
                  <c:v>27.107959541192301</c:v>
                </c:pt>
                <c:pt idx="2804">
                  <c:v>27.103224728316398</c:v>
                </c:pt>
                <c:pt idx="2805">
                  <c:v>26.8322662301841</c:v>
                </c:pt>
                <c:pt idx="2806">
                  <c:v>27.782227685660299</c:v>
                </c:pt>
                <c:pt idx="2807">
                  <c:v>27.556154338795199</c:v>
                </c:pt>
                <c:pt idx="2808">
                  <c:v>28.357794879034898</c:v>
                </c:pt>
                <c:pt idx="2809">
                  <c:v>29.255135815494601</c:v>
                </c:pt>
                <c:pt idx="2810">
                  <c:v>29.326826047696699</c:v>
                </c:pt>
                <c:pt idx="2811">
                  <c:v>27.4226442642668</c:v>
                </c:pt>
                <c:pt idx="2812">
                  <c:v>28.766692020578201</c:v>
                </c:pt>
                <c:pt idx="2813">
                  <c:v>25.8792304865331</c:v>
                </c:pt>
                <c:pt idx="2814">
                  <c:v>26.116220324182098</c:v>
                </c:pt>
                <c:pt idx="2815">
                  <c:v>28.279369018606399</c:v>
                </c:pt>
                <c:pt idx="2816">
                  <c:v>27.048654939086699</c:v>
                </c:pt>
                <c:pt idx="2817">
                  <c:v>25.766168152030801</c:v>
                </c:pt>
                <c:pt idx="2818">
                  <c:v>26.653040915723398</c:v>
                </c:pt>
                <c:pt idx="2819">
                  <c:v>27.184540122087501</c:v>
                </c:pt>
                <c:pt idx="2820">
                  <c:v>28.049125039615401</c:v>
                </c:pt>
                <c:pt idx="2821">
                  <c:v>27.6389503694726</c:v>
                </c:pt>
                <c:pt idx="2822">
                  <c:v>26.777086092843799</c:v>
                </c:pt>
                <c:pt idx="2823">
                  <c:v>26.3477593779443</c:v>
                </c:pt>
                <c:pt idx="2824">
                  <c:v>28.155823936022401</c:v>
                </c:pt>
                <c:pt idx="2825">
                  <c:v>29.494131479962601</c:v>
                </c:pt>
                <c:pt idx="2826">
                  <c:v>26.098620956983002</c:v>
                </c:pt>
                <c:pt idx="2827">
                  <c:v>27.2267128907793</c:v>
                </c:pt>
                <c:pt idx="2828">
                  <c:v>26.702320814138599</c:v>
                </c:pt>
                <c:pt idx="2829">
                  <c:v>26.485344408609802</c:v>
                </c:pt>
                <c:pt idx="2830">
                  <c:v>26.4044283755658</c:v>
                </c:pt>
                <c:pt idx="2831">
                  <c:v>27.090304836295399</c:v>
                </c:pt>
                <c:pt idx="2832">
                  <c:v>27.295087096286402</c:v>
                </c:pt>
                <c:pt idx="2833">
                  <c:v>27.593785084814801</c:v>
                </c:pt>
                <c:pt idx="2834">
                  <c:v>26.871780705052</c:v>
                </c:pt>
                <c:pt idx="2835">
                  <c:v>27.2059987170013</c:v>
                </c:pt>
                <c:pt idx="2836">
                  <c:v>27.5393380164607</c:v>
                </c:pt>
                <c:pt idx="2837">
                  <c:v>26.171432267596199</c:v>
                </c:pt>
                <c:pt idx="2838">
                  <c:v>26.3636861813766</c:v>
                </c:pt>
                <c:pt idx="2839">
                  <c:v>27.291916824028899</c:v>
                </c:pt>
                <c:pt idx="2840">
                  <c:v>26.790234510040001</c:v>
                </c:pt>
                <c:pt idx="2841">
                  <c:v>28.369961591250199</c:v>
                </c:pt>
                <c:pt idx="2842">
                  <c:v>27.105564331355499</c:v>
                </c:pt>
                <c:pt idx="2843">
                  <c:v>27.222497783206599</c:v>
                </c:pt>
                <c:pt idx="2844">
                  <c:v>27.538297224857399</c:v>
                </c:pt>
                <c:pt idx="2845">
                  <c:v>26.052005823399</c:v>
                </c:pt>
                <c:pt idx="2846">
                  <c:v>27.795552416180701</c:v>
                </c:pt>
                <c:pt idx="2847">
                  <c:v>27.900032748833802</c:v>
                </c:pt>
                <c:pt idx="2848">
                  <c:v>28.127665324183599</c:v>
                </c:pt>
                <c:pt idx="2849">
                  <c:v>27.154867591287498</c:v>
                </c:pt>
                <c:pt idx="2850">
                  <c:v>28.655638464647399</c:v>
                </c:pt>
                <c:pt idx="2851">
                  <c:v>27.2187731851104</c:v>
                </c:pt>
                <c:pt idx="2852">
                  <c:v>27.209452063772801</c:v>
                </c:pt>
                <c:pt idx="2853">
                  <c:v>26.681505999173702</c:v>
                </c:pt>
                <c:pt idx="2854">
                  <c:v>28.1115752807364</c:v>
                </c:pt>
                <c:pt idx="2855">
                  <c:v>26.781356663126701</c:v>
                </c:pt>
                <c:pt idx="2856">
                  <c:v>28.063237796439601</c:v>
                </c:pt>
                <c:pt idx="2857">
                  <c:v>28.572021787616599</c:v>
                </c:pt>
                <c:pt idx="2858">
                  <c:v>28.125925241871101</c:v>
                </c:pt>
                <c:pt idx="2859">
                  <c:v>26.6886374845296</c:v>
                </c:pt>
                <c:pt idx="2860">
                  <c:v>26.0607149553861</c:v>
                </c:pt>
                <c:pt idx="2861">
                  <c:v>26.3572049463634</c:v>
                </c:pt>
                <c:pt idx="2862">
                  <c:v>26.7696272653208</c:v>
                </c:pt>
                <c:pt idx="2863">
                  <c:v>27.006126169956001</c:v>
                </c:pt>
                <c:pt idx="2864">
                  <c:v>26.1725969019773</c:v>
                </c:pt>
                <c:pt idx="2865">
                  <c:v>25.965454098541599</c:v>
                </c:pt>
                <c:pt idx="2866">
                  <c:v>27.122242739976599</c:v>
                </c:pt>
                <c:pt idx="2867">
                  <c:v>27.316573902121998</c:v>
                </c:pt>
                <c:pt idx="2868">
                  <c:v>27.942926828356899</c:v>
                </c:pt>
                <c:pt idx="2869">
                  <c:v>26.039910488531799</c:v>
                </c:pt>
                <c:pt idx="2870">
                  <c:v>26.6596808254153</c:v>
                </c:pt>
                <c:pt idx="2871">
                  <c:v>27.536804639393701</c:v>
                </c:pt>
                <c:pt idx="2872">
                  <c:v>27.6915419389831</c:v>
                </c:pt>
                <c:pt idx="2873">
                  <c:v>27.9423366447737</c:v>
                </c:pt>
                <c:pt idx="2874">
                  <c:v>27.0736730714823</c:v>
                </c:pt>
                <c:pt idx="2875">
                  <c:v>27.691407345553799</c:v>
                </c:pt>
                <c:pt idx="2876">
                  <c:v>26.258363117475199</c:v>
                </c:pt>
                <c:pt idx="2877">
                  <c:v>26.783389242537901</c:v>
                </c:pt>
                <c:pt idx="2878">
                  <c:v>27.284931942565098</c:v>
                </c:pt>
                <c:pt idx="2879">
                  <c:v>27.0959483078327</c:v>
                </c:pt>
                <c:pt idx="2880">
                  <c:v>26.762170526125999</c:v>
                </c:pt>
                <c:pt idx="2881">
                  <c:v>26.566126711460399</c:v>
                </c:pt>
                <c:pt idx="2882">
                  <c:v>26.6918624096568</c:v>
                </c:pt>
                <c:pt idx="2883">
                  <c:v>26.281347870899602</c:v>
                </c:pt>
                <c:pt idx="2884">
                  <c:v>25.753541345298402</c:v>
                </c:pt>
                <c:pt idx="2885">
                  <c:v>26.671052787475599</c:v>
                </c:pt>
                <c:pt idx="2886">
                  <c:v>27.810447773592401</c:v>
                </c:pt>
                <c:pt idx="2887">
                  <c:v>27.9732158820565</c:v>
                </c:pt>
                <c:pt idx="2888">
                  <c:v>27.5998811414476</c:v>
                </c:pt>
                <c:pt idx="2889">
                  <c:v>27.533641451153301</c:v>
                </c:pt>
                <c:pt idx="2890">
                  <c:v>27.8977226263642</c:v>
                </c:pt>
                <c:pt idx="2891">
                  <c:v>28.2200408142741</c:v>
                </c:pt>
                <c:pt idx="2892">
                  <c:v>27.922415374823501</c:v>
                </c:pt>
                <c:pt idx="2893">
                  <c:v>26.382680599573099</c:v>
                </c:pt>
                <c:pt idx="2894">
                  <c:v>27.101138301073998</c:v>
                </c:pt>
                <c:pt idx="2895">
                  <c:v>26.972120123052701</c:v>
                </c:pt>
                <c:pt idx="2896">
                  <c:v>27.4086032134039</c:v>
                </c:pt>
                <c:pt idx="2897">
                  <c:v>26.918686688796502</c:v>
                </c:pt>
                <c:pt idx="2898">
                  <c:v>26.6825553207246</c:v>
                </c:pt>
                <c:pt idx="2899">
                  <c:v>27.2179067752372</c:v>
                </c:pt>
                <c:pt idx="2900">
                  <c:v>27.724911739130999</c:v>
                </c:pt>
                <c:pt idx="2901">
                  <c:v>28.325199928816499</c:v>
                </c:pt>
                <c:pt idx="2902">
                  <c:v>26.982752426392</c:v>
                </c:pt>
                <c:pt idx="2903">
                  <c:v>26.592459026196298</c:v>
                </c:pt>
                <c:pt idx="2904">
                  <c:v>27.089899454204598</c:v>
                </c:pt>
                <c:pt idx="2905">
                  <c:v>26.964839001667901</c:v>
                </c:pt>
                <c:pt idx="2906">
                  <c:v>27.5059374003953</c:v>
                </c:pt>
                <c:pt idx="2907">
                  <c:v>28.537111562375902</c:v>
                </c:pt>
                <c:pt idx="2908">
                  <c:v>27.189537616273501</c:v>
                </c:pt>
                <c:pt idx="2909">
                  <c:v>27.287688007126299</c:v>
                </c:pt>
                <c:pt idx="2910">
                  <c:v>26.765335735658301</c:v>
                </c:pt>
                <c:pt idx="2911">
                  <c:v>26.028917229500301</c:v>
                </c:pt>
                <c:pt idx="2912">
                  <c:v>29.1576532537775</c:v>
                </c:pt>
                <c:pt idx="2913">
                  <c:v>28.000131002918401</c:v>
                </c:pt>
                <c:pt idx="2914">
                  <c:v>26.896616625580801</c:v>
                </c:pt>
                <c:pt idx="2915">
                  <c:v>27.025205288619599</c:v>
                </c:pt>
                <c:pt idx="2916">
                  <c:v>26.377255181343202</c:v>
                </c:pt>
                <c:pt idx="2917">
                  <c:v>28.6393440650724</c:v>
                </c:pt>
                <c:pt idx="2918">
                  <c:v>27.008630454442599</c:v>
                </c:pt>
                <c:pt idx="2919">
                  <c:v>27.3361126166307</c:v>
                </c:pt>
                <c:pt idx="2920">
                  <c:v>27.9110688293853</c:v>
                </c:pt>
                <c:pt idx="2921">
                  <c:v>27.315969175524</c:v>
                </c:pt>
                <c:pt idx="2922">
                  <c:v>27.367178724051801</c:v>
                </c:pt>
                <c:pt idx="2923">
                  <c:v>28.297392545712999</c:v>
                </c:pt>
                <c:pt idx="2924">
                  <c:v>25.6218884793788</c:v>
                </c:pt>
                <c:pt idx="2925">
                  <c:v>28.096034838512999</c:v>
                </c:pt>
                <c:pt idx="2926">
                  <c:v>28.4496148524013</c:v>
                </c:pt>
                <c:pt idx="2927">
                  <c:v>29.3435763239405</c:v>
                </c:pt>
                <c:pt idx="2928">
                  <c:v>28.170019290690199</c:v>
                </c:pt>
                <c:pt idx="2929">
                  <c:v>27.696901212656702</c:v>
                </c:pt>
                <c:pt idx="2930">
                  <c:v>27.412455532017301</c:v>
                </c:pt>
                <c:pt idx="2931">
                  <c:v>26.240594485985199</c:v>
                </c:pt>
                <c:pt idx="2932">
                  <c:v>28.921303099598099</c:v>
                </c:pt>
                <c:pt idx="2933">
                  <c:v>27.4984635301034</c:v>
                </c:pt>
                <c:pt idx="2934">
                  <c:v>28.0289043641197</c:v>
                </c:pt>
                <c:pt idx="2935">
                  <c:v>26.390341017978901</c:v>
                </c:pt>
                <c:pt idx="2936">
                  <c:v>27.307630294448099</c:v>
                </c:pt>
                <c:pt idx="2937">
                  <c:v>27.264132733061501</c:v>
                </c:pt>
                <c:pt idx="2938">
                  <c:v>26.884203309625502</c:v>
                </c:pt>
                <c:pt idx="2939">
                  <c:v>27.1182098969587</c:v>
                </c:pt>
                <c:pt idx="2940">
                  <c:v>27.4195674977252</c:v>
                </c:pt>
                <c:pt idx="2941">
                  <c:v>27.5546836427865</c:v>
                </c:pt>
                <c:pt idx="2942">
                  <c:v>28.550822781971998</c:v>
                </c:pt>
                <c:pt idx="2943">
                  <c:v>26.991813302893899</c:v>
                </c:pt>
                <c:pt idx="2944">
                  <c:v>27.0190655462733</c:v>
                </c:pt>
                <c:pt idx="2945">
                  <c:v>27.717166247200002</c:v>
                </c:pt>
                <c:pt idx="2946">
                  <c:v>26.076221540076201</c:v>
                </c:pt>
                <c:pt idx="2947">
                  <c:v>26.671259998316799</c:v>
                </c:pt>
                <c:pt idx="2948">
                  <c:v>26.01695340417</c:v>
                </c:pt>
                <c:pt idx="2949">
                  <c:v>27.521815004631002</c:v>
                </c:pt>
                <c:pt idx="2950">
                  <c:v>27.486270065068901</c:v>
                </c:pt>
                <c:pt idx="2951">
                  <c:v>27.0920854688062</c:v>
                </c:pt>
                <c:pt idx="2952">
                  <c:v>26.8758023938103</c:v>
                </c:pt>
                <c:pt idx="2953">
                  <c:v>27.1252493797924</c:v>
                </c:pt>
                <c:pt idx="2954">
                  <c:v>28.140000787673699</c:v>
                </c:pt>
                <c:pt idx="2955">
                  <c:v>26.810183858062</c:v>
                </c:pt>
                <c:pt idx="2956">
                  <c:v>28.1447434392541</c:v>
                </c:pt>
                <c:pt idx="2957">
                  <c:v>26.159262735540398</c:v>
                </c:pt>
                <c:pt idx="2958">
                  <c:v>27.186255843666899</c:v>
                </c:pt>
                <c:pt idx="2959">
                  <c:v>26.372753304244998</c:v>
                </c:pt>
                <c:pt idx="2960">
                  <c:v>25.274852089093802</c:v>
                </c:pt>
                <c:pt idx="2961">
                  <c:v>27.532295707154798</c:v>
                </c:pt>
                <c:pt idx="2962">
                  <c:v>26.7764806122854</c:v>
                </c:pt>
                <c:pt idx="2963">
                  <c:v>27.095155951538999</c:v>
                </c:pt>
                <c:pt idx="2964">
                  <c:v>27.924741883307998</c:v>
                </c:pt>
                <c:pt idx="2965">
                  <c:v>28.344139850693001</c:v>
                </c:pt>
                <c:pt idx="2966">
                  <c:v>27.638099083680899</c:v>
                </c:pt>
                <c:pt idx="2967">
                  <c:v>26.595792820063501</c:v>
                </c:pt>
                <c:pt idx="2968">
                  <c:v>26.385505441908698</c:v>
                </c:pt>
                <c:pt idx="2969">
                  <c:v>25.931338156301099</c:v>
                </c:pt>
                <c:pt idx="2970">
                  <c:v>27.701971898650001</c:v>
                </c:pt>
                <c:pt idx="2971">
                  <c:v>26.161879274298499</c:v>
                </c:pt>
                <c:pt idx="2972">
                  <c:v>25.992462101859701</c:v>
                </c:pt>
                <c:pt idx="2973">
                  <c:v>26.250648487182399</c:v>
                </c:pt>
                <c:pt idx="2974">
                  <c:v>27.435995620775</c:v>
                </c:pt>
                <c:pt idx="2975">
                  <c:v>27.818102059405799</c:v>
                </c:pt>
                <c:pt idx="2976">
                  <c:v>26.534449791683699</c:v>
                </c:pt>
                <c:pt idx="2977">
                  <c:v>27.204872510843099</c:v>
                </c:pt>
                <c:pt idx="2978">
                  <c:v>26.237555280018199</c:v>
                </c:pt>
                <c:pt idx="2979">
                  <c:v>27.503146043189702</c:v>
                </c:pt>
                <c:pt idx="2980">
                  <c:v>26.128781365610699</c:v>
                </c:pt>
                <c:pt idx="2981">
                  <c:v>27.073257973584401</c:v>
                </c:pt>
                <c:pt idx="2982">
                  <c:v>24.610771700463999</c:v>
                </c:pt>
                <c:pt idx="2983">
                  <c:v>26.653200366404398</c:v>
                </c:pt>
                <c:pt idx="2984">
                  <c:v>28.819001995796999</c:v>
                </c:pt>
                <c:pt idx="2985">
                  <c:v>26.049063880413801</c:v>
                </c:pt>
                <c:pt idx="2986">
                  <c:v>26.925999886694601</c:v>
                </c:pt>
                <c:pt idx="2987">
                  <c:v>26.637549508127499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83F-431E-B17E-4C5289659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6722528"/>
        <c:axId val="706724448"/>
      </c:scatterChart>
      <c:valAx>
        <c:axId val="706722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NDWI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6724448"/>
        <c:crosses val="autoZero"/>
        <c:crossBetween val="midCat"/>
      </c:valAx>
      <c:valAx>
        <c:axId val="706724448"/>
        <c:scaling>
          <c:orientation val="minMax"/>
          <c:min val="2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6722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0.79445</cdr:x>
      <cdr:y>0.52351</cdr:y>
    </cdr:from>
    <cdr:to>
      <cdr:x>0.96005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25CFA99-2EE2-D127-1DD7-C58D1E847246}"/>
            </a:ext>
          </a:extLst>
        </cdr:cNvPr>
        <cdr:cNvSpPr/>
      </cdr:nvSpPr>
      <cdr:spPr>
        <a:xfrm xmlns:a="http://schemas.openxmlformats.org/drawingml/2006/main">
          <a:off x="8270876" y="3181350"/>
          <a:ext cx="1724024" cy="28956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0.83745</cdr:x>
      <cdr:y>0.70585</cdr:y>
    </cdr:from>
    <cdr:to>
      <cdr:x>0.92528</cdr:x>
      <cdr:y>0.85632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87234C2A-CC41-7294-B6EC-76104D77E4E6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8718550" y="4289425"/>
          <a:ext cx="914400" cy="91440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0.85636</cdr:x>
      <cdr:y>0.55016</cdr:y>
    </cdr:from>
    <cdr:to>
      <cdr:x>0.97347</cdr:x>
      <cdr:y>0.62226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8BDF1BD4-A688-D1C2-2455-E96E9F7A0920}"/>
            </a:ext>
          </a:extLst>
        </cdr:cNvPr>
        <cdr:cNvSpPr txBox="1"/>
      </cdr:nvSpPr>
      <cdr:spPr>
        <a:xfrm xmlns:a="http://schemas.openxmlformats.org/drawingml/2006/main">
          <a:off x="8915400" y="3343275"/>
          <a:ext cx="1219200" cy="438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Waterbody reduced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E26CB-58B5-4533-95CE-F5BA3A3D6302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DF09E-F952-4458-B640-BA9E2070F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6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DF09E-F952-4458-B640-BA9E2070F5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9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DF09E-F952-4458-B640-BA9E2070F5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1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4D0F-E025-CAD1-9A11-D7592564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9798E-AF72-09DD-7460-6B096BA3D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68C3-E9E4-9341-0FDD-F065A1E8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0CAE-FF16-4312-A413-E9E182B18AD5}" type="datetime1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4F8AB-A2B2-2BEB-E8F3-9211C8FB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84546-F2C2-03D2-66B2-06B8D98B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91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2BF9-B62C-9550-902D-E1F59360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2CBFA-7CE3-E116-17D2-823BB3038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E4FB1-D4A7-84AB-068C-774DB792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185C-1E76-4D28-8649-E7BF862A0CFE}" type="datetime1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0B646-19C3-73CE-02DE-AC6B77D2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AF23-6819-59A8-5142-BD8DEC8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0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81A46-51F1-FF9F-5C99-BF6FD9A4B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C98AE-A55D-EA54-7507-5DD2C6540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3652E-DA1B-C908-709A-D9DAC825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513E-39DB-4846-AA16-5F1860166BD5}" type="datetime1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6C460-5121-B9A2-1D2B-44752D47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9611-9F55-92D3-B91D-AA34D80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42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44F4-9499-749E-87EC-120B7E0B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C7B68-AEB7-3B49-7468-19FE5CE5E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FB63F-612C-51C6-3778-3AF311E0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4F93E-D94F-4727-873B-51B6C0445A50}" type="datetime1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F271-C3F1-7E17-9A8B-B14BA2FE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DB0B7-B593-CF4D-F7B0-71BF9C22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98A3-D4A4-C280-D5E9-94F5551E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08C25-37E7-9EB4-B6ED-B158CD1B8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5C82D-D21A-76AE-EB5A-F5D4974C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9571-6E0E-4387-97C0-AA7ECCEC7211}" type="datetime1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B0844-E3ED-A8C2-A7E3-A5C0A4AC9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64BC-5B36-C399-1307-3CD3EBF8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1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4DF1-F094-F841-1706-CF466AFF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CEDA-FA74-C9DA-BFDA-B2D5812BE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823D0-BF28-AB76-104D-99560A743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CBAB-93E7-5124-DC43-06E593F4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1681-0828-46CE-822F-3F61C0D62B91}" type="datetime1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5A0DB-707F-9D14-FE62-994A554C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472AD-709E-FDEE-2804-E83A2976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F845-ADA9-D09F-E2C2-1AAD666B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5E28-2F33-DC77-95EA-9BC03D621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A5C6B-0154-D606-FD3A-5AD62700B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D23BD-C899-8615-B2FF-6C719FA23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A1B20-BCEE-590F-16E6-92274823F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86375F-B044-66C3-9E43-91606A9F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22669-5757-4E56-AD59-96CBC1288ADD}" type="datetime1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BDFEE-2688-5C9F-F200-F24C02A9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0989D-1E3D-0F23-54E9-EE542BBE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6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9246-A67D-B64B-19CF-165CA199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E176B-6519-0F1E-6BA2-C04D5DC7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C7A7-B88F-4DB3-ADC7-1C1D9E6D48A6}" type="datetime1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41BC9-0698-9F7A-9416-0D76AFD9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359ED-F1EA-6D3D-965B-08E39C00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51B94-FDDB-1BA8-8807-D7E92A01A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0ABB-CC81-4633-AE8E-793F39DEF96B}" type="datetime1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A7D48-9C3F-74F3-D778-1F911001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D5A38-4E81-C395-7681-9645BFED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5F87-01F7-F957-674B-0359B724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5151-2A9D-9C58-C51F-DB3513AB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C3E65-326F-ACAC-67D2-3704F893C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119A6-48EB-0081-D498-00E74791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7293-B15E-40C2-9FC7-0B904BA5EFE7}" type="datetime1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54CA5-980C-EBDE-3FB4-7384D4CD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F4820-FD50-CADD-1EB0-815F68D2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7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9998-D04E-8E62-31D1-116F3820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E07C-BE19-B5EC-09E7-C52D238B3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18F3E-3B8D-7701-6F64-76FE3CA5D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DE843-AD54-3748-F88F-E1FF6351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6EE-E132-4D88-BBA0-96C43C438C98}" type="datetime1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3DCF1-CDC8-A676-25E5-46F2D861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73385-7611-35A2-75CD-D1E28351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E3964-9FCA-96A4-0D18-35816468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5E50E-082F-61A5-98D5-220A485F0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35BCD-2A5D-032E-DB72-664AA5D76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37837-1BA9-4801-90C0-B3699F3E2D58}" type="datetime1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9D9E-B27E-6F34-C373-77F92C48F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E6D82-81C6-D985-609E-A4A3B0894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21F81-1664-44E9-8841-0863739F2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0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D19402-45B8-CF7F-1380-6D6CD24CE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5125"/>
            <a:ext cx="110902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4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Spatio</a:t>
            </a:r>
            <a:r>
              <a:rPr lang="en-US" sz="3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-temporal variation of Land Surface Temperature and their relationship with multispectral indices in Dhaka city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2C404-DA0A-4E18-0D28-4A94C7EE8596}"/>
              </a:ext>
            </a:extLst>
          </p:cNvPr>
          <p:cNvSpPr txBox="1"/>
          <p:nvPr/>
        </p:nvSpPr>
        <p:spPr>
          <a:xfrm>
            <a:off x="3118011" y="5123349"/>
            <a:ext cx="6264782" cy="335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758952">
              <a:lnSpc>
                <a:spcPct val="115000"/>
              </a:lnSpc>
              <a:spcAft>
                <a:spcPts val="600"/>
              </a:spcAft>
            </a:pPr>
            <a:r>
              <a:rPr lang="en-US" sz="1494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Contributors: </a:t>
            </a:r>
            <a:r>
              <a:rPr lang="en-US" sz="149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Sourav Karmakar, Sourav Dey, Fahima Begum, Asif Raihan</a:t>
            </a:r>
            <a:endParaRPr lang="en-US" sz="2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2EB1D-9CC9-5DED-6962-57D5FC17FC73}"/>
              </a:ext>
            </a:extLst>
          </p:cNvPr>
          <p:cNvSpPr txBox="1"/>
          <p:nvPr/>
        </p:nvSpPr>
        <p:spPr>
          <a:xfrm>
            <a:off x="3177193" y="5444620"/>
            <a:ext cx="6264782" cy="335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758952">
              <a:lnSpc>
                <a:spcPct val="115000"/>
              </a:lnSpc>
              <a:spcAft>
                <a:spcPts val="600"/>
              </a:spcAft>
            </a:pPr>
            <a:r>
              <a:rPr lang="en-US" sz="1494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Presenter : </a:t>
            </a:r>
            <a:r>
              <a:rPr lang="en-US" sz="149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Sourav Karmakar</a:t>
            </a:r>
            <a:endParaRPr lang="en-US" sz="2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erson drinking water from a train&#10;&#10;Description automatically generated">
            <a:extLst>
              <a:ext uri="{FF2B5EF4-FFF2-40B4-BE49-F238E27FC236}">
                <a16:creationId xmlns:a16="http://schemas.microsoft.com/office/drawing/2014/main" id="{29AC370E-4AAC-1C0A-416E-84BD60AB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67" y="2200219"/>
            <a:ext cx="2917786" cy="1673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0A1C4E-55CF-4D4C-7B48-F5C527E8556B}"/>
              </a:ext>
            </a:extLst>
          </p:cNvPr>
          <p:cNvSpPr txBox="1"/>
          <p:nvPr/>
        </p:nvSpPr>
        <p:spPr>
          <a:xfrm>
            <a:off x="1718366" y="3845460"/>
            <a:ext cx="2945074" cy="299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664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https://steemit.com/reason/@hiderwqa/what-is-the-reason-for-the-sudde-temperature-in-dhakan-increase-in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13" descr="A person washing his head&#10;&#10;Description automatically generated">
            <a:extLst>
              <a:ext uri="{FF2B5EF4-FFF2-40B4-BE49-F238E27FC236}">
                <a16:creationId xmlns:a16="http://schemas.microsoft.com/office/drawing/2014/main" id="{1FB80748-DEA2-4C10-CD1C-02352FC1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314" y="2141053"/>
            <a:ext cx="2559764" cy="1705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15705C-897D-450B-E14B-7DD04A2D8FEE}"/>
              </a:ext>
            </a:extLst>
          </p:cNvPr>
          <p:cNvSpPr txBox="1"/>
          <p:nvPr/>
        </p:nvSpPr>
        <p:spPr>
          <a:xfrm>
            <a:off x="4701829" y="3860789"/>
            <a:ext cx="3719978" cy="194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664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https://www.gettyimages.in/photos/hot-weather-in-bangladesh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 descr="A thermometer with the sun in the background&#10;&#10;Description automatically generated">
            <a:extLst>
              <a:ext uri="{FF2B5EF4-FFF2-40B4-BE49-F238E27FC236}">
                <a16:creationId xmlns:a16="http://schemas.microsoft.com/office/drawing/2014/main" id="{BD7CC961-B20B-097A-473F-A90D16DEA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902" y="2133600"/>
            <a:ext cx="3010229" cy="1672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60D167-3F9A-B6AA-0328-A0D3107B5BFA}"/>
              </a:ext>
            </a:extLst>
          </p:cNvPr>
          <p:cNvSpPr txBox="1"/>
          <p:nvPr/>
        </p:nvSpPr>
        <p:spPr>
          <a:xfrm>
            <a:off x="7997231" y="3784501"/>
            <a:ext cx="2045988" cy="296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664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https://www.dhakatribune.com/bangladesh/324561/bangladesh-sweats-under-high-temperatures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84827AA-6053-C09A-61F0-B122734F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D60F003-F8BD-7D9D-8CA7-6F9ED64795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7921842"/>
              </p:ext>
            </p:extLst>
          </p:nvPr>
        </p:nvGraphicFramePr>
        <p:xfrm>
          <a:off x="781050" y="333375"/>
          <a:ext cx="10410825" cy="607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08B41-FA48-EB32-96AE-CBCB2BA5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5161D-BCFE-C3E2-449C-9B40AA199294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</p:spTree>
    <p:extLst>
      <p:ext uri="{BB962C8B-B14F-4D97-AF65-F5344CB8AC3E}">
        <p14:creationId xmlns:p14="http://schemas.microsoft.com/office/powerpoint/2010/main" val="375280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red map of a country&#10;&#10;Description automatically generated with medium confidence">
            <a:extLst>
              <a:ext uri="{FF2B5EF4-FFF2-40B4-BE49-F238E27FC236}">
                <a16:creationId xmlns:a16="http://schemas.microsoft.com/office/drawing/2014/main" id="{EAF7DB30-0938-8BEE-5FFB-109EBD72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407"/>
            <a:ext cx="12192000" cy="60691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D13-55A3-7AD0-1219-C2D254DF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75F07-B2FF-43E6-AD8B-570CB5F550F9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</p:spTree>
    <p:extLst>
      <p:ext uri="{BB962C8B-B14F-4D97-AF65-F5344CB8AC3E}">
        <p14:creationId xmlns:p14="http://schemas.microsoft.com/office/powerpoint/2010/main" val="408686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F89AC5D-A7C6-D13F-0157-3DD1AFBF7E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8102609"/>
              </p:ext>
            </p:extLst>
          </p:nvPr>
        </p:nvGraphicFramePr>
        <p:xfrm>
          <a:off x="1628775" y="409575"/>
          <a:ext cx="8982075" cy="621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EA52A-D842-3843-B2A5-BF888901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A2660-F8CD-CB77-F4D7-DA8DA02A8B19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11231-89A8-44E7-DB96-DBA13C06977F}"/>
              </a:ext>
            </a:extLst>
          </p:cNvPr>
          <p:cNvSpPr/>
          <p:nvPr/>
        </p:nvSpPr>
        <p:spPr>
          <a:xfrm>
            <a:off x="7353300" y="1571625"/>
            <a:ext cx="1685925" cy="4848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961892-880B-C823-BD52-E99374154296}"/>
              </a:ext>
            </a:extLst>
          </p:cNvPr>
          <p:cNvCxnSpPr>
            <a:cxnSpLocks/>
          </p:cNvCxnSpPr>
          <p:nvPr/>
        </p:nvCxnSpPr>
        <p:spPr>
          <a:xfrm flipV="1">
            <a:off x="7419975" y="2143125"/>
            <a:ext cx="990600" cy="2200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E8D2DD8-2570-3BE5-F7F0-3F778D746D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8458905"/>
              </p:ext>
            </p:extLst>
          </p:nvPr>
        </p:nvGraphicFramePr>
        <p:xfrm>
          <a:off x="0" y="495300"/>
          <a:ext cx="4076700" cy="4219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7587234-F4D2-FC89-5C60-D31228778C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658269"/>
              </p:ext>
            </p:extLst>
          </p:nvPr>
        </p:nvGraphicFramePr>
        <p:xfrm>
          <a:off x="4160370" y="438153"/>
          <a:ext cx="3973980" cy="4276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B5993C5-61D9-B2BB-9CA9-EAFA79382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345777"/>
              </p:ext>
            </p:extLst>
          </p:nvPr>
        </p:nvGraphicFramePr>
        <p:xfrm>
          <a:off x="8258174" y="438150"/>
          <a:ext cx="3933826" cy="4314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D7AC2-F1C4-7A18-E0D0-2D0C760B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6ECD9-8DED-B872-1CE5-80CDFC516066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</p:spTree>
    <p:extLst>
      <p:ext uri="{BB962C8B-B14F-4D97-AF65-F5344CB8AC3E}">
        <p14:creationId xmlns:p14="http://schemas.microsoft.com/office/powerpoint/2010/main" val="180010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9855633-C23C-CBCC-0F41-ACF6B0A664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950727"/>
              </p:ext>
            </p:extLst>
          </p:nvPr>
        </p:nvGraphicFramePr>
        <p:xfrm>
          <a:off x="76200" y="657225"/>
          <a:ext cx="3638550" cy="3981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BB9BFC9-F098-ED3A-77B8-E655ADFAFA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79892"/>
              </p:ext>
            </p:extLst>
          </p:nvPr>
        </p:nvGraphicFramePr>
        <p:xfrm>
          <a:off x="4027022" y="647707"/>
          <a:ext cx="3878728" cy="3914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EEB5931-5981-EC40-4969-26D7C1C5FB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568385"/>
              </p:ext>
            </p:extLst>
          </p:nvPr>
        </p:nvGraphicFramePr>
        <p:xfrm>
          <a:off x="8158817" y="657230"/>
          <a:ext cx="4033183" cy="3867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AB9D4-BAAD-E39B-FCDC-27E5FA4B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3153D-9A74-BFD0-78CC-EF2FB9AFF660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</p:spTree>
    <p:extLst>
      <p:ext uri="{BB962C8B-B14F-4D97-AF65-F5344CB8AC3E}">
        <p14:creationId xmlns:p14="http://schemas.microsoft.com/office/powerpoint/2010/main" val="31681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911D723-F4FD-D53C-1D28-DFA1CCD252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9930915"/>
              </p:ext>
            </p:extLst>
          </p:nvPr>
        </p:nvGraphicFramePr>
        <p:xfrm>
          <a:off x="85726" y="381277"/>
          <a:ext cx="3543299" cy="4362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4C9A097-C698-1FA4-0985-06E25D77F8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767761"/>
              </p:ext>
            </p:extLst>
          </p:nvPr>
        </p:nvGraphicFramePr>
        <p:xfrm>
          <a:off x="3712695" y="305074"/>
          <a:ext cx="3764430" cy="4457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E7389CD-A437-AD7D-8EF3-5655606B8B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051073"/>
              </p:ext>
            </p:extLst>
          </p:nvPr>
        </p:nvGraphicFramePr>
        <p:xfrm>
          <a:off x="7587657" y="314325"/>
          <a:ext cx="4023318" cy="4467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E268-A6EC-5102-15B3-429960FC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DFE25-3DBA-6E86-FC91-999A070F74EE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</p:spTree>
    <p:extLst>
      <p:ext uri="{BB962C8B-B14F-4D97-AF65-F5344CB8AC3E}">
        <p14:creationId xmlns:p14="http://schemas.microsoft.com/office/powerpoint/2010/main" val="4046080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7FDF28-587B-C3A9-FF3C-1343F232AFA4}"/>
              </a:ext>
            </a:extLst>
          </p:cNvPr>
          <p:cNvSpPr txBox="1"/>
          <p:nvPr/>
        </p:nvSpPr>
        <p:spPr>
          <a:xfrm>
            <a:off x="114300" y="152400"/>
            <a:ext cx="3305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C61A0-C559-6A4D-83AA-5C94CDE69D2E}"/>
              </a:ext>
            </a:extLst>
          </p:cNvPr>
          <p:cNvSpPr txBox="1"/>
          <p:nvPr/>
        </p:nvSpPr>
        <p:spPr>
          <a:xfrm>
            <a:off x="723900" y="1162050"/>
            <a:ext cx="9858375" cy="409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2015-2021 period, +58% of the DMP areas experienced higher temperature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NDVI &amp; NDWI declines, while NDBI increased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 (R2=0.57 to 0.61 )has been found with NDBI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Weakest correlation with NDWI (0.07-0.14)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correlation with NDVI (0.29-0.31)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B1340-25E5-9827-482A-BEE942A8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26CABA-094F-F375-FBC4-E3CCE79C8790}"/>
              </a:ext>
            </a:extLst>
          </p:cNvPr>
          <p:cNvSpPr txBox="1"/>
          <p:nvPr/>
        </p:nvSpPr>
        <p:spPr>
          <a:xfrm>
            <a:off x="114300" y="152400"/>
            <a:ext cx="433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B4009-923F-041A-2282-304909D1DC17}"/>
              </a:ext>
            </a:extLst>
          </p:cNvPr>
          <p:cNvSpPr txBox="1"/>
          <p:nvPr/>
        </p:nvSpPr>
        <p:spPr>
          <a:xfrm>
            <a:off x="723900" y="1162050"/>
            <a:ext cx="9858375" cy="326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urban space should be increased (Rooftop plantation, roadside plantation could be key)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management of urban water bodies (Also need for fire protection)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Synchronized urban planning among departments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formulation/modification for controlling urban buildings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4849-1073-D059-6CA6-4F0AEAA1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21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26CABA-094F-F375-FBC4-E3CCE79C8790}"/>
              </a:ext>
            </a:extLst>
          </p:cNvPr>
          <p:cNvSpPr txBox="1"/>
          <p:nvPr/>
        </p:nvSpPr>
        <p:spPr>
          <a:xfrm>
            <a:off x="3267075" y="876300"/>
            <a:ext cx="4429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patience ….</a:t>
            </a:r>
          </a:p>
        </p:txBody>
      </p:sp>
      <p:pic>
        <p:nvPicPr>
          <p:cNvPr id="7" name="Graphic 6" descr="Questions with solid fill">
            <a:extLst>
              <a:ext uri="{FF2B5EF4-FFF2-40B4-BE49-F238E27FC236}">
                <a16:creationId xmlns:a16="http://schemas.microsoft.com/office/drawing/2014/main" id="{F05B4C88-E548-6BD4-7333-85D5B7940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2075" y="3152775"/>
            <a:ext cx="2057400" cy="2057400"/>
          </a:xfrm>
          <a:prstGeom prst="rect">
            <a:avLst/>
          </a:prstGeom>
        </p:spPr>
      </p:pic>
      <p:pic>
        <p:nvPicPr>
          <p:cNvPr id="9" name="Graphic 8" descr="Comment Add with solid fill">
            <a:extLst>
              <a:ext uri="{FF2B5EF4-FFF2-40B4-BE49-F238E27FC236}">
                <a16:creationId xmlns:a16="http://schemas.microsoft.com/office/drawing/2014/main" id="{A6A6AB59-51BB-841A-3DE9-B6F56EFF0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674" y="3219450"/>
            <a:ext cx="2038349" cy="203834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C3E3FA-638B-4B7E-564C-1DF72558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0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39D603-7B04-2C09-BBBB-32304107FBA9}"/>
              </a:ext>
            </a:extLst>
          </p:cNvPr>
          <p:cNvSpPr txBox="1"/>
          <p:nvPr/>
        </p:nvSpPr>
        <p:spPr>
          <a:xfrm>
            <a:off x="124460" y="183515"/>
            <a:ext cx="1259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DHAKA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D1DFF-6D4E-BA73-0AFB-15AD2EE7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721"/>
            <a:ext cx="4513711" cy="147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D365E8-9061-0211-8E7F-C984B2A33527}"/>
              </a:ext>
            </a:extLst>
          </p:cNvPr>
          <p:cNvSpPr txBox="1"/>
          <p:nvPr/>
        </p:nvSpPr>
        <p:spPr>
          <a:xfrm>
            <a:off x="497840" y="2472174"/>
            <a:ext cx="24790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https://worldpopulationreview.com/world-cities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A7642-D52F-2AB8-9F0B-FB0B171646FD}"/>
              </a:ext>
            </a:extLst>
          </p:cNvPr>
          <p:cNvSpPr/>
          <p:nvPr/>
        </p:nvSpPr>
        <p:spPr>
          <a:xfrm>
            <a:off x="0" y="1544320"/>
            <a:ext cx="4246880" cy="172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7C7FA-EFD3-9F77-BBD7-F2C96057E15D}"/>
              </a:ext>
            </a:extLst>
          </p:cNvPr>
          <p:cNvSpPr txBox="1"/>
          <p:nvPr/>
        </p:nvSpPr>
        <p:spPr>
          <a:xfrm>
            <a:off x="386715" y="2736850"/>
            <a:ext cx="3027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304.16 km2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23,234/km2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</a:t>
            </a:r>
            <a:r>
              <a:rPr lang="en-US" sz="1600" b="0" i="0" dirty="0">
                <a:solidFill>
                  <a:srgbClr val="101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40.7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sz="1600" b="0" i="0" dirty="0">
                <a:solidFill>
                  <a:srgbClr val="101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C, 2023 highest in the last 54 years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Rainfall: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2000 mm/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1F293E5-DA23-7D1A-03E3-392B8C6F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2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8D9A88-4FDD-FDCC-0616-D0A927F6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3" y="4541385"/>
            <a:ext cx="4086477" cy="21937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D4B34D-76EA-5AA4-0393-504B9E0F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898" y="2981325"/>
            <a:ext cx="3629605" cy="2435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1AB6F5-29DB-1D84-7AC7-DD42EBC26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984" y="790575"/>
            <a:ext cx="3444948" cy="1918472"/>
          </a:xfrm>
          <a:prstGeom prst="rect">
            <a:avLst/>
          </a:prstGeom>
        </p:spPr>
      </p:pic>
      <p:pic>
        <p:nvPicPr>
          <p:cNvPr id="3" name="Picture 2" descr="A collage of maps&#10;&#10;Description automatically generated">
            <a:extLst>
              <a:ext uri="{FF2B5EF4-FFF2-40B4-BE49-F238E27FC236}">
                <a16:creationId xmlns:a16="http://schemas.microsoft.com/office/drawing/2014/main" id="{2EAC7427-917A-592D-26F1-F612C67B3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68" y="438061"/>
            <a:ext cx="7862432" cy="61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AEE356-D76B-AB8F-6375-091BB2D5ED1B}"/>
              </a:ext>
            </a:extLst>
          </p:cNvPr>
          <p:cNvSpPr txBox="1"/>
          <p:nvPr/>
        </p:nvSpPr>
        <p:spPr>
          <a:xfrm>
            <a:off x="800100" y="1802765"/>
            <a:ext cx="7609840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Spatiotemporal variation of Land Surface Temperature from 2015 to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C8B24D-D5A6-1659-478D-472AB5FBA020}"/>
                  </a:ext>
                </a:extLst>
              </p:cNvPr>
              <p:cNvSpPr txBox="1"/>
              <p:nvPr/>
            </p:nvSpPr>
            <p:spPr>
              <a:xfrm>
                <a:off x="-278130" y="5935032"/>
                <a:ext cx="4074160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i="1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i="1" smtClean="0">
                          <a:latin typeface="Cambria Math" panose="02040503050406030204" pitchFamily="18" charset="0"/>
                        </a:rPr>
                        <m:t>Difference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i="1" smtClean="0">
                          <a:latin typeface="Cambria Math" panose="02040503050406030204" pitchFamily="18" charset="0"/>
                        </a:rPr>
                        <m:t>Vegetation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100" i="1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 i="0">
                              <a:latin typeface="Cambria Math" panose="02040503050406030204" pitchFamily="18" charset="0"/>
                            </a:rPr>
                            <m:t>NIR</m:t>
                          </m:r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 i="0">
                              <a:latin typeface="Cambria Math" panose="02040503050406030204" pitchFamily="18" charset="0"/>
                            </a:rPr>
                            <m:t>Red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i="0">
                              <a:latin typeface="Cambria Math" panose="02040503050406030204" pitchFamily="18" charset="0"/>
                            </a:rPr>
                            <m:t>NIR</m:t>
                          </m:r>
                          <m:r>
                            <a:rPr lang="en-US" sz="11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100" i="0">
                              <a:latin typeface="Cambria Math" panose="02040503050406030204" pitchFamily="18" charset="0"/>
                            </a:rPr>
                            <m:t>Red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C8B24D-D5A6-1659-478D-472AB5FBA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8130" y="5935032"/>
                <a:ext cx="4074160" cy="4165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6A16C-41D6-03FE-5D9B-9816D2FDD0D0}"/>
                  </a:ext>
                </a:extLst>
              </p:cNvPr>
              <p:cNvSpPr txBox="1"/>
              <p:nvPr/>
            </p:nvSpPr>
            <p:spPr>
              <a:xfrm>
                <a:off x="4462780" y="5964422"/>
                <a:ext cx="3352800" cy="387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i="1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i="1" smtClean="0">
                          <a:latin typeface="Cambria Math" panose="02040503050406030204" pitchFamily="18" charset="0"/>
                        </a:rPr>
                        <m:t>Difference</m:t>
                      </m:r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𝑊𝑎𝑡𝑒𝑟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i="1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sz="1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000" i="0">
                              <a:latin typeface="Cambria Math" panose="02040503050406030204" pitchFamily="18" charset="0"/>
                            </a:rPr>
                            <m:t>Green</m:t>
                          </m:r>
                          <m:r>
                            <a:rPr lang="en-US" sz="1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000" i="0">
                              <a:latin typeface="Cambria Math" panose="02040503050406030204" pitchFamily="18" charset="0"/>
                            </a:rPr>
                            <m:t>Red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000" i="0">
                              <a:latin typeface="Cambria Math" panose="02040503050406030204" pitchFamily="18" charset="0"/>
                            </a:rPr>
                            <m:t>Green</m:t>
                          </m:r>
                          <m:r>
                            <a:rPr lang="en-US" sz="1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 i="0">
                              <a:latin typeface="Cambria Math" panose="02040503050406030204" pitchFamily="18" charset="0"/>
                            </a:rPr>
                            <m:t>Red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6A16C-41D6-03FE-5D9B-9816D2FD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780" y="5964422"/>
                <a:ext cx="3352800" cy="387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F6C2E-C81F-0457-C227-DF9A5D165DB0}"/>
                  </a:ext>
                </a:extLst>
              </p:cNvPr>
              <p:cNvSpPr txBox="1"/>
              <p:nvPr/>
            </p:nvSpPr>
            <p:spPr>
              <a:xfrm>
                <a:off x="8270240" y="5975286"/>
                <a:ext cx="3444240" cy="398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i="1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i="1" smtClean="0">
                          <a:latin typeface="Cambria Math" panose="02040503050406030204" pitchFamily="18" charset="0"/>
                        </a:rPr>
                        <m:t>Difference</m:t>
                      </m:r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𝐵𝑢𝑖𝑙𝑡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000" i="1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sz="1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000" i="0">
                              <a:latin typeface="Cambria Math" panose="02040503050406030204" pitchFamily="18" charset="0"/>
                            </a:rPr>
                            <m:t>SWIR</m:t>
                          </m:r>
                          <m:r>
                            <a:rPr lang="en-US" sz="1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000" i="0">
                              <a:latin typeface="Cambria Math" panose="02040503050406030204" pitchFamily="18" charset="0"/>
                            </a:rPr>
                            <m:t>NIR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000" i="0">
                              <a:latin typeface="Cambria Math" panose="02040503050406030204" pitchFamily="18" charset="0"/>
                            </a:rPr>
                            <m:t>SWIR</m:t>
                          </m:r>
                          <m:r>
                            <a:rPr lang="en-US" sz="1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 i="0">
                              <a:latin typeface="Cambria Math" panose="02040503050406030204" pitchFamily="18" charset="0"/>
                            </a:rPr>
                            <m:t>NIR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F6C2E-C81F-0457-C227-DF9A5D165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240" y="5975286"/>
                <a:ext cx="3444240" cy="398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742E16C-E2CF-ADDA-8D0F-8185DC3B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089" y="4013201"/>
            <a:ext cx="1983060" cy="18795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C7D55-0FBE-C634-BFB1-913BCA632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391" y="4014352"/>
            <a:ext cx="1813043" cy="19394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D7241-A2A3-9D30-595F-7D04249D6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79" y="4124961"/>
            <a:ext cx="1859401" cy="17506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B1F877-E8E1-74F6-8D85-03E7703D1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0469" y="354248"/>
            <a:ext cx="2779772" cy="19825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984F33-CF15-88EA-5C44-341DF3651567}"/>
              </a:ext>
            </a:extLst>
          </p:cNvPr>
          <p:cNvSpPr txBox="1"/>
          <p:nvPr/>
        </p:nvSpPr>
        <p:spPr>
          <a:xfrm>
            <a:off x="8991600" y="2289294"/>
            <a:ext cx="277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</a:rPr>
              <a:t>Land Surface Temperature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24EA181-CB19-8D0F-77AE-0AF92B96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122548-7835-D410-6955-3CFF41A2FCC8}"/>
              </a:ext>
            </a:extLst>
          </p:cNvPr>
          <p:cNvSpPr txBox="1"/>
          <p:nvPr/>
        </p:nvSpPr>
        <p:spPr>
          <a:xfrm>
            <a:off x="733425" y="2631440"/>
            <a:ext cx="7609840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with multispectral indices (NDVI, NDWI, NDBI)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E8EC97-3A76-503D-ACD6-C53FDE19ABE0}"/>
              </a:ext>
            </a:extLst>
          </p:cNvPr>
          <p:cNvSpPr txBox="1"/>
          <p:nvPr/>
        </p:nvSpPr>
        <p:spPr>
          <a:xfrm>
            <a:off x="742950" y="1034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pic>
        <p:nvPicPr>
          <p:cNvPr id="23" name="Picture 22" descr="A black line with black text&#10;&#10;Description automatically generated">
            <a:extLst>
              <a:ext uri="{FF2B5EF4-FFF2-40B4-BE49-F238E27FC236}">
                <a16:creationId xmlns:a16="http://schemas.microsoft.com/office/drawing/2014/main" id="{6C810E70-8D8E-6725-F089-E6515F468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2570" y="2678430"/>
            <a:ext cx="2249805" cy="4457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769AC07-FE30-FA4E-3657-F67C4A0F5485}"/>
              </a:ext>
            </a:extLst>
          </p:cNvPr>
          <p:cNvSpPr txBox="1"/>
          <p:nvPr/>
        </p:nvSpPr>
        <p:spPr>
          <a:xfrm>
            <a:off x="9267825" y="3190875"/>
            <a:ext cx="2183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kern="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700" kern="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𝑖</a:t>
            </a:r>
            <a:r>
              <a:rPr lang="en-US" sz="7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 brightness temperature of the sensor, </a:t>
            </a:r>
            <a:br>
              <a:rPr lang="en-US" sz="7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700" kern="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𝜆</a:t>
            </a:r>
            <a:r>
              <a:rPr lang="en-US" sz="7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 wavelength of the emitted radiance, </a:t>
            </a:r>
            <a:br>
              <a:rPr lang="en-US" sz="7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7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Ɛ =spectral emissivity of the land surface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9565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8" grpId="0"/>
      <p:bldP spid="20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EE685E2-C548-629E-B0D2-9B8948A375EB}"/>
              </a:ext>
            </a:extLst>
          </p:cNvPr>
          <p:cNvSpPr/>
          <p:nvPr/>
        </p:nvSpPr>
        <p:spPr>
          <a:xfrm>
            <a:off x="4914900" y="123825"/>
            <a:ext cx="2009775" cy="561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Landsat image achieve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A7F7E-6A75-A371-083B-1834A5FFA431}"/>
              </a:ext>
            </a:extLst>
          </p:cNvPr>
          <p:cNvSpPr/>
          <p:nvPr/>
        </p:nvSpPr>
        <p:spPr>
          <a:xfrm>
            <a:off x="4905375" y="1000125"/>
            <a:ext cx="2009775" cy="561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area extraction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E42F33-E223-EC82-472A-05F9DEBF2D45}"/>
              </a:ext>
            </a:extLst>
          </p:cNvPr>
          <p:cNvSpPr/>
          <p:nvPr/>
        </p:nvSpPr>
        <p:spPr>
          <a:xfrm>
            <a:off x="4914900" y="1790700"/>
            <a:ext cx="2009775" cy="619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date &amp; Cloud cover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87C40-1D3B-AE3D-9D1D-B4E0187A18D7}"/>
              </a:ext>
            </a:extLst>
          </p:cNvPr>
          <p:cNvSpPr/>
          <p:nvPr/>
        </p:nvSpPr>
        <p:spPr>
          <a:xfrm>
            <a:off x="4933950" y="2619376"/>
            <a:ext cx="2009775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Median Composite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3BA1C4-005E-0103-2FD3-AA2E94AE5FDE}"/>
              </a:ext>
            </a:extLst>
          </p:cNvPr>
          <p:cNvSpPr/>
          <p:nvPr/>
        </p:nvSpPr>
        <p:spPr>
          <a:xfrm>
            <a:off x="4114800" y="5248275"/>
            <a:ext cx="2009775" cy="771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raster points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189343-60B9-F608-4E05-FB8F016C3304}"/>
              </a:ext>
            </a:extLst>
          </p:cNvPr>
          <p:cNvSpPr/>
          <p:nvPr/>
        </p:nvSpPr>
        <p:spPr>
          <a:xfrm>
            <a:off x="6600825" y="5248275"/>
            <a:ext cx="2009775" cy="771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6CEC3D-2241-C66D-85B8-26FC1F3A9736}"/>
              </a:ext>
            </a:extLst>
          </p:cNvPr>
          <p:cNvGrpSpPr/>
          <p:nvPr/>
        </p:nvGrpSpPr>
        <p:grpSpPr>
          <a:xfrm>
            <a:off x="3286125" y="3981450"/>
            <a:ext cx="4876800" cy="466726"/>
            <a:chOff x="2419350" y="4229100"/>
            <a:chExt cx="4876800" cy="4667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F6C2D0-925F-995D-BCFF-5B469BD52466}"/>
                </a:ext>
              </a:extLst>
            </p:cNvPr>
            <p:cNvSpPr/>
            <p:nvPr/>
          </p:nvSpPr>
          <p:spPr>
            <a:xfrm>
              <a:off x="2419350" y="4276725"/>
              <a:ext cx="876300" cy="41910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LST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857F19-8E47-54D5-06BC-490CB0306CA7}"/>
                </a:ext>
              </a:extLst>
            </p:cNvPr>
            <p:cNvSpPr/>
            <p:nvPr/>
          </p:nvSpPr>
          <p:spPr>
            <a:xfrm>
              <a:off x="3781425" y="4276725"/>
              <a:ext cx="876300" cy="41910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NDVI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C8FB9ED-0F29-9950-DF7A-5C015A070D2F}"/>
                </a:ext>
              </a:extLst>
            </p:cNvPr>
            <p:cNvSpPr/>
            <p:nvPr/>
          </p:nvSpPr>
          <p:spPr>
            <a:xfrm>
              <a:off x="5162550" y="4248150"/>
              <a:ext cx="876300" cy="41910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NDWI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EC726D7-E8FE-3443-B7EB-753FA7C3FADE}"/>
                </a:ext>
              </a:extLst>
            </p:cNvPr>
            <p:cNvSpPr/>
            <p:nvPr/>
          </p:nvSpPr>
          <p:spPr>
            <a:xfrm>
              <a:off x="6419850" y="4229100"/>
              <a:ext cx="876300" cy="41910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NDBI</a:t>
              </a: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CDD0D95-5D4C-13B7-D861-E4EEF6A27B85}"/>
              </a:ext>
            </a:extLst>
          </p:cNvPr>
          <p:cNvSpPr/>
          <p:nvPr/>
        </p:nvSpPr>
        <p:spPr>
          <a:xfrm>
            <a:off x="2828925" y="3686175"/>
            <a:ext cx="5676900" cy="1143000"/>
          </a:xfrm>
          <a:prstGeom prst="roundRect">
            <a:avLst/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ED2E09ED-ED61-B3C2-23F9-AF65B3616239}"/>
              </a:ext>
            </a:extLst>
          </p:cNvPr>
          <p:cNvSpPr/>
          <p:nvPr/>
        </p:nvSpPr>
        <p:spPr>
          <a:xfrm>
            <a:off x="5838825" y="685800"/>
            <a:ext cx="171450" cy="32385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CB408760-8624-0005-626A-C43A196053FB}"/>
              </a:ext>
            </a:extLst>
          </p:cNvPr>
          <p:cNvSpPr/>
          <p:nvPr/>
        </p:nvSpPr>
        <p:spPr>
          <a:xfrm>
            <a:off x="5781675" y="1533525"/>
            <a:ext cx="171450" cy="32385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F76CE708-ADE7-69D7-8FB0-7E81E220CCD5}"/>
              </a:ext>
            </a:extLst>
          </p:cNvPr>
          <p:cNvSpPr/>
          <p:nvPr/>
        </p:nvSpPr>
        <p:spPr>
          <a:xfrm>
            <a:off x="5753100" y="2362200"/>
            <a:ext cx="171450" cy="32385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4EE62A08-680D-92BF-A5A3-3597A1E98642}"/>
              </a:ext>
            </a:extLst>
          </p:cNvPr>
          <p:cNvSpPr/>
          <p:nvPr/>
        </p:nvSpPr>
        <p:spPr>
          <a:xfrm>
            <a:off x="5762624" y="3143250"/>
            <a:ext cx="161925" cy="53340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9501F660-72F2-F7C4-E184-2A9A6AD4BCD2}"/>
              </a:ext>
            </a:extLst>
          </p:cNvPr>
          <p:cNvSpPr/>
          <p:nvPr/>
        </p:nvSpPr>
        <p:spPr>
          <a:xfrm>
            <a:off x="4876800" y="4857750"/>
            <a:ext cx="152400" cy="400050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3594617-6812-18F4-EBFC-AC8BC7F871DB}"/>
              </a:ext>
            </a:extLst>
          </p:cNvPr>
          <p:cNvSpPr/>
          <p:nvPr/>
        </p:nvSpPr>
        <p:spPr>
          <a:xfrm>
            <a:off x="6124575" y="5600700"/>
            <a:ext cx="466725" cy="161925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ABEA37AA-D502-6722-BE1A-C037F7F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4</a:t>
            </a:fld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AE376E-9EB0-8C34-0DE9-9E7F1DF63D2E}"/>
              </a:ext>
            </a:extLst>
          </p:cNvPr>
          <p:cNvSpPr txBox="1"/>
          <p:nvPr/>
        </p:nvSpPr>
        <p:spPr>
          <a:xfrm>
            <a:off x="609600" y="295275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B334D7-5A87-CFA6-C551-87B0E33B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63" y="104775"/>
            <a:ext cx="1416558" cy="628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BBCB204-0780-F9D0-44A9-C4B5C052E5AA}"/>
              </a:ext>
            </a:extLst>
          </p:cNvPr>
          <p:cNvSpPr/>
          <p:nvPr/>
        </p:nvSpPr>
        <p:spPr>
          <a:xfrm>
            <a:off x="8439150" y="228600"/>
            <a:ext cx="2790825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Landsat 8 (2013 to present)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049BC03-2E3F-F6BF-7958-7B41C1D8ECD0}"/>
              </a:ext>
            </a:extLst>
          </p:cNvPr>
          <p:cNvSpPr/>
          <p:nvPr/>
        </p:nvSpPr>
        <p:spPr>
          <a:xfrm>
            <a:off x="7077075" y="1743076"/>
            <a:ext cx="1752600" cy="8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2015, 2018, 2021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to August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&lt;5% cloud cover</a:t>
            </a:r>
            <a:b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250C9E-81EE-341B-208B-900E2E9B4B0D}"/>
              </a:ext>
            </a:extLst>
          </p:cNvPr>
          <p:cNvSpPr/>
          <p:nvPr/>
        </p:nvSpPr>
        <p:spPr>
          <a:xfrm>
            <a:off x="7096125" y="2790825"/>
            <a:ext cx="15240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3-5 images / year</a:t>
            </a:r>
          </a:p>
        </p:txBody>
      </p:sp>
    </p:spTree>
    <p:extLst>
      <p:ext uri="{BB962C8B-B14F-4D97-AF65-F5344CB8AC3E}">
        <p14:creationId xmlns:p14="http://schemas.microsoft.com/office/powerpoint/2010/main" val="37459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0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0E1E9FE6-9C90-26D7-80C2-1A1DCBD3D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333"/>
            <a:ext cx="12192000" cy="61355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2CB51-D49A-D5D6-75EF-0BCD98B2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37B82-06A4-7D3E-3917-74EED3671581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295DA5-B4BC-456C-E384-3B6FCEC72A76}"/>
              </a:ext>
            </a:extLst>
          </p:cNvPr>
          <p:cNvSpPr/>
          <p:nvPr/>
        </p:nvSpPr>
        <p:spPr>
          <a:xfrm>
            <a:off x="2324100" y="220980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334A45-8A65-D965-235D-5F026E635AD0}"/>
              </a:ext>
            </a:extLst>
          </p:cNvPr>
          <p:cNvSpPr/>
          <p:nvPr/>
        </p:nvSpPr>
        <p:spPr>
          <a:xfrm>
            <a:off x="6419850" y="220980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8A551-3098-3C5E-0D47-001B76E953D0}"/>
              </a:ext>
            </a:extLst>
          </p:cNvPr>
          <p:cNvSpPr/>
          <p:nvPr/>
        </p:nvSpPr>
        <p:spPr>
          <a:xfrm>
            <a:off x="10420350" y="2143125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A4602-E77D-4F76-5847-F619488493F6}"/>
              </a:ext>
            </a:extLst>
          </p:cNvPr>
          <p:cNvSpPr/>
          <p:nvPr/>
        </p:nvSpPr>
        <p:spPr>
          <a:xfrm>
            <a:off x="590550" y="120015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21DDE1-5F2D-6433-555F-ED5199B67ED6}"/>
              </a:ext>
            </a:extLst>
          </p:cNvPr>
          <p:cNvSpPr/>
          <p:nvPr/>
        </p:nvSpPr>
        <p:spPr>
          <a:xfrm>
            <a:off x="4533900" y="1228725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3E5B0C-ED21-8D76-F45D-F2ABC4287F58}"/>
              </a:ext>
            </a:extLst>
          </p:cNvPr>
          <p:cNvSpPr/>
          <p:nvPr/>
        </p:nvSpPr>
        <p:spPr>
          <a:xfrm>
            <a:off x="8439150" y="125730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DF84658-2774-91A8-0731-30B864DA2A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499466"/>
              </p:ext>
            </p:extLst>
          </p:nvPr>
        </p:nvGraphicFramePr>
        <p:xfrm>
          <a:off x="1400175" y="381000"/>
          <a:ext cx="8058150" cy="5486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6566C-AC43-4188-C2BF-58272BD9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5B8E1-DFCE-EAB5-0189-7D5194270011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1E372-9EF5-807F-D038-8A8A69A6A570}"/>
              </a:ext>
            </a:extLst>
          </p:cNvPr>
          <p:cNvSpPr/>
          <p:nvPr/>
        </p:nvSpPr>
        <p:spPr>
          <a:xfrm>
            <a:off x="7962900" y="876300"/>
            <a:ext cx="1685925" cy="4848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53D1C-A4DE-CBCA-614D-4F6194062861}"/>
              </a:ext>
            </a:extLst>
          </p:cNvPr>
          <p:cNvCxnSpPr>
            <a:cxnSpLocks/>
          </p:cNvCxnSpPr>
          <p:nvPr/>
        </p:nvCxnSpPr>
        <p:spPr>
          <a:xfrm flipV="1">
            <a:off x="8096250" y="1943100"/>
            <a:ext cx="590550" cy="234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AAD7281-9DE3-F4EA-D620-0DF12EB8E911}"/>
              </a:ext>
            </a:extLst>
          </p:cNvPr>
          <p:cNvSpPr/>
          <p:nvPr/>
        </p:nvSpPr>
        <p:spPr>
          <a:xfrm>
            <a:off x="3095625" y="3286125"/>
            <a:ext cx="1447800" cy="2000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05B397-F467-0607-EA68-7C26E6B8592F}"/>
              </a:ext>
            </a:extLst>
          </p:cNvPr>
          <p:cNvCxnSpPr/>
          <p:nvPr/>
        </p:nvCxnSpPr>
        <p:spPr>
          <a:xfrm>
            <a:off x="3533775" y="3429000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7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green map of a country&#10;&#10;Description automatically generated with medium confidence">
            <a:extLst>
              <a:ext uri="{FF2B5EF4-FFF2-40B4-BE49-F238E27FC236}">
                <a16:creationId xmlns:a16="http://schemas.microsoft.com/office/drawing/2014/main" id="{C001DC14-9E97-CB2C-51E1-1D4D338AF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232482"/>
            <a:ext cx="12192000" cy="60691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75ED-AB9A-7D9B-8BD8-5BA548C0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5ECA4-F6AF-274A-3972-500DE7D79ED9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F6729E-D1C7-EA9D-D255-2ECA9C012538}"/>
              </a:ext>
            </a:extLst>
          </p:cNvPr>
          <p:cNvSpPr/>
          <p:nvPr/>
        </p:nvSpPr>
        <p:spPr>
          <a:xfrm>
            <a:off x="2324100" y="220980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07FC10-99A9-5254-728F-19AAFC145396}"/>
              </a:ext>
            </a:extLst>
          </p:cNvPr>
          <p:cNvSpPr/>
          <p:nvPr/>
        </p:nvSpPr>
        <p:spPr>
          <a:xfrm>
            <a:off x="6467475" y="2238375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3EAEF2-D195-21F0-2D8F-DF6F5CFA39B8}"/>
              </a:ext>
            </a:extLst>
          </p:cNvPr>
          <p:cNvSpPr/>
          <p:nvPr/>
        </p:nvSpPr>
        <p:spPr>
          <a:xfrm>
            <a:off x="10534650" y="2238375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2B8C96-3A0D-2D2D-63CF-F87AEAD54CFB}"/>
              </a:ext>
            </a:extLst>
          </p:cNvPr>
          <p:cNvSpPr/>
          <p:nvPr/>
        </p:nvSpPr>
        <p:spPr>
          <a:xfrm>
            <a:off x="1438275" y="121920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5F8AB6-3CD7-E354-BE1E-BB8DF4A5E614}"/>
              </a:ext>
            </a:extLst>
          </p:cNvPr>
          <p:cNvSpPr/>
          <p:nvPr/>
        </p:nvSpPr>
        <p:spPr>
          <a:xfrm>
            <a:off x="5572125" y="133350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4DE3A9-18D1-5928-AAF5-6093570EC85B}"/>
              </a:ext>
            </a:extLst>
          </p:cNvPr>
          <p:cNvSpPr/>
          <p:nvPr/>
        </p:nvSpPr>
        <p:spPr>
          <a:xfrm>
            <a:off x="9639300" y="133350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CCE4D80-285A-BA12-7F06-65C520498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4562319"/>
              </p:ext>
            </p:extLst>
          </p:nvPr>
        </p:nvGraphicFramePr>
        <p:xfrm>
          <a:off x="695325" y="295275"/>
          <a:ext cx="10248900" cy="5695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A31FB-03F3-9A50-FD61-D1C1369E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A5716-9133-D2F4-66B3-825FA6B21D01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9DABD-AFC0-F142-A858-368F7E6396A1}"/>
              </a:ext>
            </a:extLst>
          </p:cNvPr>
          <p:cNvSpPr/>
          <p:nvPr/>
        </p:nvSpPr>
        <p:spPr>
          <a:xfrm>
            <a:off x="5162551" y="2781300"/>
            <a:ext cx="1724024" cy="289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2BE1F9-DBC2-62D8-F504-184C2FC3B27E}"/>
              </a:ext>
            </a:extLst>
          </p:cNvPr>
          <p:cNvCxnSpPr>
            <a:cxnSpLocks/>
          </p:cNvCxnSpPr>
          <p:nvPr/>
        </p:nvCxnSpPr>
        <p:spPr>
          <a:xfrm>
            <a:off x="5848350" y="3009900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5CFA99-2EE2-D127-1DD7-C58D1E847246}"/>
              </a:ext>
            </a:extLst>
          </p:cNvPr>
          <p:cNvSpPr/>
          <p:nvPr/>
        </p:nvSpPr>
        <p:spPr>
          <a:xfrm>
            <a:off x="7029451" y="2933700"/>
            <a:ext cx="1724024" cy="289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234C2A-CC41-7294-B6EC-76104D77E4E6}"/>
              </a:ext>
            </a:extLst>
          </p:cNvPr>
          <p:cNvCxnSpPr>
            <a:cxnSpLocks/>
          </p:cNvCxnSpPr>
          <p:nvPr/>
        </p:nvCxnSpPr>
        <p:spPr>
          <a:xfrm>
            <a:off x="7686675" y="3676650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97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collage of blue and white maps&#10;&#10;Description automatically generated">
            <a:extLst>
              <a:ext uri="{FF2B5EF4-FFF2-40B4-BE49-F238E27FC236}">
                <a16:creationId xmlns:a16="http://schemas.microsoft.com/office/drawing/2014/main" id="{774EFE45-7180-AC60-03DD-4355D451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357"/>
            <a:ext cx="12192000" cy="60691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87795-171E-30A0-1591-BEEEC044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21F81-1664-44E9-8841-0863739F22A0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CDF35-A901-73B9-3FA4-5BC6D5769E8D}"/>
              </a:ext>
            </a:extLst>
          </p:cNvPr>
          <p:cNvSpPr txBox="1"/>
          <p:nvPr/>
        </p:nvSpPr>
        <p:spPr>
          <a:xfrm>
            <a:off x="0" y="0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F5020F-16C5-6EA4-BF13-13A045200EA3}"/>
              </a:ext>
            </a:extLst>
          </p:cNvPr>
          <p:cNvSpPr/>
          <p:nvPr/>
        </p:nvSpPr>
        <p:spPr>
          <a:xfrm>
            <a:off x="590550" y="120015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DC225D-544E-6147-E5CD-B2C90BD2BEAA}"/>
              </a:ext>
            </a:extLst>
          </p:cNvPr>
          <p:cNvSpPr/>
          <p:nvPr/>
        </p:nvSpPr>
        <p:spPr>
          <a:xfrm>
            <a:off x="4695825" y="1285875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BAE9C2-25D3-835A-D2FA-2BED3490F9B1}"/>
              </a:ext>
            </a:extLst>
          </p:cNvPr>
          <p:cNvSpPr/>
          <p:nvPr/>
        </p:nvSpPr>
        <p:spPr>
          <a:xfrm>
            <a:off x="8658225" y="129540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A78038-8313-3BF5-D33F-6D833BFD9D96}"/>
              </a:ext>
            </a:extLst>
          </p:cNvPr>
          <p:cNvSpPr/>
          <p:nvPr/>
        </p:nvSpPr>
        <p:spPr>
          <a:xfrm>
            <a:off x="10267950" y="2181225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FD593A-3CB3-47C7-4CAA-FE0EE1EC7755}"/>
              </a:ext>
            </a:extLst>
          </p:cNvPr>
          <p:cNvSpPr/>
          <p:nvPr/>
        </p:nvSpPr>
        <p:spPr>
          <a:xfrm>
            <a:off x="6343650" y="228600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6CE257-C0EE-204D-40DD-E7FFDA51D851}"/>
              </a:ext>
            </a:extLst>
          </p:cNvPr>
          <p:cNvSpPr/>
          <p:nvPr/>
        </p:nvSpPr>
        <p:spPr>
          <a:xfrm>
            <a:off x="2514600" y="2647950"/>
            <a:ext cx="1095375" cy="1219200"/>
          </a:xfrm>
          <a:prstGeom prst="ellips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408</Words>
  <Application>Microsoft Office PowerPoint</Application>
  <PresentationFormat>Widescreen</PresentationFormat>
  <Paragraphs>114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Spatio-temporal variation of Land Surface Temperature and their relationship with multispectral indices in Dhaka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Spatio-temporal variation of Land Surface Temperature and their relationship with multispectral indices in Dhaka city</dc:title>
  <dc:creator>Sourav Karmakar</dc:creator>
  <cp:lastModifiedBy>Sourav Karmakar</cp:lastModifiedBy>
  <cp:revision>7</cp:revision>
  <dcterms:created xsi:type="dcterms:W3CDTF">2023-12-16T08:11:33Z</dcterms:created>
  <dcterms:modified xsi:type="dcterms:W3CDTF">2023-12-17T02:18:30Z</dcterms:modified>
</cp:coreProperties>
</file>